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77" r:id="rId5"/>
    <p:sldId id="463" r:id="rId6"/>
    <p:sldId id="258" r:id="rId7"/>
    <p:sldId id="464" r:id="rId8"/>
    <p:sldId id="466" r:id="rId9"/>
  </p:sldIdLst>
  <p:sldSz cx="20105688" cy="11309350"/>
  <p:notesSz cx="9939338" cy="6807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6BFF"/>
    <a:srgbClr val="FF80AB"/>
    <a:srgbClr val="FFCC00"/>
    <a:srgbClr val="F892FA"/>
    <a:srgbClr val="F74BCA"/>
    <a:srgbClr val="A80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C83BC8-7722-4111-9C62-4C0380BADB19}" v="2" dt="2024-07-26T04:21:47.519"/>
    <p1510:client id="{DAA1FACA-B249-446D-A3D8-7154440402FC}" v="4" dt="2024-07-25T06:20:07.27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90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sley, Michaela (SACE)" userId="S::michaela.bensley@sa.gov.au::093cc4d3-de23-4d2f-9a2f-0e9c8aeaae6c" providerId="AD" clId="Web-{DAA1FACA-B249-446D-A3D8-7154440402FC}"/>
    <pc:docChg chg="modSld">
      <pc:chgData name="Bensley, Michaela (SACE)" userId="S::michaela.bensley@sa.gov.au::093cc4d3-de23-4d2f-9a2f-0e9c8aeaae6c" providerId="AD" clId="Web-{DAA1FACA-B249-446D-A3D8-7154440402FC}" dt="2024-07-25T06:20:07.277" v="1" actId="20577"/>
      <pc:docMkLst>
        <pc:docMk/>
      </pc:docMkLst>
      <pc:sldChg chg="modSp">
        <pc:chgData name="Bensley, Michaela (SACE)" userId="S::michaela.bensley@sa.gov.au::093cc4d3-de23-4d2f-9a2f-0e9c8aeaae6c" providerId="AD" clId="Web-{DAA1FACA-B249-446D-A3D8-7154440402FC}" dt="2024-07-25T06:20:07.277" v="1" actId="20577"/>
        <pc:sldMkLst>
          <pc:docMk/>
          <pc:sldMk cId="0" sldId="258"/>
        </pc:sldMkLst>
        <pc:spChg chg="mod">
          <ac:chgData name="Bensley, Michaela (SACE)" userId="S::michaela.bensley@sa.gov.au::093cc4d3-de23-4d2f-9a2f-0e9c8aeaae6c" providerId="AD" clId="Web-{DAA1FACA-B249-446D-A3D8-7154440402FC}" dt="2024-07-25T06:20:07.277" v="1" actId="20577"/>
          <ac:spMkLst>
            <pc:docMk/>
            <pc:sldMk cId="0" sldId="258"/>
            <ac:spMk id="37" creationId="{A631F9DF-8E6D-DE18-30DA-4B3FABDE93EF}"/>
          </ac:spMkLst>
        </pc:spChg>
      </pc:sldChg>
    </pc:docChg>
  </pc:docChgLst>
  <pc:docChgLst>
    <pc:chgData name="Mekawy, Hassan (SACE)" userId="c6066982-f7f7-4475-b77e-007adedb4d3d" providerId="ADAL" clId="{01E983AD-E284-4F00-99B3-760F282C42DA}"/>
    <pc:docChg chg="modSld">
      <pc:chgData name="Mekawy, Hassan (SACE)" userId="c6066982-f7f7-4475-b77e-007adedb4d3d" providerId="ADAL" clId="{01E983AD-E284-4F00-99B3-760F282C42DA}" dt="2024-07-22T03:54:12.321" v="12" actId="20577"/>
      <pc:docMkLst>
        <pc:docMk/>
      </pc:docMkLst>
      <pc:sldChg chg="modSp mod">
        <pc:chgData name="Mekawy, Hassan (SACE)" userId="c6066982-f7f7-4475-b77e-007adedb4d3d" providerId="ADAL" clId="{01E983AD-E284-4F00-99B3-760F282C42DA}" dt="2024-07-22T03:54:12.321" v="12" actId="20577"/>
        <pc:sldMkLst>
          <pc:docMk/>
          <pc:sldMk cId="2650806663" sldId="464"/>
        </pc:sldMkLst>
        <pc:spChg chg="mod">
          <ac:chgData name="Mekawy, Hassan (SACE)" userId="c6066982-f7f7-4475-b77e-007adedb4d3d" providerId="ADAL" clId="{01E983AD-E284-4F00-99B3-760F282C42DA}" dt="2024-07-22T03:54:12.321" v="12" actId="20577"/>
          <ac:spMkLst>
            <pc:docMk/>
            <pc:sldMk cId="2650806663" sldId="464"/>
            <ac:spMk id="15" creationId="{A6F8C73F-9C2A-D94B-9D43-96FF324A0632}"/>
          </ac:spMkLst>
        </pc:spChg>
      </pc:sldChg>
    </pc:docChg>
  </pc:docChgLst>
  <pc:docChgLst>
    <pc:chgData name="Markey, Lucy (SACE)" userId="2c563871-fb41-43a4-be38-4796b78a5d3b" providerId="ADAL" clId="{C4C83BC8-7722-4111-9C62-4C0380BADB19}"/>
    <pc:docChg chg="modSld">
      <pc:chgData name="Markey, Lucy (SACE)" userId="2c563871-fb41-43a4-be38-4796b78a5d3b" providerId="ADAL" clId="{C4C83BC8-7722-4111-9C62-4C0380BADB19}" dt="2024-07-26T04:29:14.774" v="2" actId="6549"/>
      <pc:docMkLst>
        <pc:docMk/>
      </pc:docMkLst>
      <pc:sldChg chg="modSp mod">
        <pc:chgData name="Markey, Lucy (SACE)" userId="2c563871-fb41-43a4-be38-4796b78a5d3b" providerId="ADAL" clId="{C4C83BC8-7722-4111-9C62-4C0380BADB19}" dt="2024-07-26T04:29:14.774" v="2" actId="6549"/>
        <pc:sldMkLst>
          <pc:docMk/>
          <pc:sldMk cId="0" sldId="258"/>
        </pc:sldMkLst>
        <pc:spChg chg="mod">
          <ac:chgData name="Markey, Lucy (SACE)" userId="2c563871-fb41-43a4-be38-4796b78a5d3b" providerId="ADAL" clId="{C4C83BC8-7722-4111-9C62-4C0380BADB19}" dt="2024-07-26T04:29:14.774" v="2" actId="6549"/>
          <ac:spMkLst>
            <pc:docMk/>
            <pc:sldMk cId="0" sldId="258"/>
            <ac:spMk id="15" creationId="{A6F8C73F-9C2A-D94B-9D43-96FF324A0632}"/>
          </ac:spMkLst>
        </pc:spChg>
      </pc:sldChg>
      <pc:sldChg chg="modSp mod">
        <pc:chgData name="Markey, Lucy (SACE)" userId="2c563871-fb41-43a4-be38-4796b78a5d3b" providerId="ADAL" clId="{C4C83BC8-7722-4111-9C62-4C0380BADB19}" dt="2024-07-26T04:29:08.736" v="0" actId="6549"/>
        <pc:sldMkLst>
          <pc:docMk/>
          <pc:sldMk cId="2650806663" sldId="464"/>
        </pc:sldMkLst>
        <pc:spChg chg="mod">
          <ac:chgData name="Markey, Lucy (SACE)" userId="2c563871-fb41-43a4-be38-4796b78a5d3b" providerId="ADAL" clId="{C4C83BC8-7722-4111-9C62-4C0380BADB19}" dt="2024-07-26T04:29:08.736" v="0" actId="6549"/>
          <ac:spMkLst>
            <pc:docMk/>
            <pc:sldMk cId="2650806663" sldId="464"/>
            <ac:spMk id="15" creationId="{A6F8C73F-9C2A-D94B-9D43-96FF324A0632}"/>
          </ac:spMkLst>
        </pc:spChg>
      </pc:sldChg>
    </pc:docChg>
  </pc:docChgLst>
  <pc:docChgLst>
    <pc:chgData name="Dunnill, Jamie (SACE)" userId="94b14833-cd52-4d8a-976c-d0c4e4bed356" providerId="ADAL" clId="{921B72F9-D97F-4663-BF7D-F0A6F0518AF1}"/>
    <pc:docChg chg="modSld">
      <pc:chgData name="Dunnill, Jamie (SACE)" userId="94b14833-cd52-4d8a-976c-d0c4e4bed356" providerId="ADAL" clId="{921B72F9-D97F-4663-BF7D-F0A6F0518AF1}" dt="2024-07-19T05:46:31.160" v="4" actId="1582"/>
      <pc:docMkLst>
        <pc:docMk/>
      </pc:docMkLst>
      <pc:sldChg chg="modSp mod">
        <pc:chgData name="Dunnill, Jamie (SACE)" userId="94b14833-cd52-4d8a-976c-d0c4e4bed356" providerId="ADAL" clId="{921B72F9-D97F-4663-BF7D-F0A6F0518AF1}" dt="2024-07-19T05:46:18.521" v="3" actId="1582"/>
        <pc:sldMkLst>
          <pc:docMk/>
          <pc:sldMk cId="0" sldId="258"/>
        </pc:sldMkLst>
        <pc:spChg chg="mod">
          <ac:chgData name="Dunnill, Jamie (SACE)" userId="94b14833-cd52-4d8a-976c-d0c4e4bed356" providerId="ADAL" clId="{921B72F9-D97F-4663-BF7D-F0A6F0518AF1}" dt="2024-07-19T05:46:18.521" v="3" actId="1582"/>
          <ac:spMkLst>
            <pc:docMk/>
            <pc:sldMk cId="0" sldId="258"/>
            <ac:spMk id="2" creationId="{C0955C94-E2BB-1FCF-D84D-91B3F2CCDACF}"/>
          </ac:spMkLst>
        </pc:spChg>
      </pc:sldChg>
      <pc:sldChg chg="modSp mod">
        <pc:chgData name="Dunnill, Jamie (SACE)" userId="94b14833-cd52-4d8a-976c-d0c4e4bed356" providerId="ADAL" clId="{921B72F9-D97F-4663-BF7D-F0A6F0518AF1}" dt="2024-07-19T05:46:03.496" v="1" actId="208"/>
        <pc:sldMkLst>
          <pc:docMk/>
          <pc:sldMk cId="0" sldId="463"/>
        </pc:sldMkLst>
        <pc:spChg chg="mod">
          <ac:chgData name="Dunnill, Jamie (SACE)" userId="94b14833-cd52-4d8a-976c-d0c4e4bed356" providerId="ADAL" clId="{921B72F9-D97F-4663-BF7D-F0A6F0518AF1}" dt="2024-07-19T05:46:03.496" v="1" actId="208"/>
          <ac:spMkLst>
            <pc:docMk/>
            <pc:sldMk cId="0" sldId="463"/>
            <ac:spMk id="6" creationId="{B63D2370-17FE-F139-391B-915A78B20204}"/>
          </ac:spMkLst>
        </pc:spChg>
      </pc:sldChg>
      <pc:sldChg chg="modSp mod">
        <pc:chgData name="Dunnill, Jamie (SACE)" userId="94b14833-cd52-4d8a-976c-d0c4e4bed356" providerId="ADAL" clId="{921B72F9-D97F-4663-BF7D-F0A6F0518AF1}" dt="2024-07-19T05:46:31.160" v="4" actId="1582"/>
        <pc:sldMkLst>
          <pc:docMk/>
          <pc:sldMk cId="2650806663" sldId="464"/>
        </pc:sldMkLst>
        <pc:spChg chg="mod">
          <ac:chgData name="Dunnill, Jamie (SACE)" userId="94b14833-cd52-4d8a-976c-d0c4e4bed356" providerId="ADAL" clId="{921B72F9-D97F-4663-BF7D-F0A6F0518AF1}" dt="2024-07-19T05:46:31.160" v="4" actId="1582"/>
          <ac:spMkLst>
            <pc:docMk/>
            <pc:sldMk cId="2650806663" sldId="464"/>
            <ac:spMk id="2" creationId="{24AE7E1B-E7EF-32E7-B9E0-8DCA66D757F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926" y="3505899"/>
            <a:ext cx="17089836" cy="592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50" b="1" i="0">
                <a:solidFill>
                  <a:srgbClr val="31343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853" y="6333237"/>
            <a:ext cx="14073982" cy="377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50" b="0" i="0">
                <a:solidFill>
                  <a:srgbClr val="28333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50" b="1" i="0">
                <a:solidFill>
                  <a:srgbClr val="31343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50" b="0" i="0">
                <a:solidFill>
                  <a:srgbClr val="28333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50" b="1" i="0">
                <a:solidFill>
                  <a:srgbClr val="31343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84" y="2601151"/>
            <a:ext cx="8745975" cy="377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4429" y="2601151"/>
            <a:ext cx="8745975" cy="377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50" b="1" i="0">
                <a:solidFill>
                  <a:srgbClr val="31343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6521" y="1975972"/>
            <a:ext cx="566650" cy="609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312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27817" y="365802"/>
            <a:ext cx="16945243" cy="592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50" b="1" i="0">
                <a:solidFill>
                  <a:srgbClr val="31343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96061" y="5210758"/>
            <a:ext cx="16981241" cy="377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50" b="0" i="0">
                <a:solidFill>
                  <a:srgbClr val="28333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934" y="10517697"/>
            <a:ext cx="64338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85" y="10517697"/>
            <a:ext cx="462430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6097" y="10517697"/>
            <a:ext cx="462430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A0836B-489C-B1D5-BE04-DA16D98F648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9709092" y="63500"/>
            <a:ext cx="73030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20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2.png"/><Relationship Id="rId21" Type="http://schemas.openxmlformats.org/officeDocument/2006/relationships/image" Target="../media/image33.sv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svg"/><Relationship Id="rId25" Type="http://schemas.openxmlformats.org/officeDocument/2006/relationships/image" Target="../media/image37.svg"/><Relationship Id="rId2" Type="http://schemas.openxmlformats.org/officeDocument/2006/relationships/image" Target="../media/image16.png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24" Type="http://schemas.openxmlformats.org/officeDocument/2006/relationships/image" Target="../media/image36.png"/><Relationship Id="rId5" Type="http://schemas.openxmlformats.org/officeDocument/2006/relationships/image" Target="../media/image17.png"/><Relationship Id="rId15" Type="http://schemas.openxmlformats.org/officeDocument/2006/relationships/image" Target="../media/image27.svg"/><Relationship Id="rId23" Type="http://schemas.openxmlformats.org/officeDocument/2006/relationships/image" Target="../media/image35.svg"/><Relationship Id="rId10" Type="http://schemas.openxmlformats.org/officeDocument/2006/relationships/image" Target="../media/image22.png"/><Relationship Id="rId19" Type="http://schemas.openxmlformats.org/officeDocument/2006/relationships/image" Target="../media/image31.svg"/><Relationship Id="rId4" Type="http://schemas.openxmlformats.org/officeDocument/2006/relationships/image" Target="../media/image3.jpeg"/><Relationship Id="rId9" Type="http://schemas.openxmlformats.org/officeDocument/2006/relationships/image" Target="../media/image21.png"/><Relationship Id="rId14" Type="http://schemas.openxmlformats.org/officeDocument/2006/relationships/image" Target="../media/image26.png"/><Relationship Id="rId22" Type="http://schemas.openxmlformats.org/officeDocument/2006/relationships/image" Target="../media/image3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7.svg"/><Relationship Id="rId18" Type="http://schemas.openxmlformats.org/officeDocument/2006/relationships/image" Target="../media/image40.png"/><Relationship Id="rId3" Type="http://schemas.openxmlformats.org/officeDocument/2006/relationships/image" Target="../media/image2.png"/><Relationship Id="rId7" Type="http://schemas.openxmlformats.org/officeDocument/2006/relationships/image" Target="../media/image19.png"/><Relationship Id="rId12" Type="http://schemas.openxmlformats.org/officeDocument/2006/relationships/image" Target="../media/image26.png"/><Relationship Id="rId17" Type="http://schemas.openxmlformats.org/officeDocument/2006/relationships/image" Target="../media/image39.svg"/><Relationship Id="rId2" Type="http://schemas.openxmlformats.org/officeDocument/2006/relationships/image" Target="../media/image16.png"/><Relationship Id="rId16" Type="http://schemas.openxmlformats.org/officeDocument/2006/relationships/image" Target="../media/image38.png"/><Relationship Id="rId20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9.svg"/><Relationship Id="rId10" Type="http://schemas.openxmlformats.org/officeDocument/2006/relationships/image" Target="../media/image22.png"/><Relationship Id="rId19" Type="http://schemas.openxmlformats.org/officeDocument/2006/relationships/image" Target="../media/image41.svg"/><Relationship Id="rId4" Type="http://schemas.openxmlformats.org/officeDocument/2006/relationships/image" Target="../media/image3.jpeg"/><Relationship Id="rId9" Type="http://schemas.openxmlformats.org/officeDocument/2006/relationships/image" Target="../media/image21.png"/><Relationship Id="rId14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18" Type="http://schemas.openxmlformats.org/officeDocument/2006/relationships/image" Target="../media/image56.png"/><Relationship Id="rId26" Type="http://schemas.openxmlformats.org/officeDocument/2006/relationships/image" Target="../media/image62.svg"/><Relationship Id="rId3" Type="http://schemas.openxmlformats.org/officeDocument/2006/relationships/image" Target="../media/image3.jpeg"/><Relationship Id="rId21" Type="http://schemas.openxmlformats.org/officeDocument/2006/relationships/image" Target="../media/image59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17" Type="http://schemas.openxmlformats.org/officeDocument/2006/relationships/image" Target="../media/image55.png"/><Relationship Id="rId25" Type="http://schemas.openxmlformats.org/officeDocument/2006/relationships/image" Target="../media/image61.png"/><Relationship Id="rId2" Type="http://schemas.openxmlformats.org/officeDocument/2006/relationships/image" Target="../media/image2.png"/><Relationship Id="rId16" Type="http://schemas.openxmlformats.org/officeDocument/2006/relationships/image" Target="../media/image54.png"/><Relationship Id="rId20" Type="http://schemas.openxmlformats.org/officeDocument/2006/relationships/image" Target="../media/image58.png"/><Relationship Id="rId29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24" Type="http://schemas.openxmlformats.org/officeDocument/2006/relationships/image" Target="../media/image39.svg"/><Relationship Id="rId5" Type="http://schemas.openxmlformats.org/officeDocument/2006/relationships/image" Target="../media/image43.png"/><Relationship Id="rId15" Type="http://schemas.openxmlformats.org/officeDocument/2006/relationships/image" Target="../media/image53.png"/><Relationship Id="rId23" Type="http://schemas.openxmlformats.org/officeDocument/2006/relationships/image" Target="../media/image38.png"/><Relationship Id="rId28" Type="http://schemas.openxmlformats.org/officeDocument/2006/relationships/image" Target="../media/image64.svg"/><Relationship Id="rId10" Type="http://schemas.openxmlformats.org/officeDocument/2006/relationships/image" Target="../media/image48.png"/><Relationship Id="rId19" Type="http://schemas.openxmlformats.org/officeDocument/2006/relationships/image" Target="../media/image57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Relationship Id="rId14" Type="http://schemas.openxmlformats.org/officeDocument/2006/relationships/image" Target="../media/image52.png"/><Relationship Id="rId22" Type="http://schemas.openxmlformats.org/officeDocument/2006/relationships/image" Target="../media/image60.png"/><Relationship Id="rId27" Type="http://schemas.openxmlformats.org/officeDocument/2006/relationships/image" Target="../media/image63.png"/><Relationship Id="rId30" Type="http://schemas.openxmlformats.org/officeDocument/2006/relationships/image" Target="../media/image6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44AEEFE-A189-91EF-BC4A-1EF56F93F8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842416" y="7350479"/>
            <a:ext cx="6095436" cy="3909697"/>
          </a:xfrm>
          <a:prstGeom prst="rect">
            <a:avLst/>
          </a:prstGeom>
        </p:spPr>
      </p:pic>
      <p:pic>
        <p:nvPicPr>
          <p:cNvPr id="6" name="Picture 5" descr="A drawing of a person&#10;&#10;Description automatically generated">
            <a:extLst>
              <a:ext uri="{FF2B5EF4-FFF2-40B4-BE49-F238E27FC236}">
                <a16:creationId xmlns:a16="http://schemas.microsoft.com/office/drawing/2014/main" id="{E9E5C0E0-1DE5-4135-9E08-B366BA47776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08" y="9278666"/>
            <a:ext cx="4377705" cy="142856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277670D-BACC-413F-A446-F1FD221CFDDD}"/>
              </a:ext>
            </a:extLst>
          </p:cNvPr>
          <p:cNvSpPr txBox="1">
            <a:spLocks/>
          </p:cNvSpPr>
          <p:nvPr/>
        </p:nvSpPr>
        <p:spPr>
          <a:xfrm>
            <a:off x="2331900" y="3087574"/>
            <a:ext cx="5442626" cy="926737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>
                <a:latin typeface="Roboto" panose="02000000000000000000" pitchFamily="2" charset="0"/>
                <a:ea typeface="Roboto" panose="02000000000000000000" pitchFamily="2" charset="0"/>
              </a:rPr>
              <a:t>SACE Board</a:t>
            </a:r>
            <a:endParaRPr lang="en-AU" sz="72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DF4C7AE-42B3-49C3-BF37-2E0D5B963EE0}"/>
              </a:ext>
            </a:extLst>
          </p:cNvPr>
          <p:cNvSpPr txBox="1">
            <a:spLocks/>
          </p:cNvSpPr>
          <p:nvPr/>
        </p:nvSpPr>
        <p:spPr>
          <a:xfrm>
            <a:off x="2310017" y="4578257"/>
            <a:ext cx="6220143" cy="4589187"/>
          </a:xfrm>
          <a:prstGeom prst="rect">
            <a:avLst/>
          </a:prstGeom>
        </p:spPr>
        <p:txBody>
          <a:bodyPr vert="horz" lIns="150791" tIns="75396" rIns="150791" bIns="75396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617">
                <a:latin typeface="Roboto" panose="02000000000000000000" pitchFamily="2" charset="0"/>
                <a:ea typeface="Roboto" panose="02000000000000000000" pitchFamily="2" charset="0"/>
              </a:rPr>
              <a:t>Principals’ Forums 2024</a:t>
            </a:r>
          </a:p>
        </p:txBody>
      </p:sp>
      <p:pic>
        <p:nvPicPr>
          <p:cNvPr id="4" name="Graphic 3" descr="Daily calendar with solid fill">
            <a:extLst>
              <a:ext uri="{FF2B5EF4-FFF2-40B4-BE49-F238E27FC236}">
                <a16:creationId xmlns:a16="http://schemas.microsoft.com/office/drawing/2014/main" id="{B1813BB1-78C1-E47A-35A3-2B6BDD5BC7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965579" y="1463675"/>
            <a:ext cx="914400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5FF6441-0D29-3DB3-FEC6-A17FC9556835}"/>
              </a:ext>
            </a:extLst>
          </p:cNvPr>
          <p:cNvSpPr txBox="1"/>
          <p:nvPr/>
        </p:nvSpPr>
        <p:spPr>
          <a:xfrm>
            <a:off x="14917288" y="1697318"/>
            <a:ext cx="443195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Roboto Medium" panose="02000000000000000000" pitchFamily="2" charset="0"/>
                <a:ea typeface="Roboto Medium" panose="02000000000000000000" pitchFamily="2" charset="0"/>
              </a:rPr>
              <a:t>27 May – 21 June</a:t>
            </a:r>
          </a:p>
          <a:p>
            <a:endParaRPr lang="en-US" sz="24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24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2400">
                <a:latin typeface="Roboto Medium" panose="02000000000000000000" pitchFamily="2" charset="0"/>
                <a:ea typeface="Roboto Medium" panose="02000000000000000000" pitchFamily="2" charset="0"/>
              </a:rPr>
              <a:t>11 Principal Forums</a:t>
            </a:r>
          </a:p>
          <a:p>
            <a:r>
              <a:rPr lang="en-US" sz="1600">
                <a:latin typeface="Roboto Medium" panose="02000000000000000000" pitchFamily="2" charset="0"/>
                <a:ea typeface="Roboto Medium" panose="02000000000000000000" pitchFamily="2" charset="0"/>
              </a:rPr>
              <a:t>3 x city</a:t>
            </a:r>
          </a:p>
          <a:p>
            <a:r>
              <a:rPr lang="en-US" sz="1600">
                <a:latin typeface="Roboto Medium" panose="02000000000000000000" pitchFamily="2" charset="0"/>
                <a:ea typeface="Roboto Medium" panose="02000000000000000000" pitchFamily="2" charset="0"/>
              </a:rPr>
              <a:t>2 x outer metro</a:t>
            </a:r>
          </a:p>
          <a:p>
            <a:r>
              <a:rPr lang="en-US" sz="1600">
                <a:latin typeface="Roboto Medium" panose="02000000000000000000" pitchFamily="2" charset="0"/>
                <a:ea typeface="Roboto Medium" panose="02000000000000000000" pitchFamily="2" charset="0"/>
              </a:rPr>
              <a:t>4 x regional</a:t>
            </a:r>
          </a:p>
          <a:p>
            <a:r>
              <a:rPr lang="en-US" sz="1600">
                <a:latin typeface="Roboto Medium" panose="02000000000000000000" pitchFamily="2" charset="0"/>
                <a:ea typeface="Roboto Medium" panose="02000000000000000000" pitchFamily="2" charset="0"/>
              </a:rPr>
              <a:t>2 x online</a:t>
            </a:r>
          </a:p>
          <a:p>
            <a:endParaRPr lang="en-US" sz="24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24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2400">
                <a:latin typeface="Roboto Medium" panose="02000000000000000000" pitchFamily="2" charset="0"/>
                <a:ea typeface="Roboto Medium" panose="02000000000000000000" pitchFamily="2" charset="0"/>
              </a:rPr>
              <a:t>389 school leaders attended</a:t>
            </a:r>
          </a:p>
          <a:p>
            <a:endParaRPr lang="en-US" sz="24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24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2400">
                <a:latin typeface="Roboto Medium" panose="02000000000000000000" pitchFamily="2" charset="0"/>
                <a:ea typeface="Roboto Medium" panose="02000000000000000000" pitchFamily="2" charset="0"/>
              </a:rPr>
              <a:t>All sectors: public, independent Catholic </a:t>
            </a:r>
          </a:p>
        </p:txBody>
      </p:sp>
      <p:pic>
        <p:nvPicPr>
          <p:cNvPr id="17" name="Graphic 16" descr="Group of people with solid fill">
            <a:extLst>
              <a:ext uri="{FF2B5EF4-FFF2-40B4-BE49-F238E27FC236}">
                <a16:creationId xmlns:a16="http://schemas.microsoft.com/office/drawing/2014/main" id="{EE76828B-3EC7-BA1E-43CB-5CDE09A1EE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965579" y="4475027"/>
            <a:ext cx="914400" cy="914400"/>
          </a:xfrm>
          <a:prstGeom prst="rect">
            <a:avLst/>
          </a:prstGeom>
        </p:spPr>
      </p:pic>
      <p:pic>
        <p:nvPicPr>
          <p:cNvPr id="19" name="Graphic 18" descr="Pie chart with solid fill">
            <a:extLst>
              <a:ext uri="{FF2B5EF4-FFF2-40B4-BE49-F238E27FC236}">
                <a16:creationId xmlns:a16="http://schemas.microsoft.com/office/drawing/2014/main" id="{93744163-7F42-A5CD-6F3C-773ED91C6E2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965579" y="5980702"/>
            <a:ext cx="914400" cy="914400"/>
          </a:xfrm>
          <a:prstGeom prst="rect">
            <a:avLst/>
          </a:prstGeom>
        </p:spPr>
      </p:pic>
      <p:pic>
        <p:nvPicPr>
          <p:cNvPr id="21" name="Graphic 20" descr="Map with pin with solid fill">
            <a:extLst>
              <a:ext uri="{FF2B5EF4-FFF2-40B4-BE49-F238E27FC236}">
                <a16:creationId xmlns:a16="http://schemas.microsoft.com/office/drawing/2014/main" id="{B29A3CE1-46FD-DF32-0107-271B47E4E45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3965579" y="296935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387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02617" y="4771543"/>
            <a:ext cx="6610400" cy="73567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02618" y="5738432"/>
            <a:ext cx="2413321" cy="73567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02618" y="6705322"/>
            <a:ext cx="1154197" cy="73567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960649" y="7617032"/>
            <a:ext cx="377737" cy="628443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5336423" y="8711935"/>
            <a:ext cx="497205" cy="3558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85"/>
              </a:lnSpc>
            </a:pPr>
            <a:r>
              <a:rPr sz="2400" spc="35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5th</a:t>
            </a:r>
            <a:endParaRPr sz="24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37902" y="1700530"/>
            <a:ext cx="17773142" cy="19950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l">
              <a:lnSpc>
                <a:spcPct val="115300"/>
              </a:lnSpc>
              <a:tabLst>
                <a:tab pos="12002135" algn="l"/>
              </a:tabLst>
            </a:pPr>
            <a:r>
              <a:rPr sz="5800" b="0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To what extent does the </a:t>
            </a:r>
            <a:r>
              <a:rPr lang="en-US" sz="5800" b="0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SACE Board’s </a:t>
            </a:r>
            <a:r>
              <a:rPr sz="5800" b="0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new Strategic Plan align with </a:t>
            </a:r>
            <a:r>
              <a:rPr lang="en-US" sz="5800" b="0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y</a:t>
            </a:r>
            <a:r>
              <a:rPr sz="5800" b="0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our school vision and</a:t>
            </a:r>
            <a:r>
              <a:rPr lang="en-US" sz="5800" b="0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sz="5800" b="0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direction?</a:t>
            </a:r>
            <a:endParaRPr sz="5800" b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88182" y="5002708"/>
            <a:ext cx="476250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spcBef>
                <a:spcPts val="114"/>
              </a:spcBef>
            </a:pPr>
            <a:r>
              <a:rPr sz="2400" spc="-25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1st</a:t>
            </a:r>
            <a:endParaRPr sz="24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56702" y="5969598"/>
            <a:ext cx="617220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spcBef>
                <a:spcPts val="114"/>
              </a:spcBef>
            </a:pPr>
            <a:r>
              <a:rPr sz="2400" spc="95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2nd</a:t>
            </a:r>
            <a:endParaRPr sz="24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46695" y="6946997"/>
            <a:ext cx="528320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spcBef>
                <a:spcPts val="114"/>
              </a:spcBef>
            </a:pPr>
            <a:r>
              <a:rPr sz="2400" spc="55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3rd</a:t>
            </a:r>
            <a:endParaRPr sz="24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691989" y="4934567"/>
            <a:ext cx="1135380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spcBef>
                <a:spcPts val="114"/>
              </a:spcBef>
            </a:pPr>
            <a:r>
              <a:rPr sz="2400" spc="-10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Largely</a:t>
            </a:r>
            <a:endParaRPr sz="24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481411" y="5925167"/>
            <a:ext cx="171767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spcBef>
                <a:spcPts val="114"/>
              </a:spcBef>
            </a:pPr>
            <a:r>
              <a:rPr sz="2400" spc="40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Completely</a:t>
            </a:r>
            <a:endParaRPr sz="24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24320" y="6915767"/>
            <a:ext cx="1126490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spcBef>
                <a:spcPts val="114"/>
              </a:spcBef>
            </a:pPr>
            <a:r>
              <a:rPr sz="2400" spc="40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Neutral</a:t>
            </a:r>
            <a:endParaRPr sz="24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335468" y="7775119"/>
            <a:ext cx="219773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spcBef>
                <a:spcPts val="114"/>
              </a:spcBef>
              <a:tabLst>
                <a:tab pos="1094105" algn="l"/>
              </a:tabLst>
            </a:pPr>
            <a:r>
              <a:rPr sz="2400" spc="30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4th</a:t>
            </a:r>
            <a:r>
              <a:rPr sz="2400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	</a:t>
            </a:r>
            <a:r>
              <a:rPr sz="2400" spc="-10">
                <a:solidFill>
                  <a:srgbClr val="262B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Limited</a:t>
            </a:r>
            <a:endParaRPr sz="24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20" name="object 16">
            <a:extLst>
              <a:ext uri="{FF2B5EF4-FFF2-40B4-BE49-F238E27FC236}">
                <a16:creationId xmlns:a16="http://schemas.microsoft.com/office/drawing/2014/main" id="{D15E90E8-FB98-BD02-89F5-FAD56F5D6856}"/>
              </a:ext>
            </a:extLst>
          </p:cNvPr>
          <p:cNvSpPr txBox="1"/>
          <p:nvPr/>
        </p:nvSpPr>
        <p:spPr>
          <a:xfrm>
            <a:off x="6196624" y="8631425"/>
            <a:ext cx="1717674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lang="en-US" sz="2400">
                <a:solidFill>
                  <a:srgbClr val="242A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Not at all</a:t>
            </a:r>
            <a:endParaRPr sz="24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FEEC796-6674-5136-4B0F-A93562CAC07E}"/>
              </a:ext>
            </a:extLst>
          </p:cNvPr>
          <p:cNvSpPr/>
          <p:nvPr/>
        </p:nvSpPr>
        <p:spPr>
          <a:xfrm>
            <a:off x="6044224" y="8550275"/>
            <a:ext cx="76746" cy="61496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EB32031-0E0B-DC28-B826-2A085A73D7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733585" y="7940675"/>
            <a:ext cx="4615659" cy="2960548"/>
          </a:xfrm>
          <a:prstGeom prst="rect">
            <a:avLst/>
          </a:prstGeom>
        </p:spPr>
      </p:pic>
      <p:pic>
        <p:nvPicPr>
          <p:cNvPr id="23" name="Picture 22" descr="A drawing of a person&#10;&#10;Description automatically generated">
            <a:extLst>
              <a:ext uri="{FF2B5EF4-FFF2-40B4-BE49-F238E27FC236}">
                <a16:creationId xmlns:a16="http://schemas.microsoft.com/office/drawing/2014/main" id="{34308039-DDF8-90E1-C81E-4DAB4199BCBA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408" y="9049122"/>
            <a:ext cx="4555880" cy="148671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63D2370-17FE-F139-391B-915A78B20204}"/>
              </a:ext>
            </a:extLst>
          </p:cNvPr>
          <p:cNvSpPr/>
          <p:nvPr/>
        </p:nvSpPr>
        <p:spPr>
          <a:xfrm>
            <a:off x="14917288" y="4934566"/>
            <a:ext cx="1460156" cy="1419109"/>
          </a:xfrm>
          <a:prstGeom prst="ellipse">
            <a:avLst/>
          </a:prstGeom>
          <a:solidFill>
            <a:srgbClr val="FF80AB"/>
          </a:solidFill>
          <a:ln w="76200">
            <a:solidFill>
              <a:srgbClr val="1A6B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1A6BFF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86%</a:t>
            </a:r>
            <a:endParaRPr lang="en-AU" sz="3200">
              <a:solidFill>
                <a:srgbClr val="1A6BFF"/>
              </a:soli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708708" y="835670"/>
            <a:ext cx="6753336" cy="399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" marR="17780" indent="15875">
              <a:lnSpc>
                <a:spcPct val="112000"/>
              </a:lnSpc>
              <a:spcBef>
                <a:spcPts val="95"/>
              </a:spcBef>
            </a:pPr>
            <a:r>
              <a:rPr lang="en-US" sz="2400" b="0">
                <a:latin typeface="Roboto Medium" panose="02000000000000000000" pitchFamily="2" charset="0"/>
                <a:ea typeface="Roboto Medium" panose="02000000000000000000" pitchFamily="2" charset="0"/>
              </a:rPr>
              <a:t>To what extent do you support Subject Renewal?</a:t>
            </a:r>
            <a:endParaRPr sz="2400" b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0627" y="1902358"/>
            <a:ext cx="3199311" cy="364707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4343020" y="1930738"/>
            <a:ext cx="854052" cy="2616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spcBef>
                <a:spcPts val="120"/>
              </a:spcBef>
            </a:pPr>
            <a:r>
              <a:rPr sz="1600">
                <a:solidFill>
                  <a:srgbClr val="2328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Largely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F8C73F-9C2A-D94B-9D43-96FF324A0632}"/>
              </a:ext>
            </a:extLst>
          </p:cNvPr>
          <p:cNvSpPr txBox="1"/>
          <p:nvPr/>
        </p:nvSpPr>
        <p:spPr>
          <a:xfrm>
            <a:off x="7832361" y="1697318"/>
            <a:ext cx="519228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Lack of time and uncertainty</a:t>
            </a:r>
          </a:p>
          <a:p>
            <a:r>
              <a:rPr lang="en-US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The delay between co-designing subjects and actual implementation creates uncertainty, and then concern about finding time to get ready to teach new subjects.</a:t>
            </a:r>
          </a:p>
          <a:p>
            <a:endParaRPr lang="en-US" sz="20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n-US" sz="2000" dirty="0">
                <a:solidFill>
                  <a:srgbClr val="00B050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Moving away from long-standing teaching and assessment</a:t>
            </a:r>
          </a:p>
          <a:p>
            <a:r>
              <a:rPr lang="en-US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Teachers feel anxious about losing control over their curriculum and maintaining academic standards.</a:t>
            </a:r>
          </a:p>
          <a:p>
            <a:endParaRPr lang="en-US" sz="20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n-US" sz="2000" dirty="0">
                <a:solidFill>
                  <a:srgbClr val="00B050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Capacity</a:t>
            </a:r>
          </a:p>
          <a:p>
            <a:r>
              <a:rPr lang="en-US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The capacity for teachers to implement change effectively is a concern due to staffing shortages or lack of experience among teachers.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631F9DF-8E6D-DE18-30DA-4B3FABDE93EF}"/>
              </a:ext>
            </a:extLst>
          </p:cNvPr>
          <p:cNvSpPr txBox="1"/>
          <p:nvPr/>
        </p:nvSpPr>
        <p:spPr>
          <a:xfrm>
            <a:off x="14917288" y="1697318"/>
            <a:ext cx="4431956" cy="62478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>
                <a:latin typeface="Roboto Medium" panose="02000000000000000000" pitchFamily="2" charset="0"/>
                <a:ea typeface="Roboto Medium" panose="02000000000000000000" pitchFamily="2" charset="0"/>
              </a:rPr>
              <a:t>Clear communication &amp; timelines</a:t>
            </a: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2000">
                <a:latin typeface="Roboto Medium" panose="02000000000000000000" pitchFamily="2" charset="0"/>
                <a:ea typeface="Roboto Medium" panose="02000000000000000000" pitchFamily="2" charset="0"/>
              </a:rPr>
              <a:t>Access to professional development</a:t>
            </a: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2000">
                <a:latin typeface="Roboto Medium" panose="02000000000000000000" pitchFamily="2" charset="0"/>
                <a:ea typeface="Roboto Medium" panose="02000000000000000000" pitchFamily="2" charset="0"/>
              </a:rPr>
              <a:t>Encouragement to take part in the co-design process</a:t>
            </a: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2000">
                <a:latin typeface="Roboto Medium" panose="02000000000000000000" pitchFamily="2" charset="0"/>
                <a:ea typeface="Roboto Medium" panose="02000000000000000000" pitchFamily="2" charset="0"/>
              </a:rPr>
              <a:t>Develop networks for teachers to connect with experienced teachers.</a:t>
            </a: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2000">
                <a:latin typeface="Roboto Medium" panose="02000000000000000000" pitchFamily="2" charset="0"/>
                <a:ea typeface="Roboto Medium" panose="02000000000000000000" pitchFamily="2" charset="0"/>
              </a:rPr>
              <a:t>Exemplars and clear documentation.</a:t>
            </a: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2000">
                <a:latin typeface="Roboto Medium"/>
                <a:ea typeface="Roboto Medium"/>
                <a:cs typeface="Roboto Medium"/>
              </a:rPr>
              <a:t>Resources to support </a:t>
            </a:r>
            <a:r>
              <a:rPr lang="en-US" sz="2000" dirty="0">
                <a:latin typeface="Roboto Medium"/>
                <a:ea typeface="Roboto Medium"/>
                <a:cs typeface="Roboto Medium"/>
              </a:rPr>
              <a:t>the capacity of teachers</a:t>
            </a:r>
          </a:p>
        </p:txBody>
      </p:sp>
      <p:sp>
        <p:nvSpPr>
          <p:cNvPr id="38" name="object 11">
            <a:extLst>
              <a:ext uri="{FF2B5EF4-FFF2-40B4-BE49-F238E27FC236}">
                <a16:creationId xmlns:a16="http://schemas.microsoft.com/office/drawing/2014/main" id="{A745E10D-E8AE-BA2A-7346-A56BAD895A01}"/>
              </a:ext>
            </a:extLst>
          </p:cNvPr>
          <p:cNvSpPr txBox="1">
            <a:spLocks/>
          </p:cNvSpPr>
          <p:nvPr/>
        </p:nvSpPr>
        <p:spPr>
          <a:xfrm>
            <a:off x="7908561" y="853560"/>
            <a:ext cx="5192283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3850" b="1" i="0">
                <a:solidFill>
                  <a:srgbClr val="31343B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400" b="0">
                <a:latin typeface="Roboto Medium" panose="02000000000000000000" pitchFamily="2" charset="0"/>
                <a:ea typeface="Roboto Medium" panose="02000000000000000000" pitchFamily="2" charset="0"/>
              </a:rPr>
              <a:t>Main challenges:</a:t>
            </a:r>
          </a:p>
        </p:txBody>
      </p:sp>
      <p:sp>
        <p:nvSpPr>
          <p:cNvPr id="39" name="object 11">
            <a:extLst>
              <a:ext uri="{FF2B5EF4-FFF2-40B4-BE49-F238E27FC236}">
                <a16:creationId xmlns:a16="http://schemas.microsoft.com/office/drawing/2014/main" id="{47A48711-B0B7-9E5B-35E2-5609CFE82559}"/>
              </a:ext>
            </a:extLst>
          </p:cNvPr>
          <p:cNvSpPr txBox="1">
            <a:spLocks/>
          </p:cNvSpPr>
          <p:nvPr/>
        </p:nvSpPr>
        <p:spPr>
          <a:xfrm>
            <a:off x="14006954" y="853560"/>
            <a:ext cx="5192283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3850" b="1" i="0">
                <a:solidFill>
                  <a:srgbClr val="31343B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400" b="0">
                <a:latin typeface="Roboto Medium" panose="02000000000000000000" pitchFamily="2" charset="0"/>
                <a:ea typeface="Roboto Medium" panose="02000000000000000000" pitchFamily="2" charset="0"/>
              </a:rPr>
              <a:t>Support Principals are seeking: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E5AC41F6-1399-35B9-7D11-7A53B095D4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733585" y="7940675"/>
            <a:ext cx="4615659" cy="2960548"/>
          </a:xfrm>
          <a:prstGeom prst="rect">
            <a:avLst/>
          </a:prstGeom>
        </p:spPr>
      </p:pic>
      <p:pic>
        <p:nvPicPr>
          <p:cNvPr id="41" name="Picture 40" descr="A drawing of a person&#10;&#10;Description automatically generated">
            <a:extLst>
              <a:ext uri="{FF2B5EF4-FFF2-40B4-BE49-F238E27FC236}">
                <a16:creationId xmlns:a16="http://schemas.microsoft.com/office/drawing/2014/main" id="{3213971B-1AFB-219E-4920-769E9A3EC6F2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408" y="9049122"/>
            <a:ext cx="4555880" cy="1486710"/>
          </a:xfrm>
          <a:prstGeom prst="rect">
            <a:avLst/>
          </a:prstGeom>
        </p:spPr>
      </p:pic>
      <p:sp>
        <p:nvSpPr>
          <p:cNvPr id="59" name="object 8">
            <a:extLst>
              <a:ext uri="{FF2B5EF4-FFF2-40B4-BE49-F238E27FC236}">
                <a16:creationId xmlns:a16="http://schemas.microsoft.com/office/drawing/2014/main" id="{0A109927-DA8C-C4B2-E81D-C3A42C695FDD}"/>
              </a:ext>
            </a:extLst>
          </p:cNvPr>
          <p:cNvSpPr txBox="1"/>
          <p:nvPr/>
        </p:nvSpPr>
        <p:spPr>
          <a:xfrm>
            <a:off x="812330" y="7644698"/>
            <a:ext cx="7487914" cy="75469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5240">
              <a:spcBef>
                <a:spcPts val="280"/>
              </a:spcBef>
              <a:tabLst>
                <a:tab pos="13435965" algn="l"/>
              </a:tabLst>
            </a:pPr>
            <a:r>
              <a:rPr lang="en-US" sz="2400">
                <a:solidFill>
                  <a:srgbClr val="242A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To what extent do you think the system (you, your staff &amp; students) can manage the proposed changes?</a:t>
            </a:r>
            <a:endParaRPr sz="24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pic>
        <p:nvPicPr>
          <p:cNvPr id="61" name="object 2">
            <a:extLst>
              <a:ext uri="{FF2B5EF4-FFF2-40B4-BE49-F238E27FC236}">
                <a16:creationId xmlns:a16="http://schemas.microsoft.com/office/drawing/2014/main" id="{3D6E23B2-1910-7FA4-B6FD-3A6737EECC12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61851" y="8474075"/>
            <a:ext cx="4264431" cy="384229"/>
          </a:xfrm>
          <a:prstGeom prst="rect">
            <a:avLst/>
          </a:prstGeom>
        </p:spPr>
      </p:pic>
      <p:pic>
        <p:nvPicPr>
          <p:cNvPr id="62" name="object 3">
            <a:extLst>
              <a:ext uri="{FF2B5EF4-FFF2-40B4-BE49-F238E27FC236}">
                <a16:creationId xmlns:a16="http://schemas.microsoft.com/office/drawing/2014/main" id="{B89CA575-59EE-CAFE-82FB-0B3ED388B73A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61853" y="8982249"/>
            <a:ext cx="2139804" cy="384229"/>
          </a:xfrm>
          <a:prstGeom prst="rect">
            <a:avLst/>
          </a:prstGeom>
        </p:spPr>
      </p:pic>
      <p:pic>
        <p:nvPicPr>
          <p:cNvPr id="63" name="object 4">
            <a:extLst>
              <a:ext uri="{FF2B5EF4-FFF2-40B4-BE49-F238E27FC236}">
                <a16:creationId xmlns:a16="http://schemas.microsoft.com/office/drawing/2014/main" id="{5949FB41-724A-6E39-C15F-D8A17961C1F7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61851" y="9490424"/>
            <a:ext cx="1198897" cy="384229"/>
          </a:xfrm>
          <a:prstGeom prst="rect">
            <a:avLst/>
          </a:prstGeom>
        </p:spPr>
      </p:pic>
      <p:pic>
        <p:nvPicPr>
          <p:cNvPr id="64" name="object 5">
            <a:extLst>
              <a:ext uri="{FF2B5EF4-FFF2-40B4-BE49-F238E27FC236}">
                <a16:creationId xmlns:a16="http://schemas.microsoft.com/office/drawing/2014/main" id="{E61F03DC-4A7C-BA91-A8DD-E8AD0C07676F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61853" y="9998596"/>
            <a:ext cx="1214073" cy="396624"/>
          </a:xfrm>
          <a:prstGeom prst="rect">
            <a:avLst/>
          </a:prstGeom>
        </p:spPr>
      </p:pic>
      <p:sp>
        <p:nvSpPr>
          <p:cNvPr id="68" name="object 13">
            <a:extLst>
              <a:ext uri="{FF2B5EF4-FFF2-40B4-BE49-F238E27FC236}">
                <a16:creationId xmlns:a16="http://schemas.microsoft.com/office/drawing/2014/main" id="{3CD3E10C-5A1A-A413-6BFF-7F759D8D324B}"/>
              </a:ext>
            </a:extLst>
          </p:cNvPr>
          <p:cNvSpPr txBox="1"/>
          <p:nvPr/>
        </p:nvSpPr>
        <p:spPr>
          <a:xfrm>
            <a:off x="5570711" y="8550275"/>
            <a:ext cx="900733" cy="2059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sz="1600">
                <a:solidFill>
                  <a:srgbClr val="242A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Largely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69" name="object 14">
            <a:extLst>
              <a:ext uri="{FF2B5EF4-FFF2-40B4-BE49-F238E27FC236}">
                <a16:creationId xmlns:a16="http://schemas.microsoft.com/office/drawing/2014/main" id="{61DA93B6-512E-A2AF-AE48-393EF9F6654F}"/>
              </a:ext>
            </a:extLst>
          </p:cNvPr>
          <p:cNvSpPr txBox="1"/>
          <p:nvPr/>
        </p:nvSpPr>
        <p:spPr>
          <a:xfrm>
            <a:off x="3452465" y="9068352"/>
            <a:ext cx="982927" cy="2059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sz="1600">
                <a:solidFill>
                  <a:srgbClr val="36383D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Unsure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70" name="object 15">
            <a:extLst>
              <a:ext uri="{FF2B5EF4-FFF2-40B4-BE49-F238E27FC236}">
                <a16:creationId xmlns:a16="http://schemas.microsoft.com/office/drawing/2014/main" id="{56FA650E-6F36-FB18-A56E-D6587F7714F5}"/>
              </a:ext>
            </a:extLst>
          </p:cNvPr>
          <p:cNvSpPr txBox="1"/>
          <p:nvPr/>
        </p:nvSpPr>
        <p:spPr>
          <a:xfrm>
            <a:off x="2509802" y="9540875"/>
            <a:ext cx="1198897" cy="2059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sz="1600">
                <a:solidFill>
                  <a:srgbClr val="36383D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Completely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71" name="object 16">
            <a:extLst>
              <a:ext uri="{FF2B5EF4-FFF2-40B4-BE49-F238E27FC236}">
                <a16:creationId xmlns:a16="http://schemas.microsoft.com/office/drawing/2014/main" id="{6705D546-2CA7-3BFF-FF22-D057B690C1C0}"/>
              </a:ext>
            </a:extLst>
          </p:cNvPr>
          <p:cNvSpPr txBox="1"/>
          <p:nvPr/>
        </p:nvSpPr>
        <p:spPr>
          <a:xfrm>
            <a:off x="2512765" y="10103558"/>
            <a:ext cx="888891" cy="2059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sz="1600">
                <a:solidFill>
                  <a:srgbClr val="242A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Limited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72" name="object 16">
            <a:extLst>
              <a:ext uri="{FF2B5EF4-FFF2-40B4-BE49-F238E27FC236}">
                <a16:creationId xmlns:a16="http://schemas.microsoft.com/office/drawing/2014/main" id="{E59FFE54-CDA0-0E87-54D3-795D61766535}"/>
              </a:ext>
            </a:extLst>
          </p:cNvPr>
          <p:cNvSpPr txBox="1"/>
          <p:nvPr/>
        </p:nvSpPr>
        <p:spPr>
          <a:xfrm>
            <a:off x="1483404" y="10614020"/>
            <a:ext cx="940908" cy="2059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lang="en-US" sz="1600">
                <a:solidFill>
                  <a:srgbClr val="242A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Not at all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85C56DDF-8997-1C11-A564-444A8E3C5C25}"/>
              </a:ext>
            </a:extLst>
          </p:cNvPr>
          <p:cNvGrpSpPr/>
          <p:nvPr/>
        </p:nvGrpSpPr>
        <p:grpSpPr>
          <a:xfrm>
            <a:off x="890904" y="8556446"/>
            <a:ext cx="398940" cy="2253057"/>
            <a:chOff x="783996" y="8556446"/>
            <a:chExt cx="398940" cy="2253057"/>
          </a:xfrm>
        </p:grpSpPr>
        <p:sp>
          <p:nvSpPr>
            <p:cNvPr id="65" name="object 9">
              <a:extLst>
                <a:ext uri="{FF2B5EF4-FFF2-40B4-BE49-F238E27FC236}">
                  <a16:creationId xmlns:a16="http://schemas.microsoft.com/office/drawing/2014/main" id="{BCC43EFF-1461-69E2-510F-E279AF378E56}"/>
                </a:ext>
              </a:extLst>
            </p:cNvPr>
            <p:cNvSpPr txBox="1"/>
            <p:nvPr/>
          </p:nvSpPr>
          <p:spPr>
            <a:xfrm>
              <a:off x="783996" y="8556446"/>
              <a:ext cx="395913" cy="181393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spcBef>
                  <a:spcPts val="90"/>
                </a:spcBef>
              </a:pPr>
              <a:r>
                <a:rPr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1st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  <p:sp>
          <p:nvSpPr>
            <p:cNvPr id="66" name="object 10">
              <a:extLst>
                <a:ext uri="{FF2B5EF4-FFF2-40B4-BE49-F238E27FC236}">
                  <a16:creationId xmlns:a16="http://schemas.microsoft.com/office/drawing/2014/main" id="{018AEFFB-0A43-62CA-5C5F-813D03590A2F}"/>
                </a:ext>
              </a:extLst>
            </p:cNvPr>
            <p:cNvSpPr txBox="1"/>
            <p:nvPr/>
          </p:nvSpPr>
          <p:spPr>
            <a:xfrm>
              <a:off x="783996" y="9061521"/>
              <a:ext cx="394462" cy="186005"/>
            </a:xfrm>
            <a:prstGeom prst="rect">
              <a:avLst/>
            </a:prstGeom>
          </p:spPr>
          <p:txBody>
            <a:bodyPr vert="horz" wrap="square" lIns="0" tIns="17145" rIns="0" bIns="0" rtlCol="0">
              <a:spAutoFit/>
            </a:bodyPr>
            <a:lstStyle/>
            <a:p>
              <a:pPr marL="12700">
                <a:spcBef>
                  <a:spcPts val="135"/>
                </a:spcBef>
              </a:pPr>
              <a:r>
                <a:rPr sz="1400" spc="100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2nd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  <p:sp>
          <p:nvSpPr>
            <p:cNvPr id="67" name="object 11">
              <a:extLst>
                <a:ext uri="{FF2B5EF4-FFF2-40B4-BE49-F238E27FC236}">
                  <a16:creationId xmlns:a16="http://schemas.microsoft.com/office/drawing/2014/main" id="{43B6066A-57CE-460E-855F-DD6FA8899292}"/>
                </a:ext>
              </a:extLst>
            </p:cNvPr>
            <p:cNvSpPr txBox="1"/>
            <p:nvPr/>
          </p:nvSpPr>
          <p:spPr>
            <a:xfrm>
              <a:off x="841743" y="9572794"/>
              <a:ext cx="341193" cy="184980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spcBef>
                  <a:spcPts val="125"/>
                </a:spcBef>
              </a:pPr>
              <a:r>
                <a:rPr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3rd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  <p:sp>
          <p:nvSpPr>
            <p:cNvPr id="73" name="object 11">
              <a:extLst>
                <a:ext uri="{FF2B5EF4-FFF2-40B4-BE49-F238E27FC236}">
                  <a16:creationId xmlns:a16="http://schemas.microsoft.com/office/drawing/2014/main" id="{60BEA57C-A90D-A361-89EC-3E4C7F9BC097}"/>
                </a:ext>
              </a:extLst>
            </p:cNvPr>
            <p:cNvSpPr txBox="1"/>
            <p:nvPr/>
          </p:nvSpPr>
          <p:spPr>
            <a:xfrm>
              <a:off x="841743" y="10138553"/>
              <a:ext cx="341193" cy="184980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spcBef>
                  <a:spcPts val="125"/>
                </a:spcBef>
              </a:pPr>
              <a:r>
                <a:rPr lang="en-US"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4th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  <p:sp>
          <p:nvSpPr>
            <p:cNvPr id="74" name="object 11">
              <a:extLst>
                <a:ext uri="{FF2B5EF4-FFF2-40B4-BE49-F238E27FC236}">
                  <a16:creationId xmlns:a16="http://schemas.microsoft.com/office/drawing/2014/main" id="{734E038D-E8D9-7EEA-3E90-D4F65A3468EC}"/>
                </a:ext>
              </a:extLst>
            </p:cNvPr>
            <p:cNvSpPr txBox="1"/>
            <p:nvPr/>
          </p:nvSpPr>
          <p:spPr>
            <a:xfrm>
              <a:off x="841743" y="10624523"/>
              <a:ext cx="341193" cy="184980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spcBef>
                  <a:spcPts val="125"/>
                </a:spcBef>
              </a:pPr>
              <a:r>
                <a:rPr lang="en-US"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5th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C81BBF28-A34D-3AB5-7EB2-F4E595859AE2}"/>
              </a:ext>
            </a:extLst>
          </p:cNvPr>
          <p:cNvSpPr/>
          <p:nvPr/>
        </p:nvSpPr>
        <p:spPr>
          <a:xfrm>
            <a:off x="1296360" y="10553125"/>
            <a:ext cx="119462" cy="3842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81" name="object 2">
            <a:extLst>
              <a:ext uri="{FF2B5EF4-FFF2-40B4-BE49-F238E27FC236}">
                <a16:creationId xmlns:a16="http://schemas.microsoft.com/office/drawing/2014/main" id="{ED652356-1EFD-B08D-A54E-6FF76D371CED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10627" y="1393861"/>
            <a:ext cx="3651785" cy="425659"/>
          </a:xfrm>
          <a:prstGeom prst="rect">
            <a:avLst/>
          </a:prstGeom>
        </p:spPr>
      </p:pic>
      <p:sp>
        <p:nvSpPr>
          <p:cNvPr id="82" name="object 15">
            <a:extLst>
              <a:ext uri="{FF2B5EF4-FFF2-40B4-BE49-F238E27FC236}">
                <a16:creationId xmlns:a16="http://schemas.microsoft.com/office/drawing/2014/main" id="{C65A41D2-6D2C-1544-6014-CB6CFF7D8B29}"/>
              </a:ext>
            </a:extLst>
          </p:cNvPr>
          <p:cNvSpPr txBox="1"/>
          <p:nvPr/>
        </p:nvSpPr>
        <p:spPr>
          <a:xfrm>
            <a:off x="4816293" y="1463675"/>
            <a:ext cx="1198897" cy="2059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sz="1600">
                <a:solidFill>
                  <a:srgbClr val="36383D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Completely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pic>
        <p:nvPicPr>
          <p:cNvPr id="83" name="object 5">
            <a:extLst>
              <a:ext uri="{FF2B5EF4-FFF2-40B4-BE49-F238E27FC236}">
                <a16:creationId xmlns:a16="http://schemas.microsoft.com/office/drawing/2014/main" id="{B9C2F5FF-8AEA-933C-B669-40EFBAA5B44C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10627" y="2340688"/>
            <a:ext cx="551247" cy="353855"/>
          </a:xfrm>
          <a:prstGeom prst="rect">
            <a:avLst/>
          </a:prstGeom>
        </p:spPr>
      </p:pic>
      <p:sp>
        <p:nvSpPr>
          <p:cNvPr id="84" name="object 13">
            <a:extLst>
              <a:ext uri="{FF2B5EF4-FFF2-40B4-BE49-F238E27FC236}">
                <a16:creationId xmlns:a16="http://schemas.microsoft.com/office/drawing/2014/main" id="{0A937623-0A8B-A188-6F84-36C236FEF5DE}"/>
              </a:ext>
            </a:extLst>
          </p:cNvPr>
          <p:cNvSpPr txBox="1"/>
          <p:nvPr/>
        </p:nvSpPr>
        <p:spPr>
          <a:xfrm>
            <a:off x="1716747" y="2409071"/>
            <a:ext cx="854052" cy="2616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spcBef>
                <a:spcPts val="120"/>
              </a:spcBef>
            </a:pPr>
            <a:r>
              <a:rPr lang="en-US" sz="1600">
                <a:solidFill>
                  <a:srgbClr val="2328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Limited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pic>
        <p:nvPicPr>
          <p:cNvPr id="85" name="object 3">
            <a:extLst>
              <a:ext uri="{FF2B5EF4-FFF2-40B4-BE49-F238E27FC236}">
                <a16:creationId xmlns:a16="http://schemas.microsoft.com/office/drawing/2014/main" id="{566048F1-7438-9582-E8B4-4CDCAA42EC82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10627" y="2826293"/>
            <a:ext cx="462811" cy="384229"/>
          </a:xfrm>
          <a:prstGeom prst="rect">
            <a:avLst/>
          </a:prstGeom>
        </p:spPr>
      </p:pic>
      <p:sp>
        <p:nvSpPr>
          <p:cNvPr id="86" name="object 13">
            <a:extLst>
              <a:ext uri="{FF2B5EF4-FFF2-40B4-BE49-F238E27FC236}">
                <a16:creationId xmlns:a16="http://schemas.microsoft.com/office/drawing/2014/main" id="{18AA6464-833B-7ECC-181F-A687215132E9}"/>
              </a:ext>
            </a:extLst>
          </p:cNvPr>
          <p:cNvSpPr txBox="1"/>
          <p:nvPr/>
        </p:nvSpPr>
        <p:spPr>
          <a:xfrm>
            <a:off x="1625012" y="2878465"/>
            <a:ext cx="854052" cy="2616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spcBef>
                <a:spcPts val="120"/>
              </a:spcBef>
            </a:pPr>
            <a:r>
              <a:rPr lang="en-US" sz="1600">
                <a:solidFill>
                  <a:srgbClr val="2328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Neutral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87" name="object 16">
            <a:extLst>
              <a:ext uri="{FF2B5EF4-FFF2-40B4-BE49-F238E27FC236}">
                <a16:creationId xmlns:a16="http://schemas.microsoft.com/office/drawing/2014/main" id="{C69CE361-C735-7EDE-8BAD-8D81C8B20960}"/>
              </a:ext>
            </a:extLst>
          </p:cNvPr>
          <p:cNvSpPr txBox="1"/>
          <p:nvPr/>
        </p:nvSpPr>
        <p:spPr>
          <a:xfrm>
            <a:off x="1289844" y="3404621"/>
            <a:ext cx="940908" cy="2059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lang="en-US" sz="1600">
                <a:solidFill>
                  <a:srgbClr val="242A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Not at all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1A62EA56-77D9-8F4A-1EDA-D996FC37A713}"/>
              </a:ext>
            </a:extLst>
          </p:cNvPr>
          <p:cNvGrpSpPr/>
          <p:nvPr/>
        </p:nvGrpSpPr>
        <p:grpSpPr>
          <a:xfrm>
            <a:off x="768210" y="1510882"/>
            <a:ext cx="395913" cy="2086393"/>
            <a:chOff x="768210" y="1510882"/>
            <a:chExt cx="395913" cy="2086393"/>
          </a:xfrm>
        </p:grpSpPr>
        <p:sp>
          <p:nvSpPr>
            <p:cNvPr id="90" name="object 9">
              <a:extLst>
                <a:ext uri="{FF2B5EF4-FFF2-40B4-BE49-F238E27FC236}">
                  <a16:creationId xmlns:a16="http://schemas.microsoft.com/office/drawing/2014/main" id="{8F0E3C3B-C7C2-ED5E-129D-BAF5B93F5139}"/>
                </a:ext>
              </a:extLst>
            </p:cNvPr>
            <p:cNvSpPr txBox="1"/>
            <p:nvPr/>
          </p:nvSpPr>
          <p:spPr>
            <a:xfrm>
              <a:off x="768210" y="1510882"/>
              <a:ext cx="395913" cy="181393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spcBef>
                  <a:spcPts val="90"/>
                </a:spcBef>
              </a:pPr>
              <a:r>
                <a:rPr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1st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  <p:sp>
          <p:nvSpPr>
            <p:cNvPr id="91" name="object 10">
              <a:extLst>
                <a:ext uri="{FF2B5EF4-FFF2-40B4-BE49-F238E27FC236}">
                  <a16:creationId xmlns:a16="http://schemas.microsoft.com/office/drawing/2014/main" id="{690EF0F0-9307-9FCF-1568-8AB0495854AB}"/>
                </a:ext>
              </a:extLst>
            </p:cNvPr>
            <p:cNvSpPr txBox="1"/>
            <p:nvPr/>
          </p:nvSpPr>
          <p:spPr>
            <a:xfrm>
              <a:off x="768210" y="1942918"/>
              <a:ext cx="394462" cy="186005"/>
            </a:xfrm>
            <a:prstGeom prst="rect">
              <a:avLst/>
            </a:prstGeom>
          </p:spPr>
          <p:txBody>
            <a:bodyPr vert="horz" wrap="square" lIns="0" tIns="17145" rIns="0" bIns="0" rtlCol="0">
              <a:spAutoFit/>
            </a:bodyPr>
            <a:lstStyle/>
            <a:p>
              <a:pPr marL="12700">
                <a:spcBef>
                  <a:spcPts val="135"/>
                </a:spcBef>
              </a:pPr>
              <a:r>
                <a:rPr sz="1400" spc="100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2nd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  <p:sp>
          <p:nvSpPr>
            <p:cNvPr id="92" name="object 11">
              <a:extLst>
                <a:ext uri="{FF2B5EF4-FFF2-40B4-BE49-F238E27FC236}">
                  <a16:creationId xmlns:a16="http://schemas.microsoft.com/office/drawing/2014/main" id="{A8C19894-E123-0A2A-2A3F-8F036BECD287}"/>
                </a:ext>
              </a:extLst>
            </p:cNvPr>
            <p:cNvSpPr txBox="1"/>
            <p:nvPr/>
          </p:nvSpPr>
          <p:spPr>
            <a:xfrm>
              <a:off x="768210" y="2430607"/>
              <a:ext cx="341193" cy="184980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spcBef>
                  <a:spcPts val="125"/>
                </a:spcBef>
              </a:pPr>
              <a:r>
                <a:rPr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3rd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  <p:sp>
          <p:nvSpPr>
            <p:cNvPr id="93" name="object 11">
              <a:extLst>
                <a:ext uri="{FF2B5EF4-FFF2-40B4-BE49-F238E27FC236}">
                  <a16:creationId xmlns:a16="http://schemas.microsoft.com/office/drawing/2014/main" id="{49A9C5A8-90F6-89DA-B3E8-8F8FE8423A45}"/>
                </a:ext>
              </a:extLst>
            </p:cNvPr>
            <p:cNvSpPr txBox="1"/>
            <p:nvPr/>
          </p:nvSpPr>
          <p:spPr>
            <a:xfrm>
              <a:off x="768210" y="2911475"/>
              <a:ext cx="341193" cy="184980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spcBef>
                  <a:spcPts val="125"/>
                </a:spcBef>
              </a:pPr>
              <a:r>
                <a:rPr lang="en-US"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4th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  <p:sp>
          <p:nvSpPr>
            <p:cNvPr id="94" name="object 11">
              <a:extLst>
                <a:ext uri="{FF2B5EF4-FFF2-40B4-BE49-F238E27FC236}">
                  <a16:creationId xmlns:a16="http://schemas.microsoft.com/office/drawing/2014/main" id="{386BDCB0-0571-FDC1-B2B1-8219575C51EA}"/>
                </a:ext>
              </a:extLst>
            </p:cNvPr>
            <p:cNvSpPr txBox="1"/>
            <p:nvPr/>
          </p:nvSpPr>
          <p:spPr>
            <a:xfrm>
              <a:off x="768210" y="3412295"/>
              <a:ext cx="341193" cy="184980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spcBef>
                  <a:spcPts val="125"/>
                </a:spcBef>
              </a:pPr>
              <a:r>
                <a:rPr lang="en-US"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5th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0C3F2523-714A-768D-572E-548A2D474F07}"/>
              </a:ext>
            </a:extLst>
          </p:cNvPr>
          <p:cNvGrpSpPr/>
          <p:nvPr/>
        </p:nvGrpSpPr>
        <p:grpSpPr>
          <a:xfrm>
            <a:off x="789328" y="4054475"/>
            <a:ext cx="6596516" cy="3212961"/>
            <a:chOff x="789328" y="3978275"/>
            <a:chExt cx="6596516" cy="3212961"/>
          </a:xfrm>
        </p:grpSpPr>
        <p:pic>
          <p:nvPicPr>
            <p:cNvPr id="17" name="object 2">
              <a:extLst>
                <a:ext uri="{FF2B5EF4-FFF2-40B4-BE49-F238E27FC236}">
                  <a16:creationId xmlns:a16="http://schemas.microsoft.com/office/drawing/2014/main" id="{8B205E37-2956-E04D-CB9F-D6C0A2C9F47F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224702" y="4511675"/>
              <a:ext cx="3966234" cy="358723"/>
            </a:xfrm>
            <a:prstGeom prst="rect">
              <a:avLst/>
            </a:prstGeom>
          </p:spPr>
        </p:pic>
        <p:pic>
          <p:nvPicPr>
            <p:cNvPr id="18" name="object 3">
              <a:extLst>
                <a:ext uri="{FF2B5EF4-FFF2-40B4-BE49-F238E27FC236}">
                  <a16:creationId xmlns:a16="http://schemas.microsoft.com/office/drawing/2014/main" id="{A291148E-DCB8-B2E6-49B3-B8FAE51D7C9A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217621" y="4974542"/>
              <a:ext cx="3406712" cy="370294"/>
            </a:xfrm>
            <a:prstGeom prst="rect">
              <a:avLst/>
            </a:prstGeom>
          </p:spPr>
        </p:pic>
        <p:pic>
          <p:nvPicPr>
            <p:cNvPr id="19" name="object 4">
              <a:extLst>
                <a:ext uri="{FF2B5EF4-FFF2-40B4-BE49-F238E27FC236}">
                  <a16:creationId xmlns:a16="http://schemas.microsoft.com/office/drawing/2014/main" id="{10A2224F-685F-C437-87F8-DF619B47C80A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224702" y="5414267"/>
              <a:ext cx="3201318" cy="370294"/>
            </a:xfrm>
            <a:prstGeom prst="rect">
              <a:avLst/>
            </a:prstGeom>
          </p:spPr>
        </p:pic>
        <p:pic>
          <p:nvPicPr>
            <p:cNvPr id="20" name="object 5">
              <a:extLst>
                <a:ext uri="{FF2B5EF4-FFF2-40B4-BE49-F238E27FC236}">
                  <a16:creationId xmlns:a16="http://schemas.microsoft.com/office/drawing/2014/main" id="{7E1B8F99-C045-325A-427C-C1BBE0F931E8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224702" y="5888707"/>
              <a:ext cx="3087996" cy="347150"/>
            </a:xfrm>
            <a:prstGeom prst="rect">
              <a:avLst/>
            </a:prstGeom>
          </p:spPr>
        </p:pic>
        <p:pic>
          <p:nvPicPr>
            <p:cNvPr id="21" name="object 6">
              <a:extLst>
                <a:ext uri="{FF2B5EF4-FFF2-40B4-BE49-F238E27FC236}">
                  <a16:creationId xmlns:a16="http://schemas.microsoft.com/office/drawing/2014/main" id="{EA75EEE1-F545-BC6B-C1CB-53220346CDAE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244945" y="6283831"/>
              <a:ext cx="1851827" cy="381866"/>
            </a:xfrm>
            <a:prstGeom prst="rect">
              <a:avLst/>
            </a:prstGeom>
          </p:spPr>
        </p:pic>
        <p:sp>
          <p:nvSpPr>
            <p:cNvPr id="29" name="object 20">
              <a:extLst>
                <a:ext uri="{FF2B5EF4-FFF2-40B4-BE49-F238E27FC236}">
                  <a16:creationId xmlns:a16="http://schemas.microsoft.com/office/drawing/2014/main" id="{5863C1CA-B86B-DCDD-0051-7BC34C5A7DFE}"/>
                </a:ext>
              </a:extLst>
            </p:cNvPr>
            <p:cNvSpPr txBox="1"/>
            <p:nvPr/>
          </p:nvSpPr>
          <p:spPr>
            <a:xfrm>
              <a:off x="5247655" y="4554600"/>
              <a:ext cx="1776726" cy="259686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spcBef>
                  <a:spcPts val="105"/>
                </a:spcBef>
              </a:pPr>
              <a:r>
                <a:rPr sz="1600">
                  <a:solidFill>
                    <a:schemeClr val="tx1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Student agency</a:t>
              </a:r>
            </a:p>
          </p:txBody>
        </p:sp>
        <p:sp>
          <p:nvSpPr>
            <p:cNvPr id="30" name="object 21">
              <a:extLst>
                <a:ext uri="{FF2B5EF4-FFF2-40B4-BE49-F238E27FC236}">
                  <a16:creationId xmlns:a16="http://schemas.microsoft.com/office/drawing/2014/main" id="{AE3906BE-6E75-D21A-1643-4B7F75007832}"/>
                </a:ext>
              </a:extLst>
            </p:cNvPr>
            <p:cNvSpPr txBox="1"/>
            <p:nvPr/>
          </p:nvSpPr>
          <p:spPr>
            <a:xfrm>
              <a:off x="4677316" y="5001403"/>
              <a:ext cx="2429906" cy="259686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spcBef>
                  <a:spcPts val="105"/>
                </a:spcBef>
              </a:pPr>
              <a:r>
                <a:rPr sz="1600">
                  <a:solidFill>
                    <a:schemeClr val="tx1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Deep authentic learning</a:t>
              </a:r>
            </a:p>
          </p:txBody>
        </p:sp>
        <p:sp>
          <p:nvSpPr>
            <p:cNvPr id="31" name="object 22">
              <a:extLst>
                <a:ext uri="{FF2B5EF4-FFF2-40B4-BE49-F238E27FC236}">
                  <a16:creationId xmlns:a16="http://schemas.microsoft.com/office/drawing/2014/main" id="{172D4DC2-A7FC-582E-9CB4-1DD18FDE1E51}"/>
                </a:ext>
              </a:extLst>
            </p:cNvPr>
            <p:cNvSpPr txBox="1"/>
            <p:nvPr/>
          </p:nvSpPr>
          <p:spPr>
            <a:xfrm>
              <a:off x="4471917" y="5455190"/>
              <a:ext cx="2552463" cy="259686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spcBef>
                  <a:spcPts val="105"/>
                </a:spcBef>
              </a:pPr>
              <a:r>
                <a:rPr sz="1600">
                  <a:solidFill>
                    <a:schemeClr val="tx1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Developing capabilities</a:t>
              </a:r>
            </a:p>
          </p:txBody>
        </p:sp>
        <p:sp>
          <p:nvSpPr>
            <p:cNvPr id="32" name="object 23">
              <a:extLst>
                <a:ext uri="{FF2B5EF4-FFF2-40B4-BE49-F238E27FC236}">
                  <a16:creationId xmlns:a16="http://schemas.microsoft.com/office/drawing/2014/main" id="{CA6733CA-439F-1D38-FC20-D5D040833BF2}"/>
                </a:ext>
              </a:extLst>
            </p:cNvPr>
            <p:cNvSpPr txBox="1"/>
            <p:nvPr/>
          </p:nvSpPr>
          <p:spPr>
            <a:xfrm>
              <a:off x="4377559" y="5822573"/>
              <a:ext cx="3008285" cy="458459"/>
            </a:xfrm>
            <a:prstGeom prst="rect">
              <a:avLst/>
            </a:prstGeom>
          </p:spPr>
          <p:txBody>
            <a:bodyPr vert="horz" wrap="square" lIns="0" tIns="22225" rIns="0" bIns="0" rtlCol="0">
              <a:spAutoFit/>
            </a:bodyPr>
            <a:lstStyle/>
            <a:p>
              <a:pPr marL="12700" marR="5080" indent="3175">
                <a:lnSpc>
                  <a:spcPts val="1660"/>
                </a:lnSpc>
                <a:spcBef>
                  <a:spcPts val="175"/>
                </a:spcBef>
              </a:pPr>
              <a:r>
                <a:rPr sz="1600">
                  <a:solidFill>
                    <a:schemeClr val="tx1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Supporting students </a:t>
              </a:r>
              <a:r>
                <a:rPr lang="en-US" sz="1600">
                  <a:solidFill>
                    <a:schemeClr val="tx1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&amp;</a:t>
              </a:r>
              <a:r>
                <a:rPr sz="1600">
                  <a:solidFill>
                    <a:schemeClr val="tx1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 teachers in assessment</a:t>
              </a:r>
              <a:r>
                <a:rPr lang="en-US" sz="1600">
                  <a:solidFill>
                    <a:schemeClr val="tx1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 </a:t>
              </a:r>
              <a:r>
                <a:rPr sz="1600">
                  <a:solidFill>
                    <a:schemeClr val="tx1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and learning</a:t>
              </a:r>
            </a:p>
          </p:txBody>
        </p:sp>
        <p:sp>
          <p:nvSpPr>
            <p:cNvPr id="33" name="object 24">
              <a:extLst>
                <a:ext uri="{FF2B5EF4-FFF2-40B4-BE49-F238E27FC236}">
                  <a16:creationId xmlns:a16="http://schemas.microsoft.com/office/drawing/2014/main" id="{755C9EA5-DA40-04FD-17C8-0C6CC8FE5778}"/>
                </a:ext>
              </a:extLst>
            </p:cNvPr>
            <p:cNvSpPr txBox="1"/>
            <p:nvPr/>
          </p:nvSpPr>
          <p:spPr>
            <a:xfrm>
              <a:off x="3148624" y="6370455"/>
              <a:ext cx="1609017" cy="259686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spcBef>
                  <a:spcPts val="105"/>
                </a:spcBef>
              </a:pPr>
              <a:r>
                <a:rPr sz="1600">
                  <a:solidFill>
                    <a:schemeClr val="tx1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Metacognition</a:t>
              </a:r>
            </a:p>
          </p:txBody>
        </p:sp>
        <p:sp>
          <p:nvSpPr>
            <p:cNvPr id="36" name="object 11">
              <a:extLst>
                <a:ext uri="{FF2B5EF4-FFF2-40B4-BE49-F238E27FC236}">
                  <a16:creationId xmlns:a16="http://schemas.microsoft.com/office/drawing/2014/main" id="{651665B4-13D3-0821-D254-6B8256EB166E}"/>
                </a:ext>
              </a:extLst>
            </p:cNvPr>
            <p:cNvSpPr txBox="1">
              <a:spLocks/>
            </p:cNvSpPr>
            <p:nvPr/>
          </p:nvSpPr>
          <p:spPr>
            <a:xfrm>
              <a:off x="789328" y="3978275"/>
              <a:ext cx="6448537" cy="399405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>
              <a:lvl1pPr>
                <a:defRPr sz="3850" b="1" i="0">
                  <a:solidFill>
                    <a:srgbClr val="31343B"/>
                  </a:solidFill>
                  <a:latin typeface="Arial"/>
                  <a:ea typeface="+mj-ea"/>
                  <a:cs typeface="Arial"/>
                </a:defRPr>
              </a:lvl1pPr>
            </a:lstStyle>
            <a:p>
              <a:pPr marL="25400" marR="17780" indent="15875">
                <a:lnSpc>
                  <a:spcPct val="112000"/>
                </a:lnSpc>
                <a:spcBef>
                  <a:spcPts val="95"/>
                </a:spcBef>
              </a:pPr>
              <a:r>
                <a:rPr lang="en-US" sz="2400" b="0">
                  <a:latin typeface="Roboto Medium" panose="02000000000000000000" pitchFamily="2" charset="0"/>
                  <a:ea typeface="Roboto Medium" panose="02000000000000000000" pitchFamily="2" charset="0"/>
                </a:rPr>
                <a:t>Which drivers align with your school?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21BD98B8-6D17-C23F-7BDD-C82EF58D1998}"/>
                </a:ext>
              </a:extLst>
            </p:cNvPr>
            <p:cNvSpPr/>
            <p:nvPr/>
          </p:nvSpPr>
          <p:spPr>
            <a:xfrm>
              <a:off x="1263027" y="6767597"/>
              <a:ext cx="119462" cy="42363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F584F3F2-FF3C-0847-DAE4-9111FE1CCD7D}"/>
                </a:ext>
              </a:extLst>
            </p:cNvPr>
            <p:cNvGrpSpPr/>
            <p:nvPr/>
          </p:nvGrpSpPr>
          <p:grpSpPr>
            <a:xfrm>
              <a:off x="862935" y="4528641"/>
              <a:ext cx="395913" cy="2086393"/>
              <a:chOff x="768210" y="1510882"/>
              <a:chExt cx="395913" cy="2086393"/>
            </a:xfrm>
          </p:grpSpPr>
          <p:sp>
            <p:nvSpPr>
              <p:cNvPr id="98" name="object 9">
                <a:extLst>
                  <a:ext uri="{FF2B5EF4-FFF2-40B4-BE49-F238E27FC236}">
                    <a16:creationId xmlns:a16="http://schemas.microsoft.com/office/drawing/2014/main" id="{DD1F158E-E914-E710-ABE2-1B7701C2B77A}"/>
                  </a:ext>
                </a:extLst>
              </p:cNvPr>
              <p:cNvSpPr txBox="1"/>
              <p:nvPr/>
            </p:nvSpPr>
            <p:spPr>
              <a:xfrm>
                <a:off x="768210" y="1510882"/>
                <a:ext cx="395913" cy="181393"/>
              </a:xfrm>
              <a:prstGeom prst="rect">
                <a:avLst/>
              </a:prstGeom>
            </p:spPr>
            <p:txBody>
              <a:bodyPr vert="horz" wrap="square" lIns="0" tIns="11430" rIns="0" bIns="0" rtlCol="0">
                <a:spAutoFit/>
              </a:bodyPr>
              <a:lstStyle/>
              <a:p>
                <a:pPr marL="12700">
                  <a:spcBef>
                    <a:spcPts val="90"/>
                  </a:spcBef>
                </a:pPr>
                <a:r>
                  <a:rPr sz="1400" spc="55">
                    <a:solidFill>
                      <a:srgbClr val="242A34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Arial"/>
                  </a:rPr>
                  <a:t>1st</a:t>
                </a:r>
                <a:endParaRPr sz="1400">
                  <a:latin typeface="Roboto" panose="02000000000000000000" pitchFamily="2" charset="0"/>
                  <a:ea typeface="Roboto" panose="02000000000000000000" pitchFamily="2" charset="0"/>
                  <a:cs typeface="Arial"/>
                </a:endParaRPr>
              </a:p>
            </p:txBody>
          </p:sp>
          <p:sp>
            <p:nvSpPr>
              <p:cNvPr id="99" name="object 10">
                <a:extLst>
                  <a:ext uri="{FF2B5EF4-FFF2-40B4-BE49-F238E27FC236}">
                    <a16:creationId xmlns:a16="http://schemas.microsoft.com/office/drawing/2014/main" id="{3F0B3AE6-244B-2B01-6FE4-AD05E0EAFCEF}"/>
                  </a:ext>
                </a:extLst>
              </p:cNvPr>
              <p:cNvSpPr txBox="1"/>
              <p:nvPr/>
            </p:nvSpPr>
            <p:spPr>
              <a:xfrm>
                <a:off x="768210" y="1942918"/>
                <a:ext cx="394462" cy="186005"/>
              </a:xfrm>
              <a:prstGeom prst="rect">
                <a:avLst/>
              </a:prstGeom>
            </p:spPr>
            <p:txBody>
              <a:bodyPr vert="horz" wrap="square" lIns="0" tIns="17145" rIns="0" bIns="0" rtlCol="0">
                <a:spAutoFit/>
              </a:bodyPr>
              <a:lstStyle/>
              <a:p>
                <a:pPr marL="12700">
                  <a:spcBef>
                    <a:spcPts val="135"/>
                  </a:spcBef>
                </a:pPr>
                <a:r>
                  <a:rPr sz="1400" spc="100">
                    <a:solidFill>
                      <a:srgbClr val="242A34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Arial"/>
                  </a:rPr>
                  <a:t>2nd</a:t>
                </a:r>
                <a:endParaRPr sz="1400">
                  <a:latin typeface="Roboto" panose="02000000000000000000" pitchFamily="2" charset="0"/>
                  <a:ea typeface="Roboto" panose="02000000000000000000" pitchFamily="2" charset="0"/>
                  <a:cs typeface="Arial"/>
                </a:endParaRPr>
              </a:p>
            </p:txBody>
          </p:sp>
          <p:sp>
            <p:nvSpPr>
              <p:cNvPr id="100" name="object 11">
                <a:extLst>
                  <a:ext uri="{FF2B5EF4-FFF2-40B4-BE49-F238E27FC236}">
                    <a16:creationId xmlns:a16="http://schemas.microsoft.com/office/drawing/2014/main" id="{5A0F3A43-1868-6BCB-6BDB-C985B79EFED7}"/>
                  </a:ext>
                </a:extLst>
              </p:cNvPr>
              <p:cNvSpPr txBox="1"/>
              <p:nvPr/>
            </p:nvSpPr>
            <p:spPr>
              <a:xfrm>
                <a:off x="768210" y="2430607"/>
                <a:ext cx="341193" cy="184980"/>
              </a:xfrm>
              <a:prstGeom prst="rect">
                <a:avLst/>
              </a:prstGeom>
            </p:spPr>
            <p:txBody>
              <a:bodyPr vert="horz" wrap="square" lIns="0" tIns="15875" rIns="0" bIns="0" rtlCol="0">
                <a:spAutoFit/>
              </a:bodyPr>
              <a:lstStyle/>
              <a:p>
                <a:pPr marL="12700">
                  <a:spcBef>
                    <a:spcPts val="125"/>
                  </a:spcBef>
                </a:pPr>
                <a:r>
                  <a:rPr sz="1400" spc="55">
                    <a:solidFill>
                      <a:srgbClr val="242A34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Arial"/>
                  </a:rPr>
                  <a:t>3rd</a:t>
                </a:r>
                <a:endParaRPr sz="1400">
                  <a:latin typeface="Roboto" panose="02000000000000000000" pitchFamily="2" charset="0"/>
                  <a:ea typeface="Roboto" panose="02000000000000000000" pitchFamily="2" charset="0"/>
                  <a:cs typeface="Arial"/>
                </a:endParaRPr>
              </a:p>
            </p:txBody>
          </p:sp>
          <p:sp>
            <p:nvSpPr>
              <p:cNvPr id="101" name="object 11">
                <a:extLst>
                  <a:ext uri="{FF2B5EF4-FFF2-40B4-BE49-F238E27FC236}">
                    <a16:creationId xmlns:a16="http://schemas.microsoft.com/office/drawing/2014/main" id="{F40FC9F4-2343-65AE-F512-260D8B77D15D}"/>
                  </a:ext>
                </a:extLst>
              </p:cNvPr>
              <p:cNvSpPr txBox="1"/>
              <p:nvPr/>
            </p:nvSpPr>
            <p:spPr>
              <a:xfrm>
                <a:off x="768210" y="2911475"/>
                <a:ext cx="341193" cy="184980"/>
              </a:xfrm>
              <a:prstGeom prst="rect">
                <a:avLst/>
              </a:prstGeom>
            </p:spPr>
            <p:txBody>
              <a:bodyPr vert="horz" wrap="square" lIns="0" tIns="15875" rIns="0" bIns="0" rtlCol="0">
                <a:spAutoFit/>
              </a:bodyPr>
              <a:lstStyle/>
              <a:p>
                <a:pPr marL="12700">
                  <a:spcBef>
                    <a:spcPts val="125"/>
                  </a:spcBef>
                </a:pPr>
                <a:r>
                  <a:rPr lang="en-US" sz="1400" spc="55">
                    <a:solidFill>
                      <a:srgbClr val="242A34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Arial"/>
                  </a:rPr>
                  <a:t>4th</a:t>
                </a:r>
                <a:endParaRPr sz="1400">
                  <a:latin typeface="Roboto" panose="02000000000000000000" pitchFamily="2" charset="0"/>
                  <a:ea typeface="Roboto" panose="02000000000000000000" pitchFamily="2" charset="0"/>
                  <a:cs typeface="Arial"/>
                </a:endParaRPr>
              </a:p>
            </p:txBody>
          </p:sp>
          <p:sp>
            <p:nvSpPr>
              <p:cNvPr id="102" name="object 11">
                <a:extLst>
                  <a:ext uri="{FF2B5EF4-FFF2-40B4-BE49-F238E27FC236}">
                    <a16:creationId xmlns:a16="http://schemas.microsoft.com/office/drawing/2014/main" id="{E6CF1DC3-0F7A-30F5-3982-6C742C3EBA20}"/>
                  </a:ext>
                </a:extLst>
              </p:cNvPr>
              <p:cNvSpPr txBox="1"/>
              <p:nvPr/>
            </p:nvSpPr>
            <p:spPr>
              <a:xfrm>
                <a:off x="768210" y="3412295"/>
                <a:ext cx="341193" cy="184980"/>
              </a:xfrm>
              <a:prstGeom prst="rect">
                <a:avLst/>
              </a:prstGeom>
            </p:spPr>
            <p:txBody>
              <a:bodyPr vert="horz" wrap="square" lIns="0" tIns="15875" rIns="0" bIns="0" rtlCol="0">
                <a:spAutoFit/>
              </a:bodyPr>
              <a:lstStyle/>
              <a:p>
                <a:pPr marL="12700">
                  <a:spcBef>
                    <a:spcPts val="125"/>
                  </a:spcBef>
                </a:pPr>
                <a:r>
                  <a:rPr lang="en-US" sz="1400" spc="55">
                    <a:solidFill>
                      <a:srgbClr val="242A34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Arial"/>
                  </a:rPr>
                  <a:t>5th</a:t>
                </a:r>
                <a:endParaRPr sz="1400">
                  <a:latin typeface="Roboto" panose="02000000000000000000" pitchFamily="2" charset="0"/>
                  <a:ea typeface="Roboto" panose="02000000000000000000" pitchFamily="2" charset="0"/>
                  <a:cs typeface="Arial"/>
                </a:endParaRPr>
              </a:p>
            </p:txBody>
          </p:sp>
        </p:grpSp>
        <p:sp>
          <p:nvSpPr>
            <p:cNvPr id="103" name="object 16">
              <a:extLst>
                <a:ext uri="{FF2B5EF4-FFF2-40B4-BE49-F238E27FC236}">
                  <a16:creationId xmlns:a16="http://schemas.microsoft.com/office/drawing/2014/main" id="{602F3C5B-F548-CA68-3522-F3420CFDF69C}"/>
                </a:ext>
              </a:extLst>
            </p:cNvPr>
            <p:cNvSpPr txBox="1"/>
            <p:nvPr/>
          </p:nvSpPr>
          <p:spPr>
            <a:xfrm>
              <a:off x="1491936" y="6873875"/>
              <a:ext cx="940908" cy="257763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spcBef>
                  <a:spcPts val="90"/>
                </a:spcBef>
              </a:pPr>
              <a:r>
                <a:rPr lang="en-US" sz="1600">
                  <a:solidFill>
                    <a:schemeClr val="tx1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Not at all</a:t>
              </a:r>
              <a:endParaRPr sz="1600">
                <a:solidFill>
                  <a:schemeClr val="tx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104" name="object 11">
              <a:extLst>
                <a:ext uri="{FF2B5EF4-FFF2-40B4-BE49-F238E27FC236}">
                  <a16:creationId xmlns:a16="http://schemas.microsoft.com/office/drawing/2014/main" id="{B624136C-3E53-3DA2-EC34-EAE8068AE686}"/>
                </a:ext>
              </a:extLst>
            </p:cNvPr>
            <p:cNvSpPr txBox="1"/>
            <p:nvPr/>
          </p:nvSpPr>
          <p:spPr>
            <a:xfrm>
              <a:off x="864703" y="6873875"/>
              <a:ext cx="341193" cy="231474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spcBef>
                  <a:spcPts val="125"/>
                </a:spcBef>
              </a:pPr>
              <a:r>
                <a:rPr lang="en-US"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6th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</p:grpSp>
      <p:sp>
        <p:nvSpPr>
          <p:cNvPr id="105" name="Rectangle 104">
            <a:extLst>
              <a:ext uri="{FF2B5EF4-FFF2-40B4-BE49-F238E27FC236}">
                <a16:creationId xmlns:a16="http://schemas.microsoft.com/office/drawing/2014/main" id="{1BC26C36-AAFD-87B6-25EF-1EB62891AED1}"/>
              </a:ext>
            </a:extLst>
          </p:cNvPr>
          <p:cNvSpPr/>
          <p:nvPr/>
        </p:nvSpPr>
        <p:spPr>
          <a:xfrm>
            <a:off x="1137444" y="3323471"/>
            <a:ext cx="119462" cy="3842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8" name="Graphic 107" descr="List with solid fill">
            <a:extLst>
              <a:ext uri="{FF2B5EF4-FFF2-40B4-BE49-F238E27FC236}">
                <a16:creationId xmlns:a16="http://schemas.microsoft.com/office/drawing/2014/main" id="{87CA8806-ED57-A10B-AB3D-9178BDE1ED5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4023054" y="1539875"/>
            <a:ext cx="814717" cy="814717"/>
          </a:xfrm>
          <a:prstGeom prst="rect">
            <a:avLst/>
          </a:prstGeom>
        </p:spPr>
      </p:pic>
      <p:pic>
        <p:nvPicPr>
          <p:cNvPr id="109" name="Graphic 108" descr="Classroom with solid fill">
            <a:extLst>
              <a:ext uri="{FF2B5EF4-FFF2-40B4-BE49-F238E27FC236}">
                <a16:creationId xmlns:a16="http://schemas.microsoft.com/office/drawing/2014/main" id="{795C7E75-88F4-DA7E-4B5F-E46E710F7D8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3973212" y="2682875"/>
            <a:ext cx="914400" cy="914400"/>
          </a:xfrm>
          <a:prstGeom prst="rect">
            <a:avLst/>
          </a:prstGeom>
        </p:spPr>
      </p:pic>
      <p:pic>
        <p:nvPicPr>
          <p:cNvPr id="111" name="Graphic 110" descr="Ui Ux outline">
            <a:extLst>
              <a:ext uri="{FF2B5EF4-FFF2-40B4-BE49-F238E27FC236}">
                <a16:creationId xmlns:a16="http://schemas.microsoft.com/office/drawing/2014/main" id="{86593637-8743-9D61-9F2C-CD96CC767D9E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3973212" y="3746352"/>
            <a:ext cx="914400" cy="914400"/>
          </a:xfrm>
          <a:prstGeom prst="rect">
            <a:avLst/>
          </a:prstGeom>
        </p:spPr>
      </p:pic>
      <p:pic>
        <p:nvPicPr>
          <p:cNvPr id="113" name="Graphic 112" descr="Connections with solid fill">
            <a:extLst>
              <a:ext uri="{FF2B5EF4-FFF2-40B4-BE49-F238E27FC236}">
                <a16:creationId xmlns:a16="http://schemas.microsoft.com/office/drawing/2014/main" id="{33508DEB-EFBD-FC14-AD87-AED6E0E184C5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3973212" y="4984373"/>
            <a:ext cx="914400" cy="914400"/>
          </a:xfrm>
          <a:prstGeom prst="rect">
            <a:avLst/>
          </a:prstGeom>
        </p:spPr>
      </p:pic>
      <p:pic>
        <p:nvPicPr>
          <p:cNvPr id="115" name="Graphic 114" descr="Folder Search with solid fill">
            <a:extLst>
              <a:ext uri="{FF2B5EF4-FFF2-40B4-BE49-F238E27FC236}">
                <a16:creationId xmlns:a16="http://schemas.microsoft.com/office/drawing/2014/main" id="{2687F18A-6A99-1482-FF81-D8D127547351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3973212" y="6075702"/>
            <a:ext cx="914400" cy="914400"/>
          </a:xfrm>
          <a:prstGeom prst="rect">
            <a:avLst/>
          </a:prstGeom>
        </p:spPr>
      </p:pic>
      <p:pic>
        <p:nvPicPr>
          <p:cNvPr id="117" name="Graphic 116" descr="Supply And Demand with solid fill">
            <a:extLst>
              <a:ext uri="{FF2B5EF4-FFF2-40B4-BE49-F238E27FC236}">
                <a16:creationId xmlns:a16="http://schemas.microsoft.com/office/drawing/2014/main" id="{30DCE959-72D8-5B03-7845-4028B229E175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3973212" y="7121203"/>
            <a:ext cx="914400" cy="91440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C0955C94-E2BB-1FCF-D84D-91B3F2CCDACF}"/>
              </a:ext>
            </a:extLst>
          </p:cNvPr>
          <p:cNvSpPr/>
          <p:nvPr/>
        </p:nvSpPr>
        <p:spPr>
          <a:xfrm>
            <a:off x="6123636" y="1416841"/>
            <a:ext cx="900744" cy="875423"/>
          </a:xfrm>
          <a:prstGeom prst="ellipse">
            <a:avLst/>
          </a:prstGeom>
          <a:solidFill>
            <a:srgbClr val="FF80AB"/>
          </a:solidFill>
          <a:ln w="76200">
            <a:solidFill>
              <a:srgbClr val="1A6B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1A6BFF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94%</a:t>
            </a:r>
            <a:endParaRPr lang="en-AU">
              <a:solidFill>
                <a:srgbClr val="1A6BFF"/>
              </a:soli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708708" y="396875"/>
            <a:ext cx="6448537" cy="8130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" marR="17780" indent="15875">
              <a:lnSpc>
                <a:spcPct val="112000"/>
              </a:lnSpc>
              <a:spcBef>
                <a:spcPts val="95"/>
              </a:spcBef>
            </a:pPr>
            <a:r>
              <a:rPr lang="en-US" sz="2400" b="0">
                <a:latin typeface="Roboto Medium" panose="02000000000000000000" pitchFamily="2" charset="0"/>
                <a:ea typeface="Roboto Medium" panose="02000000000000000000" pitchFamily="2" charset="0"/>
              </a:rPr>
              <a:t>To what extent do you support measuring Capabilities and Learner Profile?</a:t>
            </a:r>
            <a:endParaRPr sz="2400" b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0627" y="1387475"/>
            <a:ext cx="4415655" cy="425619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3849648" y="1961734"/>
            <a:ext cx="1183262" cy="2616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spcBef>
                <a:spcPts val="120"/>
              </a:spcBef>
            </a:pPr>
            <a:r>
              <a:rPr lang="en-US" sz="1600">
                <a:solidFill>
                  <a:srgbClr val="2328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Completely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F8C73F-9C2A-D94B-9D43-96FF324A0632}"/>
              </a:ext>
            </a:extLst>
          </p:cNvPr>
          <p:cNvSpPr txBox="1"/>
          <p:nvPr/>
        </p:nvSpPr>
        <p:spPr>
          <a:xfrm>
            <a:off x="7832361" y="1697318"/>
            <a:ext cx="519228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Understanding and communication</a:t>
            </a:r>
          </a:p>
          <a:p>
            <a:r>
              <a:rPr lang="en-US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Schools find the information about capabilities difficult to understand and communicate to their school communities due to excessive educational jargon.</a:t>
            </a:r>
          </a:p>
          <a:p>
            <a:endParaRPr lang="en-US" sz="20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n-US" sz="2000" dirty="0">
                <a:solidFill>
                  <a:srgbClr val="00B050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Capacity</a:t>
            </a:r>
          </a:p>
          <a:p>
            <a:r>
              <a:rPr lang="en-US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The time available to grasp the change and teacher workload.</a:t>
            </a:r>
          </a:p>
          <a:p>
            <a:endParaRPr lang="en-US" sz="20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n-US" sz="2000" dirty="0">
                <a:solidFill>
                  <a:srgbClr val="00B050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Mindset and confidence </a:t>
            </a:r>
          </a:p>
          <a:p>
            <a:r>
              <a:rPr lang="en-US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Shifting staff and community thinking away from ATAR and into a new direction.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631F9DF-8E6D-DE18-30DA-4B3FABDE93EF}"/>
              </a:ext>
            </a:extLst>
          </p:cNvPr>
          <p:cNvSpPr txBox="1"/>
          <p:nvPr/>
        </p:nvSpPr>
        <p:spPr>
          <a:xfrm>
            <a:off x="14917288" y="1697318"/>
            <a:ext cx="44319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Roboto Medium" panose="02000000000000000000" pitchFamily="2" charset="0"/>
                <a:ea typeface="Roboto Medium" panose="02000000000000000000" pitchFamily="2" charset="0"/>
              </a:rPr>
              <a:t>Clear communication &amp; timelines</a:t>
            </a: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2000">
                <a:latin typeface="Roboto Medium" panose="02000000000000000000" pitchFamily="2" charset="0"/>
                <a:ea typeface="Roboto Medium" panose="02000000000000000000" pitchFamily="2" charset="0"/>
              </a:rPr>
              <a:t>Professional development that involves principals and school leaders</a:t>
            </a: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2000">
                <a:latin typeface="Roboto Medium" panose="02000000000000000000" pitchFamily="2" charset="0"/>
                <a:ea typeface="Roboto Medium" panose="02000000000000000000" pitchFamily="2" charset="0"/>
              </a:rPr>
              <a:t>Communication and engagement with the broader public to build awareness about educational change and its importance.</a:t>
            </a: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2000">
                <a:latin typeface="Roboto Medium" panose="02000000000000000000" pitchFamily="2" charset="0"/>
                <a:ea typeface="Roboto Medium" panose="02000000000000000000" pitchFamily="2" charset="0"/>
              </a:rPr>
              <a:t>Tools and resources to support teachers in implementing changes, specifically on observing and making judgments of capabilities.</a:t>
            </a:r>
          </a:p>
        </p:txBody>
      </p:sp>
      <p:sp>
        <p:nvSpPr>
          <p:cNvPr id="38" name="object 11">
            <a:extLst>
              <a:ext uri="{FF2B5EF4-FFF2-40B4-BE49-F238E27FC236}">
                <a16:creationId xmlns:a16="http://schemas.microsoft.com/office/drawing/2014/main" id="{A745E10D-E8AE-BA2A-7346-A56BAD895A01}"/>
              </a:ext>
            </a:extLst>
          </p:cNvPr>
          <p:cNvSpPr txBox="1">
            <a:spLocks/>
          </p:cNvSpPr>
          <p:nvPr/>
        </p:nvSpPr>
        <p:spPr>
          <a:xfrm>
            <a:off x="7908561" y="828403"/>
            <a:ext cx="5192283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3850" b="1" i="0">
                <a:solidFill>
                  <a:srgbClr val="31343B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400" b="0">
                <a:latin typeface="Roboto Medium" panose="02000000000000000000" pitchFamily="2" charset="0"/>
                <a:ea typeface="Roboto Medium" panose="02000000000000000000" pitchFamily="2" charset="0"/>
              </a:rPr>
              <a:t>Main challenges:</a:t>
            </a:r>
          </a:p>
        </p:txBody>
      </p:sp>
      <p:sp>
        <p:nvSpPr>
          <p:cNvPr id="39" name="object 11">
            <a:extLst>
              <a:ext uri="{FF2B5EF4-FFF2-40B4-BE49-F238E27FC236}">
                <a16:creationId xmlns:a16="http://schemas.microsoft.com/office/drawing/2014/main" id="{47A48711-B0B7-9E5B-35E2-5609CFE82559}"/>
              </a:ext>
            </a:extLst>
          </p:cNvPr>
          <p:cNvSpPr txBox="1">
            <a:spLocks/>
          </p:cNvSpPr>
          <p:nvPr/>
        </p:nvSpPr>
        <p:spPr>
          <a:xfrm>
            <a:off x="14006954" y="828403"/>
            <a:ext cx="5192283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3850" b="1" i="0">
                <a:solidFill>
                  <a:srgbClr val="31343B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400" b="0">
                <a:latin typeface="Roboto Medium" panose="02000000000000000000" pitchFamily="2" charset="0"/>
                <a:ea typeface="Roboto Medium" panose="02000000000000000000" pitchFamily="2" charset="0"/>
              </a:rPr>
              <a:t>Support Principals are seeking: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E5AC41F6-1399-35B9-7D11-7A53B095D4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733585" y="7940675"/>
            <a:ext cx="4615659" cy="2960548"/>
          </a:xfrm>
          <a:prstGeom prst="rect">
            <a:avLst/>
          </a:prstGeom>
        </p:spPr>
      </p:pic>
      <p:pic>
        <p:nvPicPr>
          <p:cNvPr id="41" name="Picture 40" descr="A drawing of a person&#10;&#10;Description automatically generated">
            <a:extLst>
              <a:ext uri="{FF2B5EF4-FFF2-40B4-BE49-F238E27FC236}">
                <a16:creationId xmlns:a16="http://schemas.microsoft.com/office/drawing/2014/main" id="{3213971B-1AFB-219E-4920-769E9A3EC6F2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408" y="9049122"/>
            <a:ext cx="4555880" cy="1486710"/>
          </a:xfrm>
          <a:prstGeom prst="rect">
            <a:avLst/>
          </a:prstGeom>
        </p:spPr>
      </p:pic>
      <p:sp>
        <p:nvSpPr>
          <p:cNvPr id="59" name="object 8">
            <a:extLst>
              <a:ext uri="{FF2B5EF4-FFF2-40B4-BE49-F238E27FC236}">
                <a16:creationId xmlns:a16="http://schemas.microsoft.com/office/drawing/2014/main" id="{0A109927-DA8C-C4B2-E81D-C3A42C695FDD}"/>
              </a:ext>
            </a:extLst>
          </p:cNvPr>
          <p:cNvSpPr txBox="1"/>
          <p:nvPr/>
        </p:nvSpPr>
        <p:spPr>
          <a:xfrm>
            <a:off x="812330" y="7644698"/>
            <a:ext cx="7411714" cy="75469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5240">
              <a:spcBef>
                <a:spcPts val="280"/>
              </a:spcBef>
              <a:tabLst>
                <a:tab pos="13435965" algn="l"/>
              </a:tabLst>
            </a:pPr>
            <a:r>
              <a:rPr lang="en-US" sz="2400">
                <a:solidFill>
                  <a:srgbClr val="242A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To what extent do you think the system (you, your staff &amp; students) can manage the proposed changes?</a:t>
            </a:r>
            <a:endParaRPr sz="24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pic>
        <p:nvPicPr>
          <p:cNvPr id="61" name="object 2">
            <a:extLst>
              <a:ext uri="{FF2B5EF4-FFF2-40B4-BE49-F238E27FC236}">
                <a16:creationId xmlns:a16="http://schemas.microsoft.com/office/drawing/2014/main" id="{3D6E23B2-1910-7FA4-B6FD-3A6737EECC12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57397" y="9016874"/>
            <a:ext cx="2592251" cy="384229"/>
          </a:xfrm>
          <a:prstGeom prst="rect">
            <a:avLst/>
          </a:prstGeom>
        </p:spPr>
      </p:pic>
      <p:pic>
        <p:nvPicPr>
          <p:cNvPr id="62" name="object 3">
            <a:extLst>
              <a:ext uri="{FF2B5EF4-FFF2-40B4-BE49-F238E27FC236}">
                <a16:creationId xmlns:a16="http://schemas.microsoft.com/office/drawing/2014/main" id="{B89CA575-59EE-CAFE-82FB-0B3ED388B73A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29908" y="8535153"/>
            <a:ext cx="4429085" cy="384229"/>
          </a:xfrm>
          <a:prstGeom prst="rect">
            <a:avLst/>
          </a:prstGeom>
        </p:spPr>
      </p:pic>
      <p:pic>
        <p:nvPicPr>
          <p:cNvPr id="63" name="object 4">
            <a:extLst>
              <a:ext uri="{FF2B5EF4-FFF2-40B4-BE49-F238E27FC236}">
                <a16:creationId xmlns:a16="http://schemas.microsoft.com/office/drawing/2014/main" id="{5949FB41-724A-6E39-C15F-D8A17961C1F7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85365" y="10032587"/>
            <a:ext cx="679313" cy="384229"/>
          </a:xfrm>
          <a:prstGeom prst="rect">
            <a:avLst/>
          </a:prstGeom>
        </p:spPr>
      </p:pic>
      <p:pic>
        <p:nvPicPr>
          <p:cNvPr id="64" name="object 5">
            <a:extLst>
              <a:ext uri="{FF2B5EF4-FFF2-40B4-BE49-F238E27FC236}">
                <a16:creationId xmlns:a16="http://schemas.microsoft.com/office/drawing/2014/main" id="{E61F03DC-4A7C-BA91-A8DD-E8AD0C07676F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61853" y="9495671"/>
            <a:ext cx="1425100" cy="396624"/>
          </a:xfrm>
          <a:prstGeom prst="rect">
            <a:avLst/>
          </a:prstGeom>
        </p:spPr>
      </p:pic>
      <p:sp>
        <p:nvSpPr>
          <p:cNvPr id="68" name="object 13">
            <a:extLst>
              <a:ext uri="{FF2B5EF4-FFF2-40B4-BE49-F238E27FC236}">
                <a16:creationId xmlns:a16="http://schemas.microsoft.com/office/drawing/2014/main" id="{3CD3E10C-5A1A-A413-6BFF-7F759D8D324B}"/>
              </a:ext>
            </a:extLst>
          </p:cNvPr>
          <p:cNvSpPr txBox="1"/>
          <p:nvPr/>
        </p:nvSpPr>
        <p:spPr>
          <a:xfrm>
            <a:off x="3911640" y="9093074"/>
            <a:ext cx="900733" cy="2059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sz="1600">
                <a:solidFill>
                  <a:srgbClr val="242A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Largely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69" name="object 14">
            <a:extLst>
              <a:ext uri="{FF2B5EF4-FFF2-40B4-BE49-F238E27FC236}">
                <a16:creationId xmlns:a16="http://schemas.microsoft.com/office/drawing/2014/main" id="{61DA93B6-512E-A2AF-AE48-393EF9F6654F}"/>
              </a:ext>
            </a:extLst>
          </p:cNvPr>
          <p:cNvSpPr txBox="1"/>
          <p:nvPr/>
        </p:nvSpPr>
        <p:spPr>
          <a:xfrm>
            <a:off x="5762321" y="8621256"/>
            <a:ext cx="982927" cy="2059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sz="1600">
                <a:solidFill>
                  <a:srgbClr val="36383D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Unsure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70" name="object 15">
            <a:extLst>
              <a:ext uri="{FF2B5EF4-FFF2-40B4-BE49-F238E27FC236}">
                <a16:creationId xmlns:a16="http://schemas.microsoft.com/office/drawing/2014/main" id="{56FA650E-6F36-FB18-A56E-D6587F7714F5}"/>
              </a:ext>
            </a:extLst>
          </p:cNvPr>
          <p:cNvSpPr txBox="1"/>
          <p:nvPr/>
        </p:nvSpPr>
        <p:spPr>
          <a:xfrm>
            <a:off x="1975644" y="10083038"/>
            <a:ext cx="1045034" cy="25776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sz="1600">
                <a:solidFill>
                  <a:srgbClr val="36383D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Completely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71" name="object 16">
            <a:extLst>
              <a:ext uri="{FF2B5EF4-FFF2-40B4-BE49-F238E27FC236}">
                <a16:creationId xmlns:a16="http://schemas.microsoft.com/office/drawing/2014/main" id="{6705D546-2CA7-3BFF-FF22-D057B690C1C0}"/>
              </a:ext>
            </a:extLst>
          </p:cNvPr>
          <p:cNvSpPr txBox="1"/>
          <p:nvPr/>
        </p:nvSpPr>
        <p:spPr>
          <a:xfrm>
            <a:off x="2737644" y="9600633"/>
            <a:ext cx="888891" cy="2059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sz="1600">
                <a:solidFill>
                  <a:srgbClr val="242A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Limited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72" name="object 16">
            <a:extLst>
              <a:ext uri="{FF2B5EF4-FFF2-40B4-BE49-F238E27FC236}">
                <a16:creationId xmlns:a16="http://schemas.microsoft.com/office/drawing/2014/main" id="{E59FFE54-CDA0-0E87-54D3-795D61766535}"/>
              </a:ext>
            </a:extLst>
          </p:cNvPr>
          <p:cNvSpPr txBox="1"/>
          <p:nvPr/>
        </p:nvSpPr>
        <p:spPr>
          <a:xfrm>
            <a:off x="1644336" y="10614020"/>
            <a:ext cx="940908" cy="2059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lang="en-US" sz="1600">
                <a:solidFill>
                  <a:srgbClr val="242A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Not at all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85C56DDF-8997-1C11-A564-444A8E3C5C25}"/>
              </a:ext>
            </a:extLst>
          </p:cNvPr>
          <p:cNvGrpSpPr/>
          <p:nvPr/>
        </p:nvGrpSpPr>
        <p:grpSpPr>
          <a:xfrm>
            <a:off x="890904" y="8556446"/>
            <a:ext cx="398940" cy="2253057"/>
            <a:chOff x="783996" y="8556446"/>
            <a:chExt cx="398940" cy="2253057"/>
          </a:xfrm>
        </p:grpSpPr>
        <p:sp>
          <p:nvSpPr>
            <p:cNvPr id="65" name="object 9">
              <a:extLst>
                <a:ext uri="{FF2B5EF4-FFF2-40B4-BE49-F238E27FC236}">
                  <a16:creationId xmlns:a16="http://schemas.microsoft.com/office/drawing/2014/main" id="{BCC43EFF-1461-69E2-510F-E279AF378E56}"/>
                </a:ext>
              </a:extLst>
            </p:cNvPr>
            <p:cNvSpPr txBox="1"/>
            <p:nvPr/>
          </p:nvSpPr>
          <p:spPr>
            <a:xfrm>
              <a:off x="783996" y="8556446"/>
              <a:ext cx="395913" cy="181393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spcBef>
                  <a:spcPts val="90"/>
                </a:spcBef>
              </a:pPr>
              <a:r>
                <a:rPr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1st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  <p:sp>
          <p:nvSpPr>
            <p:cNvPr id="66" name="object 10">
              <a:extLst>
                <a:ext uri="{FF2B5EF4-FFF2-40B4-BE49-F238E27FC236}">
                  <a16:creationId xmlns:a16="http://schemas.microsoft.com/office/drawing/2014/main" id="{018AEFFB-0A43-62CA-5C5F-813D03590A2F}"/>
                </a:ext>
              </a:extLst>
            </p:cNvPr>
            <p:cNvSpPr txBox="1"/>
            <p:nvPr/>
          </p:nvSpPr>
          <p:spPr>
            <a:xfrm>
              <a:off x="783996" y="9061521"/>
              <a:ext cx="394462" cy="186005"/>
            </a:xfrm>
            <a:prstGeom prst="rect">
              <a:avLst/>
            </a:prstGeom>
          </p:spPr>
          <p:txBody>
            <a:bodyPr vert="horz" wrap="square" lIns="0" tIns="17145" rIns="0" bIns="0" rtlCol="0">
              <a:spAutoFit/>
            </a:bodyPr>
            <a:lstStyle/>
            <a:p>
              <a:pPr marL="12700">
                <a:spcBef>
                  <a:spcPts val="135"/>
                </a:spcBef>
              </a:pPr>
              <a:r>
                <a:rPr sz="1400" spc="100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2nd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  <p:sp>
          <p:nvSpPr>
            <p:cNvPr id="67" name="object 11">
              <a:extLst>
                <a:ext uri="{FF2B5EF4-FFF2-40B4-BE49-F238E27FC236}">
                  <a16:creationId xmlns:a16="http://schemas.microsoft.com/office/drawing/2014/main" id="{43B6066A-57CE-460E-855F-DD6FA8899292}"/>
                </a:ext>
              </a:extLst>
            </p:cNvPr>
            <p:cNvSpPr txBox="1"/>
            <p:nvPr/>
          </p:nvSpPr>
          <p:spPr>
            <a:xfrm>
              <a:off x="841743" y="9572794"/>
              <a:ext cx="341193" cy="184980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spcBef>
                  <a:spcPts val="125"/>
                </a:spcBef>
              </a:pPr>
              <a:r>
                <a:rPr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3rd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  <p:sp>
          <p:nvSpPr>
            <p:cNvPr id="73" name="object 11">
              <a:extLst>
                <a:ext uri="{FF2B5EF4-FFF2-40B4-BE49-F238E27FC236}">
                  <a16:creationId xmlns:a16="http://schemas.microsoft.com/office/drawing/2014/main" id="{60BEA57C-A90D-A361-89EC-3E4C7F9BC097}"/>
                </a:ext>
              </a:extLst>
            </p:cNvPr>
            <p:cNvSpPr txBox="1"/>
            <p:nvPr/>
          </p:nvSpPr>
          <p:spPr>
            <a:xfrm>
              <a:off x="841743" y="10138553"/>
              <a:ext cx="341193" cy="184980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spcBef>
                  <a:spcPts val="125"/>
                </a:spcBef>
              </a:pPr>
              <a:r>
                <a:rPr lang="en-US"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4th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  <p:sp>
          <p:nvSpPr>
            <p:cNvPr id="74" name="object 11">
              <a:extLst>
                <a:ext uri="{FF2B5EF4-FFF2-40B4-BE49-F238E27FC236}">
                  <a16:creationId xmlns:a16="http://schemas.microsoft.com/office/drawing/2014/main" id="{734E038D-E8D9-7EEA-3E90-D4F65A3468EC}"/>
                </a:ext>
              </a:extLst>
            </p:cNvPr>
            <p:cNvSpPr txBox="1"/>
            <p:nvPr/>
          </p:nvSpPr>
          <p:spPr>
            <a:xfrm>
              <a:off x="841743" y="10624523"/>
              <a:ext cx="341193" cy="184980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spcBef>
                  <a:spcPts val="125"/>
                </a:spcBef>
              </a:pPr>
              <a:r>
                <a:rPr lang="en-US"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5th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C81BBF28-A34D-3AB5-7EB2-F4E595859AE2}"/>
              </a:ext>
            </a:extLst>
          </p:cNvPr>
          <p:cNvSpPr/>
          <p:nvPr/>
        </p:nvSpPr>
        <p:spPr>
          <a:xfrm>
            <a:off x="1296359" y="10553125"/>
            <a:ext cx="279853" cy="3842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81" name="object 2">
            <a:extLst>
              <a:ext uri="{FF2B5EF4-FFF2-40B4-BE49-F238E27FC236}">
                <a16:creationId xmlns:a16="http://schemas.microsoft.com/office/drawing/2014/main" id="{ED652356-1EFD-B08D-A54E-6FF76D371CED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37444" y="1893613"/>
            <a:ext cx="2666653" cy="414709"/>
          </a:xfrm>
          <a:prstGeom prst="rect">
            <a:avLst/>
          </a:prstGeom>
        </p:spPr>
      </p:pic>
      <p:sp>
        <p:nvSpPr>
          <p:cNvPr id="82" name="object 15">
            <a:extLst>
              <a:ext uri="{FF2B5EF4-FFF2-40B4-BE49-F238E27FC236}">
                <a16:creationId xmlns:a16="http://schemas.microsoft.com/office/drawing/2014/main" id="{C65A41D2-6D2C-1544-6014-CB6CFF7D8B29}"/>
              </a:ext>
            </a:extLst>
          </p:cNvPr>
          <p:cNvSpPr txBox="1"/>
          <p:nvPr/>
        </p:nvSpPr>
        <p:spPr>
          <a:xfrm>
            <a:off x="5572542" y="1463675"/>
            <a:ext cx="1198897" cy="25776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lang="en-US" sz="1600">
                <a:solidFill>
                  <a:srgbClr val="36383D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Largely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pic>
        <p:nvPicPr>
          <p:cNvPr id="83" name="object 5">
            <a:extLst>
              <a:ext uri="{FF2B5EF4-FFF2-40B4-BE49-F238E27FC236}">
                <a16:creationId xmlns:a16="http://schemas.microsoft.com/office/drawing/2014/main" id="{B9C2F5FF-8AEA-933C-B669-40EFBAA5B44C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10627" y="2853589"/>
            <a:ext cx="854052" cy="389364"/>
          </a:xfrm>
          <a:prstGeom prst="rect">
            <a:avLst/>
          </a:prstGeom>
        </p:spPr>
      </p:pic>
      <p:sp>
        <p:nvSpPr>
          <p:cNvPr id="84" name="object 13">
            <a:extLst>
              <a:ext uri="{FF2B5EF4-FFF2-40B4-BE49-F238E27FC236}">
                <a16:creationId xmlns:a16="http://schemas.microsoft.com/office/drawing/2014/main" id="{0A937623-0A8B-A188-6F84-36C236FEF5DE}"/>
              </a:ext>
            </a:extLst>
          </p:cNvPr>
          <p:cNvSpPr txBox="1"/>
          <p:nvPr/>
        </p:nvSpPr>
        <p:spPr>
          <a:xfrm>
            <a:off x="2021784" y="2930803"/>
            <a:ext cx="854052" cy="2616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spcBef>
                <a:spcPts val="120"/>
              </a:spcBef>
            </a:pPr>
            <a:r>
              <a:rPr lang="en-US" sz="1600">
                <a:solidFill>
                  <a:srgbClr val="2328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Limited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pic>
        <p:nvPicPr>
          <p:cNvPr id="85" name="object 3">
            <a:extLst>
              <a:ext uri="{FF2B5EF4-FFF2-40B4-BE49-F238E27FC236}">
                <a16:creationId xmlns:a16="http://schemas.microsoft.com/office/drawing/2014/main" id="{566048F1-7438-9582-E8B4-4CDCAA42EC82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37444" y="2388841"/>
            <a:ext cx="1093308" cy="384229"/>
          </a:xfrm>
          <a:prstGeom prst="rect">
            <a:avLst/>
          </a:prstGeom>
        </p:spPr>
      </p:pic>
      <p:sp>
        <p:nvSpPr>
          <p:cNvPr id="86" name="object 13">
            <a:extLst>
              <a:ext uri="{FF2B5EF4-FFF2-40B4-BE49-F238E27FC236}">
                <a16:creationId xmlns:a16="http://schemas.microsoft.com/office/drawing/2014/main" id="{18AA6464-833B-7ECC-181F-A687215132E9}"/>
              </a:ext>
            </a:extLst>
          </p:cNvPr>
          <p:cNvSpPr txBox="1"/>
          <p:nvPr/>
        </p:nvSpPr>
        <p:spPr>
          <a:xfrm>
            <a:off x="2294652" y="2461243"/>
            <a:ext cx="854052" cy="2616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spcBef>
                <a:spcPts val="120"/>
              </a:spcBef>
            </a:pPr>
            <a:r>
              <a:rPr lang="en-US" sz="1600">
                <a:solidFill>
                  <a:srgbClr val="2328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Neutral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sp>
        <p:nvSpPr>
          <p:cNvPr id="87" name="object 16">
            <a:extLst>
              <a:ext uri="{FF2B5EF4-FFF2-40B4-BE49-F238E27FC236}">
                <a16:creationId xmlns:a16="http://schemas.microsoft.com/office/drawing/2014/main" id="{C69CE361-C735-7EDE-8BAD-8D81C8B20960}"/>
              </a:ext>
            </a:extLst>
          </p:cNvPr>
          <p:cNvSpPr txBox="1"/>
          <p:nvPr/>
        </p:nvSpPr>
        <p:spPr>
          <a:xfrm>
            <a:off x="1491936" y="3404621"/>
            <a:ext cx="940908" cy="2059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lang="en-US" sz="1600">
                <a:solidFill>
                  <a:srgbClr val="242A3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Not at all</a:t>
            </a:r>
            <a:endParaRPr sz="1600">
              <a:latin typeface="Roboto Medium" panose="02000000000000000000" pitchFamily="2" charset="0"/>
              <a:ea typeface="Roboto Medium" panose="02000000000000000000" pitchFamily="2" charset="0"/>
              <a:cs typeface="Arial"/>
            </a:endParaRP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1A62EA56-77D9-8F4A-1EDA-D996FC37A713}"/>
              </a:ext>
            </a:extLst>
          </p:cNvPr>
          <p:cNvGrpSpPr/>
          <p:nvPr/>
        </p:nvGrpSpPr>
        <p:grpSpPr>
          <a:xfrm>
            <a:off x="768210" y="1510882"/>
            <a:ext cx="395913" cy="2086393"/>
            <a:chOff x="768210" y="1510882"/>
            <a:chExt cx="395913" cy="2086393"/>
          </a:xfrm>
        </p:grpSpPr>
        <p:sp>
          <p:nvSpPr>
            <p:cNvPr id="90" name="object 9">
              <a:extLst>
                <a:ext uri="{FF2B5EF4-FFF2-40B4-BE49-F238E27FC236}">
                  <a16:creationId xmlns:a16="http://schemas.microsoft.com/office/drawing/2014/main" id="{8F0E3C3B-C7C2-ED5E-129D-BAF5B93F5139}"/>
                </a:ext>
              </a:extLst>
            </p:cNvPr>
            <p:cNvSpPr txBox="1"/>
            <p:nvPr/>
          </p:nvSpPr>
          <p:spPr>
            <a:xfrm>
              <a:off x="768210" y="1510882"/>
              <a:ext cx="395913" cy="181393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spcBef>
                  <a:spcPts val="90"/>
                </a:spcBef>
              </a:pPr>
              <a:r>
                <a:rPr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1st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  <p:sp>
          <p:nvSpPr>
            <p:cNvPr id="91" name="object 10">
              <a:extLst>
                <a:ext uri="{FF2B5EF4-FFF2-40B4-BE49-F238E27FC236}">
                  <a16:creationId xmlns:a16="http://schemas.microsoft.com/office/drawing/2014/main" id="{690EF0F0-9307-9FCF-1568-8AB0495854AB}"/>
                </a:ext>
              </a:extLst>
            </p:cNvPr>
            <p:cNvSpPr txBox="1"/>
            <p:nvPr/>
          </p:nvSpPr>
          <p:spPr>
            <a:xfrm>
              <a:off x="768210" y="1942918"/>
              <a:ext cx="394462" cy="186005"/>
            </a:xfrm>
            <a:prstGeom prst="rect">
              <a:avLst/>
            </a:prstGeom>
          </p:spPr>
          <p:txBody>
            <a:bodyPr vert="horz" wrap="square" lIns="0" tIns="17145" rIns="0" bIns="0" rtlCol="0">
              <a:spAutoFit/>
            </a:bodyPr>
            <a:lstStyle/>
            <a:p>
              <a:pPr marL="12700">
                <a:spcBef>
                  <a:spcPts val="135"/>
                </a:spcBef>
              </a:pPr>
              <a:r>
                <a:rPr sz="1400" spc="100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2nd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  <p:sp>
          <p:nvSpPr>
            <p:cNvPr id="92" name="object 11">
              <a:extLst>
                <a:ext uri="{FF2B5EF4-FFF2-40B4-BE49-F238E27FC236}">
                  <a16:creationId xmlns:a16="http://schemas.microsoft.com/office/drawing/2014/main" id="{A8C19894-E123-0A2A-2A3F-8F036BECD287}"/>
                </a:ext>
              </a:extLst>
            </p:cNvPr>
            <p:cNvSpPr txBox="1"/>
            <p:nvPr/>
          </p:nvSpPr>
          <p:spPr>
            <a:xfrm>
              <a:off x="768210" y="2430607"/>
              <a:ext cx="341193" cy="184980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spcBef>
                  <a:spcPts val="125"/>
                </a:spcBef>
              </a:pPr>
              <a:r>
                <a:rPr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3rd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  <p:sp>
          <p:nvSpPr>
            <p:cNvPr id="93" name="object 11">
              <a:extLst>
                <a:ext uri="{FF2B5EF4-FFF2-40B4-BE49-F238E27FC236}">
                  <a16:creationId xmlns:a16="http://schemas.microsoft.com/office/drawing/2014/main" id="{49A9C5A8-90F6-89DA-B3E8-8F8FE8423A45}"/>
                </a:ext>
              </a:extLst>
            </p:cNvPr>
            <p:cNvSpPr txBox="1"/>
            <p:nvPr/>
          </p:nvSpPr>
          <p:spPr>
            <a:xfrm>
              <a:off x="768210" y="2911475"/>
              <a:ext cx="341193" cy="184980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spcBef>
                  <a:spcPts val="125"/>
                </a:spcBef>
              </a:pPr>
              <a:r>
                <a:rPr lang="en-US"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4th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  <p:sp>
          <p:nvSpPr>
            <p:cNvPr id="94" name="object 11">
              <a:extLst>
                <a:ext uri="{FF2B5EF4-FFF2-40B4-BE49-F238E27FC236}">
                  <a16:creationId xmlns:a16="http://schemas.microsoft.com/office/drawing/2014/main" id="{386BDCB0-0571-FDC1-B2B1-8219575C51EA}"/>
                </a:ext>
              </a:extLst>
            </p:cNvPr>
            <p:cNvSpPr txBox="1"/>
            <p:nvPr/>
          </p:nvSpPr>
          <p:spPr>
            <a:xfrm>
              <a:off x="768210" y="3412295"/>
              <a:ext cx="341193" cy="184980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spcBef>
                  <a:spcPts val="125"/>
                </a:spcBef>
              </a:pPr>
              <a:r>
                <a:rPr lang="en-US" sz="1400" spc="55">
                  <a:solidFill>
                    <a:srgbClr val="242A34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5th</a:t>
              </a:r>
              <a:endParaRPr sz="1400">
                <a:latin typeface="Roboto" panose="02000000000000000000" pitchFamily="2" charset="0"/>
                <a:ea typeface="Roboto" panose="02000000000000000000" pitchFamily="2" charset="0"/>
                <a:cs typeface="Arial"/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0C3F2523-714A-768D-572E-548A2D474F07}"/>
              </a:ext>
            </a:extLst>
          </p:cNvPr>
          <p:cNvGrpSpPr/>
          <p:nvPr/>
        </p:nvGrpSpPr>
        <p:grpSpPr>
          <a:xfrm>
            <a:off x="789328" y="4375204"/>
            <a:ext cx="6672716" cy="2681173"/>
            <a:chOff x="789328" y="3978275"/>
            <a:chExt cx="6672716" cy="2681173"/>
          </a:xfrm>
        </p:grpSpPr>
        <p:pic>
          <p:nvPicPr>
            <p:cNvPr id="18" name="object 3">
              <a:extLst>
                <a:ext uri="{FF2B5EF4-FFF2-40B4-BE49-F238E27FC236}">
                  <a16:creationId xmlns:a16="http://schemas.microsoft.com/office/drawing/2014/main" id="{A291148E-DCB8-B2E6-49B3-B8FAE51D7C9A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219809" y="5864820"/>
              <a:ext cx="2783770" cy="369157"/>
            </a:xfrm>
            <a:prstGeom prst="rect">
              <a:avLst/>
            </a:prstGeom>
          </p:spPr>
        </p:pic>
        <p:pic>
          <p:nvPicPr>
            <p:cNvPr id="19" name="object 4">
              <a:extLst>
                <a:ext uri="{FF2B5EF4-FFF2-40B4-BE49-F238E27FC236}">
                  <a16:creationId xmlns:a16="http://schemas.microsoft.com/office/drawing/2014/main" id="{10A2224F-685F-C437-87F8-DF619B47C80A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224702" y="4486118"/>
              <a:ext cx="3762880" cy="370294"/>
            </a:xfrm>
            <a:prstGeom prst="rect">
              <a:avLst/>
            </a:prstGeom>
          </p:spPr>
        </p:pic>
        <p:sp>
          <p:nvSpPr>
            <p:cNvPr id="29" name="object 20">
              <a:extLst>
                <a:ext uri="{FF2B5EF4-FFF2-40B4-BE49-F238E27FC236}">
                  <a16:creationId xmlns:a16="http://schemas.microsoft.com/office/drawing/2014/main" id="{5863C1CA-B86B-DCDD-0051-7BC34C5A7DFE}"/>
                </a:ext>
              </a:extLst>
            </p:cNvPr>
            <p:cNvSpPr txBox="1"/>
            <p:nvPr/>
          </p:nvSpPr>
          <p:spPr>
            <a:xfrm>
              <a:off x="5024934" y="4431971"/>
              <a:ext cx="2373417" cy="505908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 algn="l"/>
              <a:r>
                <a:rPr lang="en-US" sz="1600">
                  <a:solidFill>
                    <a:schemeClr val="tx1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Better matching to post-school pathways</a:t>
              </a:r>
              <a:endParaRPr sz="1600">
                <a:solidFill>
                  <a:schemeClr val="tx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30" name="object 21">
              <a:extLst>
                <a:ext uri="{FF2B5EF4-FFF2-40B4-BE49-F238E27FC236}">
                  <a16:creationId xmlns:a16="http://schemas.microsoft.com/office/drawing/2014/main" id="{AE3906BE-6E75-D21A-1643-4B7F75007832}"/>
                </a:ext>
              </a:extLst>
            </p:cNvPr>
            <p:cNvSpPr txBox="1"/>
            <p:nvPr/>
          </p:nvSpPr>
          <p:spPr>
            <a:xfrm>
              <a:off x="5032138" y="4937879"/>
              <a:ext cx="2429906" cy="505908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 algn="l"/>
              <a:r>
                <a:rPr lang="en-US" sz="1600">
                  <a:solidFill>
                    <a:schemeClr val="tx1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Better preparing students for the complex world</a:t>
              </a:r>
            </a:p>
          </p:txBody>
        </p:sp>
        <p:sp>
          <p:nvSpPr>
            <p:cNvPr id="31" name="object 22">
              <a:extLst>
                <a:ext uri="{FF2B5EF4-FFF2-40B4-BE49-F238E27FC236}">
                  <a16:creationId xmlns:a16="http://schemas.microsoft.com/office/drawing/2014/main" id="{172D4DC2-A7FC-582E-9CB4-1DD18FDE1E51}"/>
                </a:ext>
              </a:extLst>
            </p:cNvPr>
            <p:cNvSpPr txBox="1"/>
            <p:nvPr/>
          </p:nvSpPr>
          <p:spPr>
            <a:xfrm>
              <a:off x="4471917" y="5471189"/>
              <a:ext cx="2552463" cy="259686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spcBef>
                  <a:spcPts val="105"/>
                </a:spcBef>
              </a:pPr>
              <a:r>
                <a:rPr lang="en-AU" sz="1600">
                  <a:solidFill>
                    <a:schemeClr val="tx1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Student agency</a:t>
              </a:r>
            </a:p>
          </p:txBody>
        </p:sp>
        <p:sp>
          <p:nvSpPr>
            <p:cNvPr id="32" name="object 23">
              <a:extLst>
                <a:ext uri="{FF2B5EF4-FFF2-40B4-BE49-F238E27FC236}">
                  <a16:creationId xmlns:a16="http://schemas.microsoft.com/office/drawing/2014/main" id="{CA6733CA-439F-1D38-FC20-D5D040833BF2}"/>
                </a:ext>
              </a:extLst>
            </p:cNvPr>
            <p:cNvSpPr txBox="1"/>
            <p:nvPr/>
          </p:nvSpPr>
          <p:spPr>
            <a:xfrm>
              <a:off x="4064274" y="5947867"/>
              <a:ext cx="3008285" cy="240450"/>
            </a:xfrm>
            <a:prstGeom prst="rect">
              <a:avLst/>
            </a:prstGeom>
          </p:spPr>
          <p:txBody>
            <a:bodyPr vert="horz" wrap="square" lIns="0" tIns="22225" rIns="0" bIns="0" rtlCol="0">
              <a:spAutoFit/>
            </a:bodyPr>
            <a:lstStyle/>
            <a:p>
              <a:pPr marL="12700" marR="5080" indent="3175">
                <a:lnSpc>
                  <a:spcPts val="1660"/>
                </a:lnSpc>
                <a:spcBef>
                  <a:spcPts val="175"/>
                </a:spcBef>
              </a:pPr>
              <a:r>
                <a:rPr lang="en-AU" sz="1600">
                  <a:solidFill>
                    <a:schemeClr val="tx1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Showcasing student capabilities</a:t>
              </a:r>
            </a:p>
          </p:txBody>
        </p:sp>
        <p:sp>
          <p:nvSpPr>
            <p:cNvPr id="36" name="object 11">
              <a:extLst>
                <a:ext uri="{FF2B5EF4-FFF2-40B4-BE49-F238E27FC236}">
                  <a16:creationId xmlns:a16="http://schemas.microsoft.com/office/drawing/2014/main" id="{651665B4-13D3-0821-D254-6B8256EB166E}"/>
                </a:ext>
              </a:extLst>
            </p:cNvPr>
            <p:cNvSpPr txBox="1">
              <a:spLocks/>
            </p:cNvSpPr>
            <p:nvPr/>
          </p:nvSpPr>
          <p:spPr>
            <a:xfrm>
              <a:off x="789328" y="3978275"/>
              <a:ext cx="6448537" cy="399405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>
              <a:lvl1pPr>
                <a:defRPr sz="3850" b="1" i="0">
                  <a:solidFill>
                    <a:srgbClr val="31343B"/>
                  </a:solidFill>
                  <a:latin typeface="Arial"/>
                  <a:ea typeface="+mj-ea"/>
                  <a:cs typeface="Arial"/>
                </a:defRPr>
              </a:lvl1pPr>
            </a:lstStyle>
            <a:p>
              <a:pPr marL="25400" marR="17780" indent="15875">
                <a:lnSpc>
                  <a:spcPct val="112000"/>
                </a:lnSpc>
                <a:spcBef>
                  <a:spcPts val="95"/>
                </a:spcBef>
              </a:pPr>
              <a:r>
                <a:rPr lang="en-US" sz="2400" b="0">
                  <a:latin typeface="Roboto Medium" panose="02000000000000000000" pitchFamily="2" charset="0"/>
                  <a:ea typeface="Roboto Medium" panose="02000000000000000000" pitchFamily="2" charset="0"/>
                </a:rPr>
                <a:t>Which drivers align with your school?</a:t>
              </a:r>
            </a:p>
          </p:txBody>
        </p: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F584F3F2-FF3C-0847-DAE4-9111FE1CCD7D}"/>
                </a:ext>
              </a:extLst>
            </p:cNvPr>
            <p:cNvGrpSpPr/>
            <p:nvPr/>
          </p:nvGrpSpPr>
          <p:grpSpPr>
            <a:xfrm>
              <a:off x="862935" y="4528641"/>
              <a:ext cx="395913" cy="2086393"/>
              <a:chOff x="768210" y="1510882"/>
              <a:chExt cx="395913" cy="2086393"/>
            </a:xfrm>
          </p:grpSpPr>
          <p:sp>
            <p:nvSpPr>
              <p:cNvPr id="98" name="object 9">
                <a:extLst>
                  <a:ext uri="{FF2B5EF4-FFF2-40B4-BE49-F238E27FC236}">
                    <a16:creationId xmlns:a16="http://schemas.microsoft.com/office/drawing/2014/main" id="{DD1F158E-E914-E710-ABE2-1B7701C2B77A}"/>
                  </a:ext>
                </a:extLst>
              </p:cNvPr>
              <p:cNvSpPr txBox="1"/>
              <p:nvPr/>
            </p:nvSpPr>
            <p:spPr>
              <a:xfrm>
                <a:off x="768210" y="1510882"/>
                <a:ext cx="395913" cy="181393"/>
              </a:xfrm>
              <a:prstGeom prst="rect">
                <a:avLst/>
              </a:prstGeom>
            </p:spPr>
            <p:txBody>
              <a:bodyPr vert="horz" wrap="square" lIns="0" tIns="11430" rIns="0" bIns="0" rtlCol="0">
                <a:spAutoFit/>
              </a:bodyPr>
              <a:lstStyle/>
              <a:p>
                <a:pPr marL="12700">
                  <a:spcBef>
                    <a:spcPts val="90"/>
                  </a:spcBef>
                </a:pPr>
                <a:r>
                  <a:rPr sz="1400" spc="55">
                    <a:solidFill>
                      <a:srgbClr val="242A34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Arial"/>
                  </a:rPr>
                  <a:t>1st</a:t>
                </a:r>
                <a:endParaRPr sz="1400">
                  <a:latin typeface="Roboto" panose="02000000000000000000" pitchFamily="2" charset="0"/>
                  <a:ea typeface="Roboto" panose="02000000000000000000" pitchFamily="2" charset="0"/>
                  <a:cs typeface="Arial"/>
                </a:endParaRPr>
              </a:p>
            </p:txBody>
          </p:sp>
          <p:sp>
            <p:nvSpPr>
              <p:cNvPr id="99" name="object 10">
                <a:extLst>
                  <a:ext uri="{FF2B5EF4-FFF2-40B4-BE49-F238E27FC236}">
                    <a16:creationId xmlns:a16="http://schemas.microsoft.com/office/drawing/2014/main" id="{3F0B3AE6-244B-2B01-6FE4-AD05E0EAFCEF}"/>
                  </a:ext>
                </a:extLst>
              </p:cNvPr>
              <p:cNvSpPr txBox="1"/>
              <p:nvPr/>
            </p:nvSpPr>
            <p:spPr>
              <a:xfrm>
                <a:off x="768210" y="1942918"/>
                <a:ext cx="394462" cy="186005"/>
              </a:xfrm>
              <a:prstGeom prst="rect">
                <a:avLst/>
              </a:prstGeom>
            </p:spPr>
            <p:txBody>
              <a:bodyPr vert="horz" wrap="square" lIns="0" tIns="17145" rIns="0" bIns="0" rtlCol="0">
                <a:spAutoFit/>
              </a:bodyPr>
              <a:lstStyle/>
              <a:p>
                <a:pPr marL="12700">
                  <a:spcBef>
                    <a:spcPts val="135"/>
                  </a:spcBef>
                </a:pPr>
                <a:r>
                  <a:rPr sz="1400" spc="100">
                    <a:solidFill>
                      <a:srgbClr val="242A34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Arial"/>
                  </a:rPr>
                  <a:t>2nd</a:t>
                </a:r>
                <a:endParaRPr sz="1400">
                  <a:latin typeface="Roboto" panose="02000000000000000000" pitchFamily="2" charset="0"/>
                  <a:ea typeface="Roboto" panose="02000000000000000000" pitchFamily="2" charset="0"/>
                  <a:cs typeface="Arial"/>
                </a:endParaRPr>
              </a:p>
            </p:txBody>
          </p:sp>
          <p:sp>
            <p:nvSpPr>
              <p:cNvPr id="100" name="object 11">
                <a:extLst>
                  <a:ext uri="{FF2B5EF4-FFF2-40B4-BE49-F238E27FC236}">
                    <a16:creationId xmlns:a16="http://schemas.microsoft.com/office/drawing/2014/main" id="{5A0F3A43-1868-6BCB-6BDB-C985B79EFED7}"/>
                  </a:ext>
                </a:extLst>
              </p:cNvPr>
              <p:cNvSpPr txBox="1"/>
              <p:nvPr/>
            </p:nvSpPr>
            <p:spPr>
              <a:xfrm>
                <a:off x="768210" y="2430607"/>
                <a:ext cx="341193" cy="184980"/>
              </a:xfrm>
              <a:prstGeom prst="rect">
                <a:avLst/>
              </a:prstGeom>
            </p:spPr>
            <p:txBody>
              <a:bodyPr vert="horz" wrap="square" lIns="0" tIns="15875" rIns="0" bIns="0" rtlCol="0">
                <a:spAutoFit/>
              </a:bodyPr>
              <a:lstStyle/>
              <a:p>
                <a:pPr marL="12700">
                  <a:spcBef>
                    <a:spcPts val="125"/>
                  </a:spcBef>
                </a:pPr>
                <a:r>
                  <a:rPr sz="1400" spc="55">
                    <a:solidFill>
                      <a:srgbClr val="242A34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Arial"/>
                  </a:rPr>
                  <a:t>3rd</a:t>
                </a:r>
                <a:endParaRPr sz="1400">
                  <a:latin typeface="Roboto" panose="02000000000000000000" pitchFamily="2" charset="0"/>
                  <a:ea typeface="Roboto" panose="02000000000000000000" pitchFamily="2" charset="0"/>
                  <a:cs typeface="Arial"/>
                </a:endParaRPr>
              </a:p>
            </p:txBody>
          </p:sp>
          <p:sp>
            <p:nvSpPr>
              <p:cNvPr id="101" name="object 11">
                <a:extLst>
                  <a:ext uri="{FF2B5EF4-FFF2-40B4-BE49-F238E27FC236}">
                    <a16:creationId xmlns:a16="http://schemas.microsoft.com/office/drawing/2014/main" id="{F40FC9F4-2343-65AE-F512-260D8B77D15D}"/>
                  </a:ext>
                </a:extLst>
              </p:cNvPr>
              <p:cNvSpPr txBox="1"/>
              <p:nvPr/>
            </p:nvSpPr>
            <p:spPr>
              <a:xfrm>
                <a:off x="768210" y="2911475"/>
                <a:ext cx="341193" cy="184980"/>
              </a:xfrm>
              <a:prstGeom prst="rect">
                <a:avLst/>
              </a:prstGeom>
            </p:spPr>
            <p:txBody>
              <a:bodyPr vert="horz" wrap="square" lIns="0" tIns="15875" rIns="0" bIns="0" rtlCol="0">
                <a:spAutoFit/>
              </a:bodyPr>
              <a:lstStyle/>
              <a:p>
                <a:pPr marL="12700">
                  <a:spcBef>
                    <a:spcPts val="125"/>
                  </a:spcBef>
                </a:pPr>
                <a:r>
                  <a:rPr lang="en-US" sz="1400" spc="55">
                    <a:solidFill>
                      <a:srgbClr val="242A34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Arial"/>
                  </a:rPr>
                  <a:t>4th</a:t>
                </a:r>
                <a:endParaRPr sz="1400">
                  <a:latin typeface="Roboto" panose="02000000000000000000" pitchFamily="2" charset="0"/>
                  <a:ea typeface="Roboto" panose="02000000000000000000" pitchFamily="2" charset="0"/>
                  <a:cs typeface="Arial"/>
                </a:endParaRPr>
              </a:p>
            </p:txBody>
          </p:sp>
          <p:sp>
            <p:nvSpPr>
              <p:cNvPr id="102" name="object 11">
                <a:extLst>
                  <a:ext uri="{FF2B5EF4-FFF2-40B4-BE49-F238E27FC236}">
                    <a16:creationId xmlns:a16="http://schemas.microsoft.com/office/drawing/2014/main" id="{E6CF1DC3-0F7A-30F5-3982-6C742C3EBA20}"/>
                  </a:ext>
                </a:extLst>
              </p:cNvPr>
              <p:cNvSpPr txBox="1"/>
              <p:nvPr/>
            </p:nvSpPr>
            <p:spPr>
              <a:xfrm>
                <a:off x="768210" y="3412295"/>
                <a:ext cx="341193" cy="184980"/>
              </a:xfrm>
              <a:prstGeom prst="rect">
                <a:avLst/>
              </a:prstGeom>
            </p:spPr>
            <p:txBody>
              <a:bodyPr vert="horz" wrap="square" lIns="0" tIns="15875" rIns="0" bIns="0" rtlCol="0">
                <a:spAutoFit/>
              </a:bodyPr>
              <a:lstStyle/>
              <a:p>
                <a:pPr marL="12700">
                  <a:spcBef>
                    <a:spcPts val="125"/>
                  </a:spcBef>
                </a:pPr>
                <a:r>
                  <a:rPr lang="en-US" sz="1400" spc="55">
                    <a:solidFill>
                      <a:srgbClr val="242A34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Arial"/>
                  </a:rPr>
                  <a:t>5th</a:t>
                </a:r>
                <a:endParaRPr sz="1400">
                  <a:latin typeface="Roboto" panose="02000000000000000000" pitchFamily="2" charset="0"/>
                  <a:ea typeface="Roboto" panose="02000000000000000000" pitchFamily="2" charset="0"/>
                  <a:cs typeface="Arial"/>
                </a:endParaRPr>
              </a:p>
            </p:txBody>
          </p:sp>
        </p:grpSp>
        <p:sp>
          <p:nvSpPr>
            <p:cNvPr id="103" name="object 16">
              <a:extLst>
                <a:ext uri="{FF2B5EF4-FFF2-40B4-BE49-F238E27FC236}">
                  <a16:creationId xmlns:a16="http://schemas.microsoft.com/office/drawing/2014/main" id="{602F3C5B-F548-CA68-3522-F3420CFDF69C}"/>
                </a:ext>
              </a:extLst>
            </p:cNvPr>
            <p:cNvSpPr txBox="1"/>
            <p:nvPr/>
          </p:nvSpPr>
          <p:spPr>
            <a:xfrm>
              <a:off x="1635128" y="6401685"/>
              <a:ext cx="1909720" cy="257763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spcBef>
                  <a:spcPts val="90"/>
                </a:spcBef>
              </a:pPr>
              <a:r>
                <a:rPr lang="en-US" sz="1600">
                  <a:solidFill>
                    <a:schemeClr val="tx1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None of the above</a:t>
              </a:r>
            </a:p>
          </p:txBody>
        </p:sp>
      </p:grpSp>
      <p:sp>
        <p:nvSpPr>
          <p:cNvPr id="105" name="Rectangle 104">
            <a:extLst>
              <a:ext uri="{FF2B5EF4-FFF2-40B4-BE49-F238E27FC236}">
                <a16:creationId xmlns:a16="http://schemas.microsoft.com/office/drawing/2014/main" id="{1BC26C36-AAFD-87B6-25EF-1EB62891AED1}"/>
              </a:ext>
            </a:extLst>
          </p:cNvPr>
          <p:cNvSpPr/>
          <p:nvPr/>
        </p:nvSpPr>
        <p:spPr>
          <a:xfrm>
            <a:off x="1137443" y="3323471"/>
            <a:ext cx="341193" cy="3842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78" name="Graphic 77" descr="List with solid fill">
            <a:extLst>
              <a:ext uri="{FF2B5EF4-FFF2-40B4-BE49-F238E27FC236}">
                <a16:creationId xmlns:a16="http://schemas.microsoft.com/office/drawing/2014/main" id="{6769ABDB-7749-D053-CDCF-4633B5023DF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3948272" y="1539875"/>
            <a:ext cx="814717" cy="814717"/>
          </a:xfrm>
          <a:prstGeom prst="rect">
            <a:avLst/>
          </a:prstGeom>
        </p:spPr>
      </p:pic>
      <p:pic>
        <p:nvPicPr>
          <p:cNvPr id="79" name="Graphic 78" descr="Classroom with solid fill">
            <a:extLst>
              <a:ext uri="{FF2B5EF4-FFF2-40B4-BE49-F238E27FC236}">
                <a16:creationId xmlns:a16="http://schemas.microsoft.com/office/drawing/2014/main" id="{A9137E1D-42D3-5E3A-EF2E-DA67648C2DC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3898430" y="2682875"/>
            <a:ext cx="914400" cy="914400"/>
          </a:xfrm>
          <a:prstGeom prst="rect">
            <a:avLst/>
          </a:prstGeom>
        </p:spPr>
      </p:pic>
      <p:pic>
        <p:nvPicPr>
          <p:cNvPr id="80" name="Graphic 79" descr="Marketing with solid fill">
            <a:extLst>
              <a:ext uri="{FF2B5EF4-FFF2-40B4-BE49-F238E27FC236}">
                <a16:creationId xmlns:a16="http://schemas.microsoft.com/office/drawing/2014/main" id="{A3FEEDDC-1DC8-18CB-83D7-08171F7B7A7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3898430" y="4075762"/>
            <a:ext cx="914400" cy="914400"/>
          </a:xfrm>
          <a:prstGeom prst="rect">
            <a:avLst/>
          </a:prstGeom>
        </p:spPr>
      </p:pic>
      <p:pic>
        <p:nvPicPr>
          <p:cNvPr id="88" name="Graphic 87" descr="Pocket knife with solid fill">
            <a:extLst>
              <a:ext uri="{FF2B5EF4-FFF2-40B4-BE49-F238E27FC236}">
                <a16:creationId xmlns:a16="http://schemas.microsoft.com/office/drawing/2014/main" id="{BA9BDFBC-AB96-9C79-FE5D-0B778C7BC7B4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 rot="19125715">
            <a:off x="13898430" y="5466689"/>
            <a:ext cx="914400" cy="914400"/>
          </a:xfrm>
          <a:prstGeom prst="rect">
            <a:avLst/>
          </a:prstGeom>
        </p:spPr>
      </p:pic>
      <p:pic>
        <p:nvPicPr>
          <p:cNvPr id="95" name="object 6">
            <a:extLst>
              <a:ext uri="{FF2B5EF4-FFF2-40B4-BE49-F238E27FC236}">
                <a16:creationId xmlns:a16="http://schemas.microsoft.com/office/drawing/2014/main" id="{3E6CF84A-0E21-5CEA-6C4E-70462E2EC1AF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249893" y="5332675"/>
            <a:ext cx="3716297" cy="381866"/>
          </a:xfrm>
          <a:prstGeom prst="rect">
            <a:avLst/>
          </a:prstGeom>
        </p:spPr>
      </p:pic>
      <p:pic>
        <p:nvPicPr>
          <p:cNvPr id="108" name="object 2">
            <a:extLst>
              <a:ext uri="{FF2B5EF4-FFF2-40B4-BE49-F238E27FC236}">
                <a16:creationId xmlns:a16="http://schemas.microsoft.com/office/drawing/2014/main" id="{3931C0BF-DC0C-EF4D-D6A3-40E79F3D4EA5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229908" y="5769917"/>
            <a:ext cx="3242009" cy="414709"/>
          </a:xfrm>
          <a:prstGeom prst="rect">
            <a:avLst/>
          </a:prstGeom>
        </p:spPr>
      </p:pic>
      <p:sp>
        <p:nvSpPr>
          <p:cNvPr id="109" name="Rectangle 108">
            <a:extLst>
              <a:ext uri="{FF2B5EF4-FFF2-40B4-BE49-F238E27FC236}">
                <a16:creationId xmlns:a16="http://schemas.microsoft.com/office/drawing/2014/main" id="{DCA5BE67-ED04-FFFA-F7C6-A554FB5E9900}"/>
              </a:ext>
            </a:extLst>
          </p:cNvPr>
          <p:cNvSpPr/>
          <p:nvPr/>
        </p:nvSpPr>
        <p:spPr>
          <a:xfrm>
            <a:off x="1228718" y="6718246"/>
            <a:ext cx="341193" cy="3842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4AE7E1B-E7EF-32E7-B9E0-8DCA66D757FE}"/>
              </a:ext>
            </a:extLst>
          </p:cNvPr>
          <p:cNvSpPr/>
          <p:nvPr/>
        </p:nvSpPr>
        <p:spPr>
          <a:xfrm>
            <a:off x="6332700" y="1416841"/>
            <a:ext cx="900744" cy="875423"/>
          </a:xfrm>
          <a:prstGeom prst="ellipse">
            <a:avLst/>
          </a:prstGeom>
          <a:solidFill>
            <a:srgbClr val="FF80AB"/>
          </a:solidFill>
          <a:ln w="76200">
            <a:solidFill>
              <a:srgbClr val="1A6B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1A6BFF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76%</a:t>
            </a:r>
            <a:endParaRPr lang="en-AU">
              <a:solidFill>
                <a:srgbClr val="1A6BFF"/>
              </a:soli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806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708708" y="701675"/>
            <a:ext cx="14754336" cy="399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" marR="17780" indent="15875">
              <a:lnSpc>
                <a:spcPct val="112000"/>
              </a:lnSpc>
              <a:spcBef>
                <a:spcPts val="95"/>
              </a:spcBef>
            </a:pPr>
            <a:r>
              <a:rPr lang="en-US" sz="2400" b="0">
                <a:latin typeface="Roboto Medium" panose="02000000000000000000" pitchFamily="2" charset="0"/>
                <a:ea typeface="Roboto Medium" panose="02000000000000000000" pitchFamily="2" charset="0"/>
              </a:rPr>
              <a:t>Which role in your school should receive SACE Board communications on the following topics?</a:t>
            </a:r>
          </a:p>
        </p:txBody>
      </p:sp>
      <p:sp>
        <p:nvSpPr>
          <p:cNvPr id="39" name="object 11">
            <a:extLst>
              <a:ext uri="{FF2B5EF4-FFF2-40B4-BE49-F238E27FC236}">
                <a16:creationId xmlns:a16="http://schemas.microsoft.com/office/drawing/2014/main" id="{47A48711-B0B7-9E5B-35E2-5609CFE82559}"/>
              </a:ext>
            </a:extLst>
          </p:cNvPr>
          <p:cNvSpPr txBox="1">
            <a:spLocks/>
          </p:cNvSpPr>
          <p:nvPr/>
        </p:nvSpPr>
        <p:spPr>
          <a:xfrm>
            <a:off x="729823" y="1523688"/>
            <a:ext cx="5192283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3850" b="1" i="0">
                <a:solidFill>
                  <a:srgbClr val="31343B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000" b="0">
                <a:latin typeface="Roboto Medium" panose="02000000000000000000" pitchFamily="2" charset="0"/>
                <a:ea typeface="Roboto Medium" panose="02000000000000000000" pitchFamily="2" charset="0"/>
              </a:rPr>
              <a:t>Strategic Projects: such as Subject Renewal, Recognition, Quality Assurance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E5AC41F6-1399-35B9-7D11-7A53B095D4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733585" y="7940675"/>
            <a:ext cx="4615659" cy="2960548"/>
          </a:xfrm>
          <a:prstGeom prst="rect">
            <a:avLst/>
          </a:prstGeom>
        </p:spPr>
      </p:pic>
      <p:pic>
        <p:nvPicPr>
          <p:cNvPr id="41" name="Picture 40" descr="A drawing of a person&#10;&#10;Description automatically generated">
            <a:extLst>
              <a:ext uri="{FF2B5EF4-FFF2-40B4-BE49-F238E27FC236}">
                <a16:creationId xmlns:a16="http://schemas.microsoft.com/office/drawing/2014/main" id="{3213971B-1AFB-219E-4920-769E9A3EC6F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408" y="9049122"/>
            <a:ext cx="4555880" cy="1486710"/>
          </a:xfrm>
          <a:prstGeom prst="rect">
            <a:avLst/>
          </a:prstGeom>
        </p:spPr>
      </p:pic>
      <p:sp>
        <p:nvSpPr>
          <p:cNvPr id="24" name="object 19">
            <a:extLst>
              <a:ext uri="{FF2B5EF4-FFF2-40B4-BE49-F238E27FC236}">
                <a16:creationId xmlns:a16="http://schemas.microsoft.com/office/drawing/2014/main" id="{395AD35C-4B24-C62C-832C-231E8B4A0F39}"/>
              </a:ext>
            </a:extLst>
          </p:cNvPr>
          <p:cNvSpPr txBox="1"/>
          <p:nvPr/>
        </p:nvSpPr>
        <p:spPr>
          <a:xfrm>
            <a:off x="4226474" y="4374773"/>
            <a:ext cx="1080000" cy="646331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7780"/>
            <a:r>
              <a:rPr sz="1400">
                <a:solidFill>
                  <a:schemeClr val="bg1">
                    <a:lumMod val="50000"/>
                  </a:schemeClr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Teaching </a:t>
            </a:r>
            <a:r>
              <a:rPr lang="en-US" sz="1400">
                <a:solidFill>
                  <a:schemeClr val="bg1">
                    <a:lumMod val="50000"/>
                  </a:schemeClr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&amp;</a:t>
            </a:r>
            <a:r>
              <a:rPr sz="1400">
                <a:solidFill>
                  <a:schemeClr val="bg1">
                    <a:lumMod val="50000"/>
                  </a:schemeClr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 Learning</a:t>
            </a:r>
          </a:p>
          <a:p>
            <a:pPr marL="12700"/>
            <a:r>
              <a:rPr sz="1400">
                <a:solidFill>
                  <a:schemeClr val="bg1">
                    <a:lumMod val="50000"/>
                  </a:schemeClr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/>
              </a:rPr>
              <a:t>Leaders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FBA9A16-B1F6-B1B9-7E6C-5563EF4426C5}"/>
              </a:ext>
            </a:extLst>
          </p:cNvPr>
          <p:cNvGrpSpPr/>
          <p:nvPr/>
        </p:nvGrpSpPr>
        <p:grpSpPr>
          <a:xfrm>
            <a:off x="729823" y="2340153"/>
            <a:ext cx="5741621" cy="2702686"/>
            <a:chOff x="729823" y="2166356"/>
            <a:chExt cx="5741621" cy="2702686"/>
          </a:xfrm>
        </p:grpSpPr>
        <p:pic>
          <p:nvPicPr>
            <p:cNvPr id="2" name="object 2">
              <a:extLst>
                <a:ext uri="{FF2B5EF4-FFF2-40B4-BE49-F238E27FC236}">
                  <a16:creationId xmlns:a16="http://schemas.microsoft.com/office/drawing/2014/main" id="{E554684E-358E-23BE-B0F6-27F0298B9E7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1503" y="2604486"/>
              <a:ext cx="1078257" cy="1526577"/>
            </a:xfrm>
            <a:prstGeom prst="rect">
              <a:avLst/>
            </a:prstGeom>
          </p:spPr>
        </p:pic>
        <p:pic>
          <p:nvPicPr>
            <p:cNvPr id="5" name="object 3">
              <a:extLst>
                <a:ext uri="{FF2B5EF4-FFF2-40B4-BE49-F238E27FC236}">
                  <a16:creationId xmlns:a16="http://schemas.microsoft.com/office/drawing/2014/main" id="{5EE90217-21AB-04B5-C88F-DC38994E48EA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903380" y="2668093"/>
              <a:ext cx="1075028" cy="1462970"/>
            </a:xfrm>
            <a:prstGeom prst="rect">
              <a:avLst/>
            </a:prstGeom>
          </p:spPr>
        </p:pic>
        <p:pic>
          <p:nvPicPr>
            <p:cNvPr id="7" name="object 4">
              <a:extLst>
                <a:ext uri="{FF2B5EF4-FFF2-40B4-BE49-F238E27FC236}">
                  <a16:creationId xmlns:a16="http://schemas.microsoft.com/office/drawing/2014/main" id="{41F93F5B-7D99-51AE-8A4C-076270DEF07C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062346" y="2437516"/>
              <a:ext cx="1078257" cy="1693547"/>
            </a:xfrm>
            <a:prstGeom prst="rect">
              <a:avLst/>
            </a:prstGeom>
          </p:spPr>
        </p:pic>
        <p:pic>
          <p:nvPicPr>
            <p:cNvPr id="9" name="object 5">
              <a:extLst>
                <a:ext uri="{FF2B5EF4-FFF2-40B4-BE49-F238E27FC236}">
                  <a16:creationId xmlns:a16="http://schemas.microsoft.com/office/drawing/2014/main" id="{DF641D25-1E6E-5C5F-92D8-EA5146D83D8C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227767" y="2866866"/>
              <a:ext cx="1084713" cy="1272148"/>
            </a:xfrm>
            <a:prstGeom prst="rect">
              <a:avLst/>
            </a:prstGeom>
          </p:spPr>
        </p:pic>
        <p:pic>
          <p:nvPicPr>
            <p:cNvPr id="12" name="object 6">
              <a:extLst>
                <a:ext uri="{FF2B5EF4-FFF2-40B4-BE49-F238E27FC236}">
                  <a16:creationId xmlns:a16="http://schemas.microsoft.com/office/drawing/2014/main" id="{DD1716E7-4C01-B158-E4FB-9311BA502113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393187" y="3542695"/>
              <a:ext cx="1078257" cy="588368"/>
            </a:xfrm>
            <a:prstGeom prst="rect">
              <a:avLst/>
            </a:prstGeom>
          </p:spPr>
        </p:pic>
        <p:sp>
          <p:nvSpPr>
            <p:cNvPr id="16" name="object 16">
              <a:extLst>
                <a:ext uri="{FF2B5EF4-FFF2-40B4-BE49-F238E27FC236}">
                  <a16:creationId xmlns:a16="http://schemas.microsoft.com/office/drawing/2014/main" id="{FF0BD152-9056-BF4C-CC9F-CA356162D221}"/>
                </a:ext>
              </a:extLst>
            </p:cNvPr>
            <p:cNvSpPr txBox="1"/>
            <p:nvPr/>
          </p:nvSpPr>
          <p:spPr>
            <a:xfrm>
              <a:off x="729823" y="4221042"/>
              <a:ext cx="1078257" cy="648000"/>
            </a:xfrm>
            <a:prstGeom prst="rect">
              <a:avLst/>
            </a:prstGeom>
            <a:ln>
              <a:solidFill>
                <a:schemeClr val="accent1">
                  <a:shade val="15000"/>
                </a:schemeClr>
              </a:solidFill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0070C0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Principals</a:t>
              </a:r>
            </a:p>
          </p:txBody>
        </p:sp>
        <p:sp>
          <p:nvSpPr>
            <p:cNvPr id="22" name="object 17">
              <a:extLst>
                <a:ext uri="{FF2B5EF4-FFF2-40B4-BE49-F238E27FC236}">
                  <a16:creationId xmlns:a16="http://schemas.microsoft.com/office/drawing/2014/main" id="{398A3523-996F-D3DE-57D1-C1EB6A98B005}"/>
                </a:ext>
              </a:extLst>
            </p:cNvPr>
            <p:cNvSpPr txBox="1"/>
            <p:nvPr/>
          </p:nvSpPr>
          <p:spPr>
            <a:xfrm>
              <a:off x="1895244" y="4221042"/>
              <a:ext cx="995364" cy="43088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646669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Principal's Delegates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23" name="object 18">
              <a:extLst>
                <a:ext uri="{FF2B5EF4-FFF2-40B4-BE49-F238E27FC236}">
                  <a16:creationId xmlns:a16="http://schemas.microsoft.com/office/drawing/2014/main" id="{44205E94-8AF0-FF7F-472F-342A4AAAC68F}"/>
                </a:ext>
              </a:extLst>
            </p:cNvPr>
            <p:cNvSpPr txBox="1"/>
            <p:nvPr/>
          </p:nvSpPr>
          <p:spPr>
            <a:xfrm>
              <a:off x="3060440" y="4185478"/>
              <a:ext cx="1080000" cy="64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shade val="15000"/>
                </a:schemeClr>
              </a:solidFill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FF0000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SACE Coordinators</a:t>
              </a:r>
            </a:p>
          </p:txBody>
        </p:sp>
        <p:sp>
          <p:nvSpPr>
            <p:cNvPr id="25" name="object 20">
              <a:extLst>
                <a:ext uri="{FF2B5EF4-FFF2-40B4-BE49-F238E27FC236}">
                  <a16:creationId xmlns:a16="http://schemas.microsoft.com/office/drawing/2014/main" id="{5631AB62-980C-689B-1723-E1D8488D089A}"/>
                </a:ext>
              </a:extLst>
            </p:cNvPr>
            <p:cNvSpPr txBox="1"/>
            <p:nvPr/>
          </p:nvSpPr>
          <p:spPr>
            <a:xfrm>
              <a:off x="5393510" y="4221042"/>
              <a:ext cx="1037972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646669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Teachers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27" name="object 11">
              <a:extLst>
                <a:ext uri="{FF2B5EF4-FFF2-40B4-BE49-F238E27FC236}">
                  <a16:creationId xmlns:a16="http://schemas.microsoft.com/office/drawing/2014/main" id="{3A034485-3726-2FF9-8945-579E614CDB9C}"/>
                </a:ext>
              </a:extLst>
            </p:cNvPr>
            <p:cNvSpPr txBox="1"/>
            <p:nvPr/>
          </p:nvSpPr>
          <p:spPr>
            <a:xfrm>
              <a:off x="3103447" y="2166356"/>
              <a:ext cx="390028" cy="228909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spcBef>
                  <a:spcPts val="105"/>
                </a:spcBef>
              </a:pPr>
              <a:r>
                <a:rPr sz="1400">
                  <a:solidFill>
                    <a:srgbClr val="232833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78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28" name="object 12">
              <a:extLst>
                <a:ext uri="{FF2B5EF4-FFF2-40B4-BE49-F238E27FC236}">
                  <a16:creationId xmlns:a16="http://schemas.microsoft.com/office/drawing/2014/main" id="{47F70E00-70E1-8AFF-EADF-87D24843597D}"/>
                </a:ext>
              </a:extLst>
            </p:cNvPr>
            <p:cNvSpPr txBox="1"/>
            <p:nvPr/>
          </p:nvSpPr>
          <p:spPr>
            <a:xfrm>
              <a:off x="773079" y="2351215"/>
              <a:ext cx="396622" cy="230190"/>
            </a:xfrm>
            <a:prstGeom prst="rect">
              <a:avLst/>
            </a:prstGeom>
          </p:spPr>
          <p:txBody>
            <a:bodyPr vert="horz" wrap="square" lIns="0" tIns="14604" rIns="0" bIns="0" rtlCol="0">
              <a:spAutoFit/>
            </a:bodyPr>
            <a:lstStyle/>
            <a:p>
              <a:pPr marL="12700">
                <a:spcBef>
                  <a:spcPts val="114"/>
                </a:spcBef>
              </a:pPr>
              <a:r>
                <a:rPr sz="1400">
                  <a:solidFill>
                    <a:srgbClr val="232833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70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34" name="object 13">
              <a:extLst>
                <a:ext uri="{FF2B5EF4-FFF2-40B4-BE49-F238E27FC236}">
                  <a16:creationId xmlns:a16="http://schemas.microsoft.com/office/drawing/2014/main" id="{978201E5-FDDC-1249-73D1-167B4788CFAA}"/>
                </a:ext>
              </a:extLst>
            </p:cNvPr>
            <p:cNvSpPr txBox="1"/>
            <p:nvPr/>
          </p:nvSpPr>
          <p:spPr>
            <a:xfrm>
              <a:off x="1938658" y="2400909"/>
              <a:ext cx="386071" cy="228909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spcBef>
                  <a:spcPts val="105"/>
                </a:spcBef>
              </a:pPr>
              <a:r>
                <a:rPr sz="1400">
                  <a:solidFill>
                    <a:srgbClr val="232833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67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35" name="object 14">
              <a:extLst>
                <a:ext uri="{FF2B5EF4-FFF2-40B4-BE49-F238E27FC236}">
                  <a16:creationId xmlns:a16="http://schemas.microsoft.com/office/drawing/2014/main" id="{643F85B1-0A0B-8020-BCC4-300BE9A2BECA}"/>
                </a:ext>
              </a:extLst>
            </p:cNvPr>
            <p:cNvSpPr txBox="1"/>
            <p:nvPr/>
          </p:nvSpPr>
          <p:spPr>
            <a:xfrm>
              <a:off x="4272276" y="2605645"/>
              <a:ext cx="414652" cy="230190"/>
            </a:xfrm>
            <a:prstGeom prst="rect">
              <a:avLst/>
            </a:prstGeom>
          </p:spPr>
          <p:txBody>
            <a:bodyPr vert="horz" wrap="square" lIns="0" tIns="14604" rIns="0" bIns="0" rtlCol="0">
              <a:spAutoFit/>
            </a:bodyPr>
            <a:lstStyle/>
            <a:p>
              <a:pPr marL="12700">
                <a:spcBef>
                  <a:spcPts val="114"/>
                </a:spcBef>
              </a:pPr>
              <a:r>
                <a:rPr sz="1400">
                  <a:solidFill>
                    <a:srgbClr val="232833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58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42" name="object 15">
              <a:extLst>
                <a:ext uri="{FF2B5EF4-FFF2-40B4-BE49-F238E27FC236}">
                  <a16:creationId xmlns:a16="http://schemas.microsoft.com/office/drawing/2014/main" id="{1FD6CB2F-50F7-D83C-43FC-CA394C938B69}"/>
                </a:ext>
              </a:extLst>
            </p:cNvPr>
            <p:cNvSpPr txBox="1"/>
            <p:nvPr/>
          </p:nvSpPr>
          <p:spPr>
            <a:xfrm>
              <a:off x="5436450" y="3275510"/>
              <a:ext cx="413772" cy="228909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spcBef>
                  <a:spcPts val="105"/>
                </a:spcBef>
              </a:pPr>
              <a:r>
                <a:rPr sz="1400">
                  <a:solidFill>
                    <a:srgbClr val="232833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26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</p:grpSp>
      <p:sp>
        <p:nvSpPr>
          <p:cNvPr id="45" name="object 11">
            <a:extLst>
              <a:ext uri="{FF2B5EF4-FFF2-40B4-BE49-F238E27FC236}">
                <a16:creationId xmlns:a16="http://schemas.microsoft.com/office/drawing/2014/main" id="{D81F0F38-929D-A67B-D08F-AB0180CE9212}"/>
              </a:ext>
            </a:extLst>
          </p:cNvPr>
          <p:cNvSpPr txBox="1">
            <a:spLocks/>
          </p:cNvSpPr>
          <p:nvPr/>
        </p:nvSpPr>
        <p:spPr>
          <a:xfrm>
            <a:off x="729823" y="5359126"/>
            <a:ext cx="5192283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3850" b="1" i="0">
                <a:solidFill>
                  <a:srgbClr val="31343B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000" b="0">
                <a:latin typeface="Roboto Medium" panose="02000000000000000000" pitchFamily="2" charset="0"/>
                <a:ea typeface="Roboto Medium" panose="02000000000000000000" pitchFamily="2" charset="0"/>
              </a:rPr>
              <a:t>Professional Learning Opportunities</a:t>
            </a: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F769A7A0-AC4D-7764-3C0E-3164BBBF56F2}"/>
              </a:ext>
            </a:extLst>
          </p:cNvPr>
          <p:cNvGrpSpPr/>
          <p:nvPr/>
        </p:nvGrpSpPr>
        <p:grpSpPr>
          <a:xfrm>
            <a:off x="708708" y="6034700"/>
            <a:ext cx="5762737" cy="3048975"/>
            <a:chOff x="735284" y="3166630"/>
            <a:chExt cx="18656017" cy="7625195"/>
          </a:xfrm>
        </p:grpSpPr>
        <p:pic>
          <p:nvPicPr>
            <p:cNvPr id="77" name="object 2">
              <a:extLst>
                <a:ext uri="{FF2B5EF4-FFF2-40B4-BE49-F238E27FC236}">
                  <a16:creationId xmlns:a16="http://schemas.microsoft.com/office/drawing/2014/main" id="{DABB6D2A-A9DF-5967-1AA3-8A4C567FAB6E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35284" y="5864549"/>
              <a:ext cx="3504561" cy="3068822"/>
            </a:xfrm>
            <a:prstGeom prst="rect">
              <a:avLst/>
            </a:prstGeom>
          </p:spPr>
        </p:pic>
        <p:pic>
          <p:nvPicPr>
            <p:cNvPr id="78" name="object 3">
              <a:extLst>
                <a:ext uri="{FF2B5EF4-FFF2-40B4-BE49-F238E27FC236}">
                  <a16:creationId xmlns:a16="http://schemas.microsoft.com/office/drawing/2014/main" id="{038A242B-71C1-ADB5-7D2C-DF4B262E6265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544132" y="5507220"/>
              <a:ext cx="3494068" cy="3426151"/>
            </a:xfrm>
            <a:prstGeom prst="rect">
              <a:avLst/>
            </a:prstGeom>
          </p:spPr>
        </p:pic>
        <p:pic>
          <p:nvPicPr>
            <p:cNvPr id="79" name="object 4">
              <a:extLst>
                <a:ext uri="{FF2B5EF4-FFF2-40B4-BE49-F238E27FC236}">
                  <a16:creationId xmlns:a16="http://schemas.microsoft.com/office/drawing/2014/main" id="{15F8A6E2-73A3-EF42-B4B4-3D48D8F8BBA0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311013" y="3930771"/>
              <a:ext cx="3504561" cy="5002601"/>
            </a:xfrm>
            <a:prstGeom prst="rect">
              <a:avLst/>
            </a:prstGeom>
          </p:spPr>
        </p:pic>
        <p:pic>
          <p:nvPicPr>
            <p:cNvPr id="80" name="object 5">
              <a:extLst>
                <a:ext uri="{FF2B5EF4-FFF2-40B4-BE49-F238E27FC236}">
                  <a16:creationId xmlns:a16="http://schemas.microsoft.com/office/drawing/2014/main" id="{4EBAEA94-B67D-0EC7-2E1E-EA26635683C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2109369" y="5002757"/>
              <a:ext cx="3504561" cy="3930615"/>
            </a:xfrm>
            <a:prstGeom prst="rect">
              <a:avLst/>
            </a:prstGeom>
          </p:spPr>
        </p:pic>
        <p:pic>
          <p:nvPicPr>
            <p:cNvPr id="88" name="object 6">
              <a:extLst>
                <a:ext uri="{FF2B5EF4-FFF2-40B4-BE49-F238E27FC236}">
                  <a16:creationId xmlns:a16="http://schemas.microsoft.com/office/drawing/2014/main" id="{CFDF1A5D-EC70-81CB-DCFA-F8D58C65FB4F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5886740" y="6011684"/>
              <a:ext cx="3504561" cy="2921687"/>
            </a:xfrm>
            <a:prstGeom prst="rect">
              <a:avLst/>
            </a:prstGeom>
          </p:spPr>
        </p:pic>
        <p:sp>
          <p:nvSpPr>
            <p:cNvPr id="95" name="object 15">
              <a:extLst>
                <a:ext uri="{FF2B5EF4-FFF2-40B4-BE49-F238E27FC236}">
                  <a16:creationId xmlns:a16="http://schemas.microsoft.com/office/drawing/2014/main" id="{2042C51C-86CC-AAAB-CDC4-7AE2814AC11D}"/>
                </a:ext>
              </a:extLst>
            </p:cNvPr>
            <p:cNvSpPr txBox="1"/>
            <p:nvPr/>
          </p:nvSpPr>
          <p:spPr>
            <a:xfrm>
              <a:off x="849660" y="9171241"/>
              <a:ext cx="2991221" cy="53880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646669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Principals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108" name="object 16">
              <a:extLst>
                <a:ext uri="{FF2B5EF4-FFF2-40B4-BE49-F238E27FC236}">
                  <a16:creationId xmlns:a16="http://schemas.microsoft.com/office/drawing/2014/main" id="{4141E691-7BCE-62F1-050F-2DD4AAFA27F6}"/>
                </a:ext>
              </a:extLst>
            </p:cNvPr>
            <p:cNvSpPr txBox="1"/>
            <p:nvPr/>
          </p:nvSpPr>
          <p:spPr>
            <a:xfrm>
              <a:off x="4637528" y="9171241"/>
              <a:ext cx="3053080" cy="107760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646669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Principal's Delegates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109" name="object 17">
              <a:extLst>
                <a:ext uri="{FF2B5EF4-FFF2-40B4-BE49-F238E27FC236}">
                  <a16:creationId xmlns:a16="http://schemas.microsoft.com/office/drawing/2014/main" id="{02F8F1F1-F54B-ACC4-685C-152D49B0844A}"/>
                </a:ext>
              </a:extLst>
            </p:cNvPr>
            <p:cNvSpPr txBox="1"/>
            <p:nvPr/>
          </p:nvSpPr>
          <p:spPr>
            <a:xfrm>
              <a:off x="8424653" y="9171239"/>
              <a:ext cx="3496342" cy="1620586"/>
            </a:xfrm>
            <a:prstGeom prst="rect">
              <a:avLst/>
            </a:prstGeom>
            <a:ln>
              <a:solidFill>
                <a:schemeClr val="accent1">
                  <a:shade val="15000"/>
                </a:schemeClr>
              </a:solidFill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FF0000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SACE Coordinators</a:t>
              </a:r>
            </a:p>
          </p:txBody>
        </p:sp>
        <p:sp>
          <p:nvSpPr>
            <p:cNvPr id="110" name="object 18">
              <a:extLst>
                <a:ext uri="{FF2B5EF4-FFF2-40B4-BE49-F238E27FC236}">
                  <a16:creationId xmlns:a16="http://schemas.microsoft.com/office/drawing/2014/main" id="{2294F133-51FF-A561-433F-ADB00B23C547}"/>
                </a:ext>
              </a:extLst>
            </p:cNvPr>
            <p:cNvSpPr txBox="1"/>
            <p:nvPr/>
          </p:nvSpPr>
          <p:spPr>
            <a:xfrm>
              <a:off x="12094675" y="9171241"/>
              <a:ext cx="3496342" cy="1616412"/>
            </a:xfrm>
            <a:prstGeom prst="rect">
              <a:avLst/>
            </a:prstGeom>
            <a:ln>
              <a:solidFill>
                <a:schemeClr val="accent1">
                  <a:shade val="15000"/>
                </a:schemeClr>
              </a:solidFill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17780"/>
              <a:r>
                <a:rPr sz="1400">
                  <a:solidFill>
                    <a:srgbClr val="FFCC00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Teaching </a:t>
              </a:r>
              <a:r>
                <a:rPr lang="en-US" sz="1400">
                  <a:solidFill>
                    <a:srgbClr val="FFCC00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&amp;</a:t>
              </a:r>
              <a:r>
                <a:rPr sz="1400">
                  <a:solidFill>
                    <a:srgbClr val="FFCC00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 Learning</a:t>
              </a:r>
            </a:p>
            <a:p>
              <a:pPr marL="12700"/>
              <a:r>
                <a:rPr sz="1400">
                  <a:solidFill>
                    <a:srgbClr val="FFCC00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Leaders</a:t>
              </a:r>
            </a:p>
          </p:txBody>
        </p:sp>
        <p:sp>
          <p:nvSpPr>
            <p:cNvPr id="111" name="object 19">
              <a:extLst>
                <a:ext uri="{FF2B5EF4-FFF2-40B4-BE49-F238E27FC236}">
                  <a16:creationId xmlns:a16="http://schemas.microsoft.com/office/drawing/2014/main" id="{9A566836-F1E0-5EC6-0475-7A14823E383F}"/>
                </a:ext>
              </a:extLst>
            </p:cNvPr>
            <p:cNvSpPr txBox="1"/>
            <p:nvPr/>
          </p:nvSpPr>
          <p:spPr>
            <a:xfrm>
              <a:off x="15887788" y="9171241"/>
              <a:ext cx="3022277" cy="53880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646669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Teachers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112" name="object 10">
              <a:extLst>
                <a:ext uri="{FF2B5EF4-FFF2-40B4-BE49-F238E27FC236}">
                  <a16:creationId xmlns:a16="http://schemas.microsoft.com/office/drawing/2014/main" id="{59D85165-2517-BFC8-426D-8E1DAF07791D}"/>
                </a:ext>
              </a:extLst>
            </p:cNvPr>
            <p:cNvSpPr txBox="1"/>
            <p:nvPr/>
          </p:nvSpPr>
          <p:spPr>
            <a:xfrm>
              <a:off x="8424653" y="3166630"/>
              <a:ext cx="1412470" cy="578894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232833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Courier New"/>
                </a:rPr>
                <a:t>78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Courier New"/>
              </a:endParaRPr>
            </a:p>
          </p:txBody>
        </p:sp>
        <p:sp>
          <p:nvSpPr>
            <p:cNvPr id="113" name="object 11">
              <a:extLst>
                <a:ext uri="{FF2B5EF4-FFF2-40B4-BE49-F238E27FC236}">
                  <a16:creationId xmlns:a16="http://schemas.microsoft.com/office/drawing/2014/main" id="{16E29022-21A3-A5F3-DFA3-4D087FC3CAC6}"/>
                </a:ext>
              </a:extLst>
            </p:cNvPr>
            <p:cNvSpPr txBox="1"/>
            <p:nvPr/>
          </p:nvSpPr>
          <p:spPr>
            <a:xfrm>
              <a:off x="880897" y="5179228"/>
              <a:ext cx="1330633" cy="577289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232833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47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114" name="object 12">
              <a:extLst>
                <a:ext uri="{FF2B5EF4-FFF2-40B4-BE49-F238E27FC236}">
                  <a16:creationId xmlns:a16="http://schemas.microsoft.com/office/drawing/2014/main" id="{06F04E1E-AE94-8FCF-0B17-7E85628B02A5}"/>
                </a:ext>
              </a:extLst>
            </p:cNvPr>
            <p:cNvSpPr txBox="1"/>
            <p:nvPr/>
          </p:nvSpPr>
          <p:spPr>
            <a:xfrm>
              <a:off x="4668772" y="4827158"/>
              <a:ext cx="1391253" cy="575683"/>
            </a:xfrm>
            <a:prstGeom prst="rect">
              <a:avLst/>
            </a:prstGeom>
          </p:spPr>
          <p:txBody>
            <a:bodyPr vert="horz" wrap="square" lIns="0" tIns="14604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232833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53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115" name="object 13">
              <a:extLst>
                <a:ext uri="{FF2B5EF4-FFF2-40B4-BE49-F238E27FC236}">
                  <a16:creationId xmlns:a16="http://schemas.microsoft.com/office/drawing/2014/main" id="{3C0BEFAC-8735-F572-45BC-9D526EB4EBA7}"/>
                </a:ext>
              </a:extLst>
            </p:cNvPr>
            <p:cNvSpPr txBox="1"/>
            <p:nvPr/>
          </p:nvSpPr>
          <p:spPr>
            <a:xfrm>
              <a:off x="12232904" y="4296416"/>
              <a:ext cx="1263953" cy="577289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232833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61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116" name="object 14">
              <a:extLst>
                <a:ext uri="{FF2B5EF4-FFF2-40B4-BE49-F238E27FC236}">
                  <a16:creationId xmlns:a16="http://schemas.microsoft.com/office/drawing/2014/main" id="{25BB5567-65DF-AF66-EF10-F678C3F93AA1}"/>
                </a:ext>
              </a:extLst>
            </p:cNvPr>
            <p:cNvSpPr txBox="1"/>
            <p:nvPr/>
          </p:nvSpPr>
          <p:spPr>
            <a:xfrm>
              <a:off x="16032359" y="5305346"/>
              <a:ext cx="1397313" cy="577289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232833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45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</p:grpSp>
      <p:sp>
        <p:nvSpPr>
          <p:cNvPr id="129" name="object 9">
            <a:extLst>
              <a:ext uri="{FF2B5EF4-FFF2-40B4-BE49-F238E27FC236}">
                <a16:creationId xmlns:a16="http://schemas.microsoft.com/office/drawing/2014/main" id="{F97B6500-6A22-1A0A-057E-F67094CBB738}"/>
              </a:ext>
            </a:extLst>
          </p:cNvPr>
          <p:cNvSpPr txBox="1">
            <a:spLocks/>
          </p:cNvSpPr>
          <p:nvPr/>
        </p:nvSpPr>
        <p:spPr>
          <a:xfrm>
            <a:off x="7602121" y="1463675"/>
            <a:ext cx="5334000" cy="423193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>
            <a:lvl1pPr>
              <a:defRPr sz="3850" b="1" i="0">
                <a:solidFill>
                  <a:srgbClr val="31343B"/>
                </a:solidFill>
                <a:latin typeface="Arial"/>
                <a:ea typeface="+mj-ea"/>
                <a:cs typeface="Arial"/>
              </a:defRPr>
            </a:lvl1pPr>
          </a:lstStyle>
          <a:p>
            <a:pPr marL="24765" algn="l"/>
            <a:r>
              <a:rPr lang="en-AU" sz="2000" b="0">
                <a:solidFill>
                  <a:srgbClr val="232833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Operations: procedural compliance, deadlines</a:t>
            </a:r>
          </a:p>
        </p:txBody>
      </p: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1E68A7E7-DFCA-CA92-D1FE-0570EDB4425B}"/>
              </a:ext>
            </a:extLst>
          </p:cNvPr>
          <p:cNvGrpSpPr/>
          <p:nvPr/>
        </p:nvGrpSpPr>
        <p:grpSpPr>
          <a:xfrm>
            <a:off x="7605088" y="1938339"/>
            <a:ext cx="5625690" cy="3098096"/>
            <a:chOff x="7617411" y="2124746"/>
            <a:chExt cx="5625690" cy="3098096"/>
          </a:xfrm>
        </p:grpSpPr>
        <p:pic>
          <p:nvPicPr>
            <p:cNvPr id="118" name="object 2">
              <a:extLst>
                <a:ext uri="{FF2B5EF4-FFF2-40B4-BE49-F238E27FC236}">
                  <a16:creationId xmlns:a16="http://schemas.microsoft.com/office/drawing/2014/main" id="{046371E1-061B-B18C-F6E0-52C5942DEE6B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7619058" y="3637258"/>
              <a:ext cx="1056485" cy="823881"/>
            </a:xfrm>
            <a:prstGeom prst="rect">
              <a:avLst/>
            </a:prstGeom>
          </p:spPr>
        </p:pic>
        <p:pic>
          <p:nvPicPr>
            <p:cNvPr id="119" name="object 3">
              <a:extLst>
                <a:ext uri="{FF2B5EF4-FFF2-40B4-BE49-F238E27FC236}">
                  <a16:creationId xmlns:a16="http://schemas.microsoft.com/office/drawing/2014/main" id="{733B1C90-8BF9-9E51-C7CE-B3D44452B745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8767273" y="3245412"/>
              <a:ext cx="1053322" cy="1215728"/>
            </a:xfrm>
            <a:prstGeom prst="rect">
              <a:avLst/>
            </a:prstGeom>
          </p:spPr>
        </p:pic>
        <p:pic>
          <p:nvPicPr>
            <p:cNvPr id="120" name="object 4">
              <a:extLst>
                <a:ext uri="{FF2B5EF4-FFF2-40B4-BE49-F238E27FC236}">
                  <a16:creationId xmlns:a16="http://schemas.microsoft.com/office/drawing/2014/main" id="{8A4BC3FB-D25D-2C4A-C9C2-33C6FA2DE404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9902837" y="2421530"/>
              <a:ext cx="1056485" cy="2039609"/>
            </a:xfrm>
            <a:prstGeom prst="rect">
              <a:avLst/>
            </a:prstGeom>
          </p:spPr>
        </p:pic>
        <p:pic>
          <p:nvPicPr>
            <p:cNvPr id="121" name="object 5">
              <a:extLst>
                <a:ext uri="{FF2B5EF4-FFF2-40B4-BE49-F238E27FC236}">
                  <a16:creationId xmlns:a16="http://schemas.microsoft.com/office/drawing/2014/main" id="{2EFD96BD-3D96-2F89-D71C-2FF5B6720E99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1047890" y="3727685"/>
              <a:ext cx="1056485" cy="733455"/>
            </a:xfrm>
            <a:prstGeom prst="rect">
              <a:avLst/>
            </a:prstGeom>
          </p:spPr>
        </p:pic>
        <p:pic>
          <p:nvPicPr>
            <p:cNvPr id="122" name="object 6">
              <a:extLst>
                <a:ext uri="{FF2B5EF4-FFF2-40B4-BE49-F238E27FC236}">
                  <a16:creationId xmlns:a16="http://schemas.microsoft.com/office/drawing/2014/main" id="{AF76CFEE-896B-DB0C-0A91-9656204B37C8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2186616" y="3998962"/>
              <a:ext cx="1056485" cy="462177"/>
            </a:xfrm>
            <a:prstGeom prst="rect">
              <a:avLst/>
            </a:prstGeom>
          </p:spPr>
        </p:pic>
        <p:sp>
          <p:nvSpPr>
            <p:cNvPr id="124" name="object 15">
              <a:extLst>
                <a:ext uri="{FF2B5EF4-FFF2-40B4-BE49-F238E27FC236}">
                  <a16:creationId xmlns:a16="http://schemas.microsoft.com/office/drawing/2014/main" id="{77B9252A-D772-66F2-9A20-DC86D91DEBDA}"/>
                </a:ext>
              </a:extLst>
            </p:cNvPr>
            <p:cNvSpPr txBox="1"/>
            <p:nvPr/>
          </p:nvSpPr>
          <p:spPr>
            <a:xfrm>
              <a:off x="7617411" y="4574843"/>
              <a:ext cx="914400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646669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Principals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125" name="object 16">
              <a:extLst>
                <a:ext uri="{FF2B5EF4-FFF2-40B4-BE49-F238E27FC236}">
                  <a16:creationId xmlns:a16="http://schemas.microsoft.com/office/drawing/2014/main" id="{C7C7A70E-96A8-8561-3B6F-3C0495681139}"/>
                </a:ext>
              </a:extLst>
            </p:cNvPr>
            <p:cNvSpPr txBox="1"/>
            <p:nvPr/>
          </p:nvSpPr>
          <p:spPr>
            <a:xfrm>
              <a:off x="8759299" y="4574842"/>
              <a:ext cx="1080000" cy="648000"/>
            </a:xfrm>
            <a:prstGeom prst="rect">
              <a:avLst/>
            </a:prstGeom>
            <a:ln>
              <a:solidFill>
                <a:schemeClr val="accent1">
                  <a:shade val="15000"/>
                </a:schemeClr>
              </a:solidFill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FF80AB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Principal's Delegates</a:t>
              </a:r>
            </a:p>
          </p:txBody>
        </p:sp>
        <p:sp>
          <p:nvSpPr>
            <p:cNvPr id="126" name="object 17">
              <a:extLst>
                <a:ext uri="{FF2B5EF4-FFF2-40B4-BE49-F238E27FC236}">
                  <a16:creationId xmlns:a16="http://schemas.microsoft.com/office/drawing/2014/main" id="{09ACBBF8-C15A-B532-1F36-8913EC1659C7}"/>
                </a:ext>
              </a:extLst>
            </p:cNvPr>
            <p:cNvSpPr txBox="1"/>
            <p:nvPr/>
          </p:nvSpPr>
          <p:spPr>
            <a:xfrm>
              <a:off x="9900970" y="4574842"/>
              <a:ext cx="1080000" cy="648000"/>
            </a:xfrm>
            <a:prstGeom prst="rect">
              <a:avLst/>
            </a:prstGeom>
            <a:ln>
              <a:solidFill>
                <a:schemeClr val="accent1">
                  <a:shade val="15000"/>
                </a:schemeClr>
              </a:solidFill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FF0000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SACE Coordinators</a:t>
              </a:r>
            </a:p>
          </p:txBody>
        </p:sp>
        <p:sp>
          <p:nvSpPr>
            <p:cNvPr id="127" name="object 18">
              <a:extLst>
                <a:ext uri="{FF2B5EF4-FFF2-40B4-BE49-F238E27FC236}">
                  <a16:creationId xmlns:a16="http://schemas.microsoft.com/office/drawing/2014/main" id="{D3B8B299-37B8-0D2D-2A1C-83B99DFD2991}"/>
                </a:ext>
              </a:extLst>
            </p:cNvPr>
            <p:cNvSpPr txBox="1"/>
            <p:nvPr/>
          </p:nvSpPr>
          <p:spPr>
            <a:xfrm>
              <a:off x="11043461" y="4574843"/>
              <a:ext cx="1142492" cy="64633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7780"/>
              <a:r>
                <a:rPr sz="1400">
                  <a:solidFill>
                    <a:schemeClr val="bg1">
                      <a:lumMod val="50000"/>
                    </a:schemeClr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Teaching </a:t>
              </a:r>
              <a:r>
                <a:rPr lang="en-US" sz="1400">
                  <a:solidFill>
                    <a:schemeClr val="bg1">
                      <a:lumMod val="50000"/>
                    </a:schemeClr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&amp;</a:t>
              </a:r>
              <a:r>
                <a:rPr sz="1400">
                  <a:solidFill>
                    <a:schemeClr val="bg1">
                      <a:lumMod val="50000"/>
                    </a:schemeClr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 Learning</a:t>
              </a:r>
            </a:p>
            <a:p>
              <a:pPr marL="12700"/>
              <a:r>
                <a:rPr sz="1400">
                  <a:solidFill>
                    <a:schemeClr val="bg1">
                      <a:lumMod val="50000"/>
                    </a:schemeClr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Leaders</a:t>
              </a:r>
            </a:p>
          </p:txBody>
        </p:sp>
        <p:sp>
          <p:nvSpPr>
            <p:cNvPr id="128" name="object 19">
              <a:extLst>
                <a:ext uri="{FF2B5EF4-FFF2-40B4-BE49-F238E27FC236}">
                  <a16:creationId xmlns:a16="http://schemas.microsoft.com/office/drawing/2014/main" id="{537CB978-7981-6E4E-1007-E88E9B81871F}"/>
                </a:ext>
              </a:extLst>
            </p:cNvPr>
            <p:cNvSpPr txBox="1"/>
            <p:nvPr/>
          </p:nvSpPr>
          <p:spPr>
            <a:xfrm>
              <a:off x="12186932" y="4574843"/>
              <a:ext cx="880234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646669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Teachers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130" name="object 10">
              <a:extLst>
                <a:ext uri="{FF2B5EF4-FFF2-40B4-BE49-F238E27FC236}">
                  <a16:creationId xmlns:a16="http://schemas.microsoft.com/office/drawing/2014/main" id="{7DAF48C7-BE39-1A94-FC2C-504812B79177}"/>
                </a:ext>
              </a:extLst>
            </p:cNvPr>
            <p:cNvSpPr txBox="1"/>
            <p:nvPr/>
          </p:nvSpPr>
          <p:spPr>
            <a:xfrm>
              <a:off x="9935572" y="2124746"/>
              <a:ext cx="401648" cy="231474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12700">
                <a:spcBef>
                  <a:spcPts val="125"/>
                </a:spcBef>
              </a:pPr>
              <a:r>
                <a:rPr sz="1400">
                  <a:solidFill>
                    <a:srgbClr val="232833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Courier New"/>
                </a:rPr>
                <a:t>87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Courier New"/>
              </a:endParaRPr>
            </a:p>
          </p:txBody>
        </p:sp>
        <p:sp>
          <p:nvSpPr>
            <p:cNvPr id="131" name="object 11">
              <a:extLst>
                <a:ext uri="{FF2B5EF4-FFF2-40B4-BE49-F238E27FC236}">
                  <a16:creationId xmlns:a16="http://schemas.microsoft.com/office/drawing/2014/main" id="{44B7EC5D-916C-AF5F-A7AA-FB2CE2D0C566}"/>
                </a:ext>
              </a:extLst>
            </p:cNvPr>
            <p:cNvSpPr txBox="1"/>
            <p:nvPr/>
          </p:nvSpPr>
          <p:spPr>
            <a:xfrm>
              <a:off x="8804350" y="2986304"/>
              <a:ext cx="352519" cy="233397"/>
            </a:xfrm>
            <a:prstGeom prst="rect">
              <a:avLst/>
            </a:prstGeom>
          </p:spPr>
          <p:txBody>
            <a:bodyPr vert="horz" wrap="square" lIns="0" tIns="17780" rIns="0" bIns="0" rtlCol="0">
              <a:spAutoFit/>
            </a:bodyPr>
            <a:lstStyle/>
            <a:p>
              <a:pPr marL="12700">
                <a:spcBef>
                  <a:spcPts val="140"/>
                </a:spcBef>
              </a:pPr>
              <a:r>
                <a:rPr sz="1400">
                  <a:solidFill>
                    <a:srgbClr val="232833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51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132" name="object 12">
              <a:extLst>
                <a:ext uri="{FF2B5EF4-FFF2-40B4-BE49-F238E27FC236}">
                  <a16:creationId xmlns:a16="http://schemas.microsoft.com/office/drawing/2014/main" id="{E03246F6-F71A-FDD9-1981-73A6EB610A9B}"/>
                </a:ext>
              </a:extLst>
            </p:cNvPr>
            <p:cNvSpPr txBox="1"/>
            <p:nvPr/>
          </p:nvSpPr>
          <p:spPr>
            <a:xfrm>
              <a:off x="7660310" y="3378150"/>
              <a:ext cx="392598" cy="228909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spcBef>
                  <a:spcPts val="105"/>
                </a:spcBef>
              </a:pPr>
              <a:r>
                <a:rPr sz="1400">
                  <a:solidFill>
                    <a:srgbClr val="232833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34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133" name="object 13">
              <a:extLst>
                <a:ext uri="{FF2B5EF4-FFF2-40B4-BE49-F238E27FC236}">
                  <a16:creationId xmlns:a16="http://schemas.microsoft.com/office/drawing/2014/main" id="{E4FCB63F-39AC-018E-37A0-F41DCDC301B4}"/>
                </a:ext>
              </a:extLst>
            </p:cNvPr>
            <p:cNvSpPr txBox="1"/>
            <p:nvPr/>
          </p:nvSpPr>
          <p:spPr>
            <a:xfrm>
              <a:off x="11088928" y="3448483"/>
              <a:ext cx="402510" cy="230832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spcBef>
                  <a:spcPts val="120"/>
                </a:spcBef>
              </a:pPr>
              <a:r>
                <a:rPr sz="1400">
                  <a:solidFill>
                    <a:srgbClr val="232833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Times New Roman"/>
                </a:rPr>
                <a:t>30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Times New Roman"/>
              </a:endParaRPr>
            </a:p>
          </p:txBody>
        </p:sp>
        <p:sp>
          <p:nvSpPr>
            <p:cNvPr id="134" name="object 14">
              <a:extLst>
                <a:ext uri="{FF2B5EF4-FFF2-40B4-BE49-F238E27FC236}">
                  <a16:creationId xmlns:a16="http://schemas.microsoft.com/office/drawing/2014/main" id="{1186F398-55F5-C47C-5C9A-502B89F9BBB4}"/>
                </a:ext>
              </a:extLst>
            </p:cNvPr>
            <p:cNvSpPr txBox="1"/>
            <p:nvPr/>
          </p:nvSpPr>
          <p:spPr>
            <a:xfrm>
              <a:off x="12221653" y="3744878"/>
              <a:ext cx="363723" cy="233397"/>
            </a:xfrm>
            <a:prstGeom prst="rect">
              <a:avLst/>
            </a:prstGeom>
          </p:spPr>
          <p:txBody>
            <a:bodyPr vert="horz" wrap="square" lIns="0" tIns="17780" rIns="0" bIns="0" rtlCol="0">
              <a:spAutoFit/>
            </a:bodyPr>
            <a:lstStyle/>
            <a:p>
              <a:pPr marL="12700">
                <a:spcBef>
                  <a:spcPts val="140"/>
                </a:spcBef>
              </a:pPr>
              <a:r>
                <a:rPr sz="1400">
                  <a:solidFill>
                    <a:srgbClr val="232833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18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</p:grpSp>
      <p:sp>
        <p:nvSpPr>
          <p:cNvPr id="136" name="object 9">
            <a:extLst>
              <a:ext uri="{FF2B5EF4-FFF2-40B4-BE49-F238E27FC236}">
                <a16:creationId xmlns:a16="http://schemas.microsoft.com/office/drawing/2014/main" id="{BB3EEBC8-B9C9-F3C2-B119-19619C0CD27A}"/>
              </a:ext>
            </a:extLst>
          </p:cNvPr>
          <p:cNvSpPr txBox="1">
            <a:spLocks/>
          </p:cNvSpPr>
          <p:nvPr/>
        </p:nvSpPr>
        <p:spPr>
          <a:xfrm>
            <a:off x="7602121" y="5197475"/>
            <a:ext cx="5334000" cy="423193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>
            <a:lvl1pPr>
              <a:defRPr sz="3850" b="1" i="0">
                <a:solidFill>
                  <a:srgbClr val="31343B"/>
                </a:solidFill>
                <a:latin typeface="Arial"/>
                <a:ea typeface="+mj-ea"/>
                <a:cs typeface="Arial"/>
              </a:defRPr>
            </a:lvl1pPr>
          </a:lstStyle>
          <a:p>
            <a:pPr marL="24765" algn="l"/>
            <a:r>
              <a:rPr lang="en-AU" sz="2000" b="0">
                <a:solidFill>
                  <a:srgbClr val="232833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Curriculum: subject operational</a:t>
            </a:r>
          </a:p>
        </p:txBody>
      </p: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8173706D-EB9C-EFAD-F7DF-F9AB2F54667B}"/>
              </a:ext>
            </a:extLst>
          </p:cNvPr>
          <p:cNvGrpSpPr/>
          <p:nvPr/>
        </p:nvGrpSpPr>
        <p:grpSpPr>
          <a:xfrm>
            <a:off x="7538244" y="5660618"/>
            <a:ext cx="5739941" cy="3445958"/>
            <a:chOff x="7550567" y="5813018"/>
            <a:chExt cx="5739941" cy="3445958"/>
          </a:xfrm>
        </p:grpSpPr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937964F5-2B42-572D-0AA0-D30D7BC19070}"/>
                </a:ext>
              </a:extLst>
            </p:cNvPr>
            <p:cNvGrpSpPr/>
            <p:nvPr/>
          </p:nvGrpSpPr>
          <p:grpSpPr>
            <a:xfrm>
              <a:off x="7550567" y="5813018"/>
              <a:ext cx="5739941" cy="2694619"/>
              <a:chOff x="735284" y="3343243"/>
              <a:chExt cx="18656017" cy="5590129"/>
            </a:xfrm>
          </p:grpSpPr>
          <p:pic>
            <p:nvPicPr>
              <p:cNvPr id="137" name="object 2">
                <a:extLst>
                  <a:ext uri="{FF2B5EF4-FFF2-40B4-BE49-F238E27FC236}">
                    <a16:creationId xmlns:a16="http://schemas.microsoft.com/office/drawing/2014/main" id="{DE3D461B-E23D-5DEA-3CD5-DD81930D2B45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735284" y="8197694"/>
                <a:ext cx="3504561" cy="735676"/>
              </a:xfrm>
              <a:prstGeom prst="rect">
                <a:avLst/>
              </a:prstGeom>
            </p:spPr>
          </p:pic>
          <p:pic>
            <p:nvPicPr>
              <p:cNvPr id="138" name="object 3">
                <a:extLst>
                  <a:ext uri="{FF2B5EF4-FFF2-40B4-BE49-F238E27FC236}">
                    <a16:creationId xmlns:a16="http://schemas.microsoft.com/office/drawing/2014/main" id="{D0FC8305-35BB-2DC1-377E-23D3F39CC897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4544132" y="7146729"/>
                <a:ext cx="3494068" cy="1786643"/>
              </a:xfrm>
              <a:prstGeom prst="rect">
                <a:avLst/>
              </a:prstGeom>
            </p:spPr>
          </p:pic>
          <p:pic>
            <p:nvPicPr>
              <p:cNvPr id="139" name="object 4">
                <a:extLst>
                  <a:ext uri="{FF2B5EF4-FFF2-40B4-BE49-F238E27FC236}">
                    <a16:creationId xmlns:a16="http://schemas.microsoft.com/office/drawing/2014/main" id="{4F39F5B3-81E9-0270-B79E-FA9917ACC3DB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8311013" y="3930771"/>
                <a:ext cx="3504561" cy="5002601"/>
              </a:xfrm>
              <a:prstGeom prst="rect">
                <a:avLst/>
              </a:prstGeom>
            </p:spPr>
          </p:pic>
          <p:pic>
            <p:nvPicPr>
              <p:cNvPr id="140" name="object 5">
                <a:extLst>
                  <a:ext uri="{FF2B5EF4-FFF2-40B4-BE49-F238E27FC236}">
                    <a16:creationId xmlns:a16="http://schemas.microsoft.com/office/drawing/2014/main" id="{453E4914-CA1A-31E8-083E-ACA60D01F14B}"/>
                  </a:ext>
                </a:extLst>
              </p:cNvPr>
              <p:cNvPicPr/>
              <p:nvPr/>
            </p:nvPicPr>
            <p:blipFill>
              <a:blip r:embed="rId21" cstate="print"/>
              <a:stretch>
                <a:fillRect/>
              </a:stretch>
            </p:blipFill>
            <p:spPr>
              <a:xfrm>
                <a:off x="12109369" y="4582370"/>
                <a:ext cx="3504561" cy="4351001"/>
              </a:xfrm>
              <a:prstGeom prst="rect">
                <a:avLst/>
              </a:prstGeom>
            </p:spPr>
          </p:pic>
          <p:pic>
            <p:nvPicPr>
              <p:cNvPr id="141" name="object 6">
                <a:extLst>
                  <a:ext uri="{FF2B5EF4-FFF2-40B4-BE49-F238E27FC236}">
                    <a16:creationId xmlns:a16="http://schemas.microsoft.com/office/drawing/2014/main" id="{E54B481D-FE19-80D0-CE0F-2682BD0C20AB}"/>
                  </a:ext>
                </a:extLst>
              </p:cNvPr>
              <p:cNvPicPr/>
              <p:nvPr/>
            </p:nvPicPr>
            <p:blipFill>
              <a:blip r:embed="rId22" cstate="print"/>
              <a:stretch>
                <a:fillRect/>
              </a:stretch>
            </p:blipFill>
            <p:spPr>
              <a:xfrm>
                <a:off x="15886740" y="5191930"/>
                <a:ext cx="3504561" cy="3741441"/>
              </a:xfrm>
              <a:prstGeom prst="rect">
                <a:avLst/>
              </a:prstGeom>
            </p:spPr>
          </p:pic>
          <p:sp>
            <p:nvSpPr>
              <p:cNvPr id="142" name="object 9">
                <a:extLst>
                  <a:ext uri="{FF2B5EF4-FFF2-40B4-BE49-F238E27FC236}">
                    <a16:creationId xmlns:a16="http://schemas.microsoft.com/office/drawing/2014/main" id="{8282C373-ABF6-0768-F73C-8CD8C49F04D8}"/>
                  </a:ext>
                </a:extLst>
              </p:cNvPr>
              <p:cNvSpPr txBox="1"/>
              <p:nvPr/>
            </p:nvSpPr>
            <p:spPr>
              <a:xfrm>
                <a:off x="8445976" y="3343243"/>
                <a:ext cx="1126933" cy="484194"/>
              </a:xfrm>
              <a:prstGeom prst="rect">
                <a:avLst/>
              </a:prstGeom>
            </p:spPr>
            <p:txBody>
              <a:bodyPr vert="horz" wrap="square" lIns="0" tIns="17780" rIns="0" bIns="0" rtlCol="0">
                <a:spAutoFit/>
              </a:bodyPr>
              <a:lstStyle/>
              <a:p>
                <a:pPr marL="12700">
                  <a:spcBef>
                    <a:spcPts val="140"/>
                  </a:spcBef>
                </a:pPr>
                <a:r>
                  <a:rPr sz="1400">
                    <a:solidFill>
                      <a:srgbClr val="242833"/>
                    </a:solidFill>
                    <a:latin typeface="Roboto Medium" panose="02000000000000000000" pitchFamily="2" charset="0"/>
                    <a:ea typeface="Roboto Medium" panose="02000000000000000000" pitchFamily="2" charset="0"/>
                    <a:cs typeface="Arial"/>
                  </a:rPr>
                  <a:t>81</a:t>
                </a:r>
                <a:endParaRPr sz="1400"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endParaRPr>
              </a:p>
            </p:txBody>
          </p:sp>
          <p:sp>
            <p:nvSpPr>
              <p:cNvPr id="143" name="object 10">
                <a:extLst>
                  <a:ext uri="{FF2B5EF4-FFF2-40B4-BE49-F238E27FC236}">
                    <a16:creationId xmlns:a16="http://schemas.microsoft.com/office/drawing/2014/main" id="{813CC869-5615-8A47-5F9B-A483DA5EC524}"/>
                  </a:ext>
                </a:extLst>
              </p:cNvPr>
              <p:cNvSpPr txBox="1"/>
              <p:nvPr/>
            </p:nvSpPr>
            <p:spPr>
              <a:xfrm>
                <a:off x="4664795" y="6574967"/>
                <a:ext cx="1291305" cy="477541"/>
              </a:xfrm>
              <a:prstGeom prst="rect">
                <a:avLst/>
              </a:prstGeom>
            </p:spPr>
            <p:txBody>
              <a:bodyPr vert="horz" wrap="square" lIns="0" tIns="14604" rIns="0" bIns="0" rtlCol="0">
                <a:spAutoFit/>
              </a:bodyPr>
              <a:lstStyle/>
              <a:p>
                <a:pPr marL="12700">
                  <a:spcBef>
                    <a:spcPts val="114"/>
                  </a:spcBef>
                </a:pPr>
                <a:r>
                  <a:rPr sz="1400" spc="95">
                    <a:solidFill>
                      <a:srgbClr val="242833"/>
                    </a:solidFill>
                    <a:latin typeface="Roboto Medium" panose="02000000000000000000" pitchFamily="2" charset="0"/>
                    <a:ea typeface="Roboto Medium" panose="02000000000000000000" pitchFamily="2" charset="0"/>
                    <a:cs typeface="Arial"/>
                  </a:rPr>
                  <a:t>28</a:t>
                </a:r>
                <a:endParaRPr sz="1400"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endParaRPr>
              </a:p>
            </p:txBody>
          </p:sp>
          <p:sp>
            <p:nvSpPr>
              <p:cNvPr id="144" name="object 11">
                <a:extLst>
                  <a:ext uri="{FF2B5EF4-FFF2-40B4-BE49-F238E27FC236}">
                    <a16:creationId xmlns:a16="http://schemas.microsoft.com/office/drawing/2014/main" id="{D0D6CEE0-9D58-6A3B-C81F-E41516E82A0E}"/>
                  </a:ext>
                </a:extLst>
              </p:cNvPr>
              <p:cNvSpPr txBox="1"/>
              <p:nvPr/>
            </p:nvSpPr>
            <p:spPr>
              <a:xfrm>
                <a:off x="841013" y="7589147"/>
                <a:ext cx="1007133" cy="484194"/>
              </a:xfrm>
              <a:prstGeom prst="rect">
                <a:avLst/>
              </a:prstGeom>
            </p:spPr>
            <p:txBody>
              <a:bodyPr vert="horz" wrap="square" lIns="0" tIns="17780" rIns="0" bIns="0" rtlCol="0">
                <a:spAutoFit/>
              </a:bodyPr>
              <a:lstStyle/>
              <a:p>
                <a:pPr marL="12700">
                  <a:spcBef>
                    <a:spcPts val="140"/>
                  </a:spcBef>
                </a:pPr>
                <a:r>
                  <a:rPr sz="1400">
                    <a:solidFill>
                      <a:srgbClr val="242833"/>
                    </a:solidFill>
                    <a:latin typeface="Roboto Medium" panose="02000000000000000000" pitchFamily="2" charset="0"/>
                    <a:ea typeface="Roboto Medium" panose="02000000000000000000" pitchFamily="2" charset="0"/>
                    <a:cs typeface="Arial"/>
                  </a:rPr>
                  <a:t>11</a:t>
                </a:r>
                <a:endParaRPr sz="1400"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endParaRPr>
              </a:p>
            </p:txBody>
          </p:sp>
          <p:sp>
            <p:nvSpPr>
              <p:cNvPr id="148" name="object 15">
                <a:extLst>
                  <a:ext uri="{FF2B5EF4-FFF2-40B4-BE49-F238E27FC236}">
                    <a16:creationId xmlns:a16="http://schemas.microsoft.com/office/drawing/2014/main" id="{0483AEE2-A316-13DF-BA21-7659A10FB97D}"/>
                  </a:ext>
                </a:extLst>
              </p:cNvPr>
              <p:cNvSpPr txBox="1"/>
              <p:nvPr/>
            </p:nvSpPr>
            <p:spPr>
              <a:xfrm>
                <a:off x="12234002" y="4031627"/>
                <a:ext cx="1256476" cy="477541"/>
              </a:xfrm>
              <a:prstGeom prst="rect">
                <a:avLst/>
              </a:prstGeom>
            </p:spPr>
            <p:txBody>
              <a:bodyPr vert="horz" wrap="square" lIns="0" tIns="14604" rIns="0" bIns="0" rtlCol="0">
                <a:spAutoFit/>
              </a:bodyPr>
              <a:lstStyle/>
              <a:p>
                <a:pPr marL="12700">
                  <a:spcBef>
                    <a:spcPts val="114"/>
                  </a:spcBef>
                </a:pPr>
                <a:r>
                  <a:rPr sz="1400" spc="30">
                    <a:solidFill>
                      <a:srgbClr val="242833"/>
                    </a:solidFill>
                    <a:latin typeface="Roboto Medium" panose="02000000000000000000" pitchFamily="2" charset="0"/>
                    <a:ea typeface="Roboto Medium" panose="02000000000000000000" pitchFamily="2" charset="0"/>
                    <a:cs typeface="Arial"/>
                  </a:rPr>
                  <a:t>70</a:t>
                </a:r>
                <a:endParaRPr sz="1400"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endParaRPr>
              </a:p>
            </p:txBody>
          </p:sp>
          <p:sp>
            <p:nvSpPr>
              <p:cNvPr id="149" name="object 16">
                <a:extLst>
                  <a:ext uri="{FF2B5EF4-FFF2-40B4-BE49-F238E27FC236}">
                    <a16:creationId xmlns:a16="http://schemas.microsoft.com/office/drawing/2014/main" id="{2F4814CD-D07B-3417-4F18-AB24FFDD277C}"/>
                  </a:ext>
                </a:extLst>
              </p:cNvPr>
              <p:cNvSpPr txBox="1"/>
              <p:nvPr/>
            </p:nvSpPr>
            <p:spPr>
              <a:xfrm>
                <a:off x="16020329" y="4593893"/>
                <a:ext cx="1386026" cy="474884"/>
              </a:xfrm>
              <a:prstGeom prst="rect">
                <a:avLst/>
              </a:prstGeom>
            </p:spPr>
            <p:txBody>
              <a:bodyPr vert="horz" wrap="square" lIns="0" tIns="13335" rIns="0" bIns="0" rtlCol="0">
                <a:spAutoFit/>
              </a:bodyPr>
              <a:lstStyle/>
              <a:p>
                <a:pPr marL="12700">
                  <a:spcBef>
                    <a:spcPts val="105"/>
                  </a:spcBef>
                </a:pPr>
                <a:r>
                  <a:rPr sz="1400" spc="105">
                    <a:solidFill>
                      <a:srgbClr val="242833"/>
                    </a:solidFill>
                    <a:latin typeface="Roboto Medium" panose="02000000000000000000" pitchFamily="2" charset="0"/>
                    <a:ea typeface="Roboto Medium" panose="02000000000000000000" pitchFamily="2" charset="0"/>
                    <a:cs typeface="Arial"/>
                  </a:rPr>
                  <a:t>60</a:t>
                </a:r>
                <a:endParaRPr sz="1400"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endParaRPr>
              </a:p>
            </p:txBody>
          </p:sp>
        </p:grpSp>
        <p:sp>
          <p:nvSpPr>
            <p:cNvPr id="152" name="object 15">
              <a:extLst>
                <a:ext uri="{FF2B5EF4-FFF2-40B4-BE49-F238E27FC236}">
                  <a16:creationId xmlns:a16="http://schemas.microsoft.com/office/drawing/2014/main" id="{A2F10A96-0A96-80FD-D881-B1B591C48800}"/>
                </a:ext>
              </a:extLst>
            </p:cNvPr>
            <p:cNvSpPr txBox="1"/>
            <p:nvPr/>
          </p:nvSpPr>
          <p:spPr>
            <a:xfrm>
              <a:off x="7614444" y="8610977"/>
              <a:ext cx="914400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646669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Principals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153" name="object 16">
              <a:extLst>
                <a:ext uri="{FF2B5EF4-FFF2-40B4-BE49-F238E27FC236}">
                  <a16:creationId xmlns:a16="http://schemas.microsoft.com/office/drawing/2014/main" id="{1CFF65EC-3BA9-121D-CEB7-E702E90B9E45}"/>
                </a:ext>
              </a:extLst>
            </p:cNvPr>
            <p:cNvSpPr txBox="1"/>
            <p:nvPr/>
          </p:nvSpPr>
          <p:spPr>
            <a:xfrm>
              <a:off x="8756333" y="8610977"/>
              <a:ext cx="1061295" cy="43088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646669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Principal's Delegates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  <p:sp>
          <p:nvSpPr>
            <p:cNvPr id="154" name="object 17">
              <a:extLst>
                <a:ext uri="{FF2B5EF4-FFF2-40B4-BE49-F238E27FC236}">
                  <a16:creationId xmlns:a16="http://schemas.microsoft.com/office/drawing/2014/main" id="{3F1E3EBF-F981-DED9-298A-542390D7529A}"/>
                </a:ext>
              </a:extLst>
            </p:cNvPr>
            <p:cNvSpPr txBox="1"/>
            <p:nvPr/>
          </p:nvSpPr>
          <p:spPr>
            <a:xfrm>
              <a:off x="9898003" y="8610976"/>
              <a:ext cx="1080000" cy="648000"/>
            </a:xfrm>
            <a:prstGeom prst="rect">
              <a:avLst/>
            </a:prstGeom>
            <a:ln>
              <a:solidFill>
                <a:schemeClr val="accent1">
                  <a:shade val="15000"/>
                </a:schemeClr>
              </a:solidFill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FF0000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SACE Coordinators</a:t>
              </a:r>
            </a:p>
          </p:txBody>
        </p:sp>
        <p:sp>
          <p:nvSpPr>
            <p:cNvPr id="155" name="object 18">
              <a:extLst>
                <a:ext uri="{FF2B5EF4-FFF2-40B4-BE49-F238E27FC236}">
                  <a16:creationId xmlns:a16="http://schemas.microsoft.com/office/drawing/2014/main" id="{D75D87A2-3926-72A9-F737-0C0D4B64DE7F}"/>
                </a:ext>
              </a:extLst>
            </p:cNvPr>
            <p:cNvSpPr txBox="1"/>
            <p:nvPr/>
          </p:nvSpPr>
          <p:spPr>
            <a:xfrm>
              <a:off x="11040494" y="8610977"/>
              <a:ext cx="1080000" cy="646331"/>
            </a:xfrm>
            <a:prstGeom prst="rect">
              <a:avLst/>
            </a:prstGeom>
            <a:ln>
              <a:solidFill>
                <a:schemeClr val="accent1">
                  <a:shade val="15000"/>
                </a:schemeClr>
              </a:solidFill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17780"/>
              <a:r>
                <a:rPr sz="1400">
                  <a:solidFill>
                    <a:srgbClr val="FFCC00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Teaching </a:t>
              </a:r>
              <a:r>
                <a:rPr lang="en-US" sz="1400">
                  <a:solidFill>
                    <a:srgbClr val="FFCC00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&amp;</a:t>
              </a:r>
              <a:r>
                <a:rPr sz="1400">
                  <a:solidFill>
                    <a:srgbClr val="FFCC00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 Learning</a:t>
              </a:r>
            </a:p>
            <a:p>
              <a:pPr marL="12700"/>
              <a:r>
                <a:rPr sz="1400">
                  <a:solidFill>
                    <a:srgbClr val="FFCC00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Leaders</a:t>
              </a:r>
            </a:p>
          </p:txBody>
        </p:sp>
        <p:sp>
          <p:nvSpPr>
            <p:cNvPr id="156" name="object 19">
              <a:extLst>
                <a:ext uri="{FF2B5EF4-FFF2-40B4-BE49-F238E27FC236}">
                  <a16:creationId xmlns:a16="http://schemas.microsoft.com/office/drawing/2014/main" id="{C101B354-5A1B-ACEA-1ED5-AC6A05E820B1}"/>
                </a:ext>
              </a:extLst>
            </p:cNvPr>
            <p:cNvSpPr txBox="1"/>
            <p:nvPr/>
          </p:nvSpPr>
          <p:spPr>
            <a:xfrm>
              <a:off x="12183965" y="8610977"/>
              <a:ext cx="880234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1400">
                  <a:solidFill>
                    <a:srgbClr val="646669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Arial"/>
                </a:rPr>
                <a:t>Teachers</a:t>
              </a:r>
              <a:endParaRPr sz="1400">
                <a:latin typeface="Roboto Medium" panose="02000000000000000000" pitchFamily="2" charset="0"/>
                <a:ea typeface="Roboto Medium" panose="02000000000000000000" pitchFamily="2" charset="0"/>
                <a:cs typeface="Arial"/>
              </a:endParaRPr>
            </a:p>
          </p:txBody>
        </p:sp>
      </p:grpSp>
      <p:sp>
        <p:nvSpPr>
          <p:cNvPr id="160" name="object 9">
            <a:extLst>
              <a:ext uri="{FF2B5EF4-FFF2-40B4-BE49-F238E27FC236}">
                <a16:creationId xmlns:a16="http://schemas.microsoft.com/office/drawing/2014/main" id="{FEA5428D-37BF-34E3-D132-0AE969250881}"/>
              </a:ext>
            </a:extLst>
          </p:cNvPr>
          <p:cNvSpPr txBox="1">
            <a:spLocks/>
          </p:cNvSpPr>
          <p:nvPr/>
        </p:nvSpPr>
        <p:spPr>
          <a:xfrm>
            <a:off x="14472444" y="1463675"/>
            <a:ext cx="5334000" cy="423193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>
            <a:lvl1pPr>
              <a:defRPr sz="3850" b="1" i="0">
                <a:solidFill>
                  <a:srgbClr val="31343B"/>
                </a:solidFill>
                <a:latin typeface="Arial"/>
                <a:ea typeface="+mj-ea"/>
                <a:cs typeface="Arial"/>
              </a:defRPr>
            </a:lvl1pPr>
          </a:lstStyle>
          <a:p>
            <a:pPr marL="24765" algn="l"/>
            <a:r>
              <a:rPr lang="en-AU" sz="2000" b="0">
                <a:solidFill>
                  <a:srgbClr val="232833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Common themes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D253C008-B955-1F31-3114-374BFB8A9653}"/>
              </a:ext>
            </a:extLst>
          </p:cNvPr>
          <p:cNvSpPr txBox="1"/>
          <p:nvPr/>
        </p:nvSpPr>
        <p:spPr>
          <a:xfrm>
            <a:off x="15344509" y="2393255"/>
            <a:ext cx="443195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err="1">
                <a:latin typeface="Roboto Medium" panose="02000000000000000000" pitchFamily="2" charset="0"/>
                <a:ea typeface="Roboto Medium" panose="02000000000000000000" pitchFamily="2" charset="0"/>
              </a:rPr>
              <a:t>Personalise</a:t>
            </a:r>
            <a:r>
              <a:rPr lang="en-US" sz="2000">
                <a:latin typeface="Roboto Medium" panose="02000000000000000000" pitchFamily="2" charset="0"/>
                <a:ea typeface="Roboto Medium" panose="02000000000000000000" pitchFamily="2" charset="0"/>
              </a:rPr>
              <a:t> to role</a:t>
            </a:r>
          </a:p>
          <a:p>
            <a:r>
              <a:rPr lang="en-US" sz="1600" err="1">
                <a:latin typeface="Roboto Medium" panose="02000000000000000000" pitchFamily="2" charset="0"/>
                <a:ea typeface="Roboto Medium" panose="02000000000000000000" pitchFamily="2" charset="0"/>
              </a:rPr>
              <a:t>eg.</a:t>
            </a:r>
            <a:r>
              <a:rPr lang="en-US" sz="1600">
                <a:latin typeface="Roboto Medium" panose="02000000000000000000" pitchFamily="2" charset="0"/>
                <a:ea typeface="Roboto Medium" panose="02000000000000000000" pitchFamily="2" charset="0"/>
              </a:rPr>
              <a:t> Dear Teaching and Learning Leaders</a:t>
            </a: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2000">
                <a:latin typeface="Roboto Medium" panose="02000000000000000000" pitchFamily="2" charset="0"/>
                <a:ea typeface="Roboto Medium" panose="02000000000000000000" pitchFamily="2" charset="0"/>
              </a:rPr>
              <a:t>Timing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latin typeface="Roboto Medium" panose="02000000000000000000" pitchFamily="2" charset="0"/>
                <a:ea typeface="Roboto Medium" panose="02000000000000000000" pitchFamily="2" charset="0"/>
              </a:rPr>
              <a:t>avoid sending critical messages right before holidays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latin typeface="Roboto Medium" panose="02000000000000000000" pitchFamily="2" charset="0"/>
                <a:ea typeface="Roboto Medium" panose="02000000000000000000" pitchFamily="2" charset="0"/>
              </a:rPr>
              <a:t>align with school cycle </a:t>
            </a:r>
          </a:p>
          <a:p>
            <a:endParaRPr lang="en-US" sz="20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2000">
                <a:latin typeface="Roboto Medium" panose="02000000000000000000" pitchFamily="2" charset="0"/>
                <a:ea typeface="Roboto Medium" panose="02000000000000000000" pitchFamily="2" charset="0"/>
              </a:rPr>
              <a:t>Reminders &amp; last-chance notifications are great</a:t>
            </a:r>
          </a:p>
          <a:p>
            <a:endParaRPr lang="en-US" sz="2000">
              <a:highlight>
                <a:srgbClr val="FFFF00"/>
              </a:highlight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2000">
                <a:latin typeface="Roboto Medium" panose="02000000000000000000" pitchFamily="2" charset="0"/>
                <a:ea typeface="Roboto Medium" panose="02000000000000000000" pitchFamily="2" charset="0"/>
              </a:rPr>
              <a:t>Diversify communication channels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latin typeface="Roboto Medium" panose="02000000000000000000" pitchFamily="2" charset="0"/>
                <a:ea typeface="Roboto Medium" panose="02000000000000000000" pitchFamily="2" charset="0"/>
              </a:rPr>
              <a:t>Email works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latin typeface="Roboto Medium" panose="02000000000000000000" pitchFamily="2" charset="0"/>
                <a:ea typeface="Roboto Medium" panose="02000000000000000000" pitchFamily="2" charset="0"/>
              </a:rPr>
              <a:t>Face to face engagement is great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latin typeface="Roboto Medium" panose="02000000000000000000" pitchFamily="2" charset="0"/>
                <a:ea typeface="Roboto Medium" panose="02000000000000000000" pitchFamily="2" charset="0"/>
              </a:rPr>
              <a:t>Many ideas: short videos, Q&amp;A sessions over Teams, podcasts</a:t>
            </a:r>
          </a:p>
          <a:p>
            <a:endParaRPr lang="en-US" sz="16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endParaRPr lang="en-US" sz="160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1600">
                <a:solidFill>
                  <a:srgbClr val="00B050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NOTE: to ensure you receive email communications, please add onlinecommunications@saceboard.sa.gov.au to your address book and/or safe senders list. </a:t>
            </a:r>
          </a:p>
        </p:txBody>
      </p:sp>
      <p:pic>
        <p:nvPicPr>
          <p:cNvPr id="164" name="Graphic 163" descr="Marketing with solid fill">
            <a:extLst>
              <a:ext uri="{FF2B5EF4-FFF2-40B4-BE49-F238E27FC236}">
                <a16:creationId xmlns:a16="http://schemas.microsoft.com/office/drawing/2014/main" id="{4BD63237-AE90-5D46-5CB3-C8528234149D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4300011" y="4587875"/>
            <a:ext cx="914400" cy="914400"/>
          </a:xfrm>
          <a:prstGeom prst="rect">
            <a:avLst/>
          </a:prstGeom>
        </p:spPr>
      </p:pic>
      <p:pic>
        <p:nvPicPr>
          <p:cNvPr id="13" name="Graphic 12" descr="Social distancing with solid fill">
            <a:extLst>
              <a:ext uri="{FF2B5EF4-FFF2-40B4-BE49-F238E27FC236}">
                <a16:creationId xmlns:a16="http://schemas.microsoft.com/office/drawing/2014/main" id="{4DB1C042-B009-F2A6-D831-983934E62492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14300011" y="2340153"/>
            <a:ext cx="914400" cy="914400"/>
          </a:xfrm>
          <a:prstGeom prst="rect">
            <a:avLst/>
          </a:prstGeom>
        </p:spPr>
      </p:pic>
      <p:pic>
        <p:nvPicPr>
          <p:cNvPr id="15" name="Graphic 14" descr="Clock with solid fill">
            <a:extLst>
              <a:ext uri="{FF2B5EF4-FFF2-40B4-BE49-F238E27FC236}">
                <a16:creationId xmlns:a16="http://schemas.microsoft.com/office/drawing/2014/main" id="{BA7FC0EE-6C8B-502D-FB52-9B004F1E48ED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14300011" y="3444875"/>
            <a:ext cx="914400" cy="914400"/>
          </a:xfrm>
          <a:prstGeom prst="rect">
            <a:avLst/>
          </a:prstGeom>
        </p:spPr>
      </p:pic>
      <p:pic>
        <p:nvPicPr>
          <p:cNvPr id="18" name="Graphic 17" descr="User network with solid fill">
            <a:extLst>
              <a:ext uri="{FF2B5EF4-FFF2-40B4-BE49-F238E27FC236}">
                <a16:creationId xmlns:a16="http://schemas.microsoft.com/office/drawing/2014/main" id="{623813C0-D70C-B5F0-CE19-5A6F72A97DCF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4300011" y="580707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245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35B1CD1592C84789A124764F240D36" ma:contentTypeVersion="16" ma:contentTypeDescription="Create a new document." ma:contentTypeScope="" ma:versionID="ae5633926253d1d0de246fe6bf30fbbe">
  <xsd:schema xmlns:xsd="http://www.w3.org/2001/XMLSchema" xmlns:xs="http://www.w3.org/2001/XMLSchema" xmlns:p="http://schemas.microsoft.com/office/2006/metadata/properties" xmlns:ns2="31d91b8f-8e24-49fe-82c8-8a2990ded61d" xmlns:ns3="f5c3e350-6e63-47ec-94ce-914da4418186" targetNamespace="http://schemas.microsoft.com/office/2006/metadata/properties" ma:root="true" ma:fieldsID="e4c1babdda158e73a0da9cdef649ea99" ns2:_="" ns3:_="">
    <xsd:import namespace="31d91b8f-8e24-49fe-82c8-8a2990ded61d"/>
    <xsd:import namespace="f5c3e350-6e63-47ec-94ce-914da44181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d91b8f-8e24-49fe-82c8-8a2990ded6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e6689ef-ec6c-48c7-abc7-2160df37b9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c3e350-6e63-47ec-94ce-914da441818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d5fc176-b632-4942-8d44-686b9a9dfe56}" ma:internalName="TaxCatchAll" ma:showField="CatchAllData" ma:web="f5c3e350-6e63-47ec-94ce-914da44181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1d91b8f-8e24-49fe-82c8-8a2990ded61d">
      <Terms xmlns="http://schemas.microsoft.com/office/infopath/2007/PartnerControls"/>
    </lcf76f155ced4ddcb4097134ff3c332f>
    <TaxCatchAll xmlns="f5c3e350-6e63-47ec-94ce-914da4418186" xsi:nil="true"/>
  </documentManagement>
</p:properties>
</file>

<file path=customXml/itemProps1.xml><?xml version="1.0" encoding="utf-8"?>
<ds:datastoreItem xmlns:ds="http://schemas.openxmlformats.org/officeDocument/2006/customXml" ds:itemID="{480C7755-CF9F-4417-80F3-59FBFB564B7C}">
  <ds:schemaRefs>
    <ds:schemaRef ds:uri="31d91b8f-8e24-49fe-82c8-8a2990ded61d"/>
    <ds:schemaRef ds:uri="f5c3e350-6e63-47ec-94ce-914da441818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2982B8C-6A54-4EF7-837C-05E6371ED9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44EEAB-1235-4C27-97B9-ED08EE9F5D4B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f5c3e350-6e63-47ec-94ce-914da4418186"/>
    <ds:schemaRef ds:uri="http://purl.org/dc/dcmitype/"/>
    <ds:schemaRef ds:uri="http://purl.org/dc/elements/1.1/"/>
    <ds:schemaRef ds:uri="http://schemas.microsoft.com/office/infopath/2007/PartnerControls"/>
    <ds:schemaRef ds:uri="31d91b8f-8e24-49fe-82c8-8a2990ded61d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77274858-3b1d-4431-8679-d878f40e28fd}" enabled="1" method="Privileged" siteId="{bda528f7-fca9-432f-bc98-bd7e90d4090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669</Words>
  <Application>Microsoft Office PowerPoint</Application>
  <PresentationFormat>Custom</PresentationFormat>
  <Paragraphs>208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Roboto</vt:lpstr>
      <vt:lpstr>Roboto Black</vt:lpstr>
      <vt:lpstr>Roboto Light</vt:lpstr>
      <vt:lpstr>Roboto Medium</vt:lpstr>
      <vt:lpstr>Office Theme</vt:lpstr>
      <vt:lpstr>PowerPoint Presentation</vt:lpstr>
      <vt:lpstr>To what extent does the SACE Board’s new Strategic Plan align with your school vision and direction?</vt:lpstr>
      <vt:lpstr>To what extent do you support Subject Renewal?</vt:lpstr>
      <vt:lpstr>To what extent do you support measuring Capabilities and Learner Profile?</vt:lpstr>
      <vt:lpstr>Which role in your school should receive SACE Board communications on the following topics?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,</dc:title>
  <dc:creator>Lucy Markey</dc:creator>
  <cp:lastModifiedBy>Markey, Lucy (SACE)</cp:lastModifiedBy>
  <cp:revision>1</cp:revision>
  <cp:lastPrinted>2024-07-23T00:43:26Z</cp:lastPrinted>
  <dcterms:created xsi:type="dcterms:W3CDTF">2024-07-17T05:56:29Z</dcterms:created>
  <dcterms:modified xsi:type="dcterms:W3CDTF">2024-07-26T04:29:18Z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Office Theme:8</vt:lpwstr>
  </property>
  <property fmtid="{D5CDD505-2E9C-101B-9397-08002B2CF9AE}" pid="3" name="ClassificationContentMarkingHeaderText">
    <vt:lpwstr>OFFICIAL</vt:lpwstr>
  </property>
  <property fmtid="{D5CDD505-2E9C-101B-9397-08002B2CF9AE}" pid="4" name="ContentTypeId">
    <vt:lpwstr>0x010100E035B1CD1592C84789A124764F240D36</vt:lpwstr>
  </property>
  <property fmtid="{D5CDD505-2E9C-101B-9397-08002B2CF9AE}" pid="5" name="MediaServiceImageTags">
    <vt:lpwstr/>
  </property>
</Properties>
</file>