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sldIdLst>
    <p:sldId id="256" r:id="rId5"/>
    <p:sldId id="277" r:id="rId6"/>
    <p:sldId id="257" r:id="rId7"/>
    <p:sldId id="287" r:id="rId8"/>
    <p:sldId id="288" r:id="rId9"/>
    <p:sldId id="264" r:id="rId10"/>
    <p:sldId id="262" r:id="rId11"/>
    <p:sldId id="261" r:id="rId12"/>
    <p:sldId id="266" r:id="rId13"/>
    <p:sldId id="688" r:id="rId14"/>
    <p:sldId id="692" r:id="rId15"/>
    <p:sldId id="260" r:id="rId16"/>
    <p:sldId id="693" r:id="rId17"/>
    <p:sldId id="672" r:id="rId18"/>
    <p:sldId id="691" r:id="rId19"/>
    <p:sldId id="694" r:id="rId20"/>
    <p:sldId id="258" r:id="rId21"/>
    <p:sldId id="700" r:id="rId22"/>
    <p:sldId id="701" r:id="rId23"/>
    <p:sldId id="291" r:id="rId24"/>
    <p:sldId id="292" r:id="rId25"/>
    <p:sldId id="704" r:id="rId26"/>
    <p:sldId id="697" r:id="rId27"/>
    <p:sldId id="696" r:id="rId28"/>
    <p:sldId id="698" r:id="rId29"/>
    <p:sldId id="699" r:id="rId30"/>
    <p:sldId id="695" r:id="rId31"/>
    <p:sldId id="279" r:id="rId32"/>
    <p:sldId id="278" r:id="rId33"/>
    <p:sldId id="280" r:id="rId34"/>
    <p:sldId id="281" r:id="rId35"/>
    <p:sldId id="259" r:id="rId36"/>
    <p:sldId id="702" r:id="rId37"/>
  </p:sldIdLst>
  <p:sldSz cx="12192000" cy="6858000"/>
  <p:notesSz cx="6858000" cy="9144000"/>
  <p:embeddedFontLst>
    <p:embeddedFont>
      <p:font typeface="Agency FB" panose="020B0503020202020204" pitchFamily="34" charset="0"/>
      <p:regular r:id="rId3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Roboto" panose="02000000000000000000" pitchFamily="2" charset="0"/>
      <p:regular r:id="rId47"/>
      <p:bold r:id="rId48"/>
      <p:italic r:id="rId49"/>
      <p:boldItalic r:id="rId50"/>
    </p:embeddedFont>
    <p:embeddedFont>
      <p:font typeface="Roboto Black" panose="02000000000000000000" pitchFamily="2" charset="0"/>
      <p:bold r:id="rId51"/>
      <p:boldItalic r:id="rId52"/>
    </p:embeddedFont>
    <p:embeddedFont>
      <p:font typeface="Roboto Medium" panose="02000000000000000000" pitchFamily="2"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F4265-027F-421D-AC9A-46DBDC4D541B}" v="17" dt="2021-03-29T08:30:11.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012" autoAdjust="0"/>
  </p:normalViewPr>
  <p:slideViewPr>
    <p:cSldViewPr snapToGrid="0">
      <p:cViewPr varScale="1">
        <p:scale>
          <a:sx n="34" d="100"/>
          <a:sy n="34" d="100"/>
        </p:scale>
        <p:origin x="19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nill, Jamie (SACE)" userId="94b14833-cd52-4d8a-976c-d0c4e4bed356" providerId="ADAL" clId="{BA7F4265-027F-421D-AC9A-46DBDC4D541B}"/>
    <pc:docChg chg="custSel delSld modSld">
      <pc:chgData name="Dunnill, Jamie (SACE)" userId="94b14833-cd52-4d8a-976c-d0c4e4bed356" providerId="ADAL" clId="{BA7F4265-027F-421D-AC9A-46DBDC4D541B}" dt="2021-03-29T08:30:04.823" v="599" actId="1076"/>
      <pc:docMkLst>
        <pc:docMk/>
      </pc:docMkLst>
      <pc:sldChg chg="modNotesTx">
        <pc:chgData name="Dunnill, Jamie (SACE)" userId="94b14833-cd52-4d8a-976c-d0c4e4bed356" providerId="ADAL" clId="{BA7F4265-027F-421D-AC9A-46DBDC4D541B}" dt="2021-03-29T07:44:11.491" v="52" actId="20577"/>
        <pc:sldMkLst>
          <pc:docMk/>
          <pc:sldMk cId="1117354709" sldId="257"/>
        </pc:sldMkLst>
      </pc:sldChg>
      <pc:sldChg chg="modNotesTx">
        <pc:chgData name="Dunnill, Jamie (SACE)" userId="94b14833-cd52-4d8a-976c-d0c4e4bed356" providerId="ADAL" clId="{BA7F4265-027F-421D-AC9A-46DBDC4D541B}" dt="2021-03-29T07:49:32.564" v="485" actId="20577"/>
        <pc:sldMkLst>
          <pc:docMk/>
          <pc:sldMk cId="1952286519" sldId="262"/>
        </pc:sldMkLst>
      </pc:sldChg>
      <pc:sldChg chg="modNotesTx">
        <pc:chgData name="Dunnill, Jamie (SACE)" userId="94b14833-cd52-4d8a-976c-d0c4e4bed356" providerId="ADAL" clId="{BA7F4265-027F-421D-AC9A-46DBDC4D541B}" dt="2021-03-29T07:47:22.072" v="189" actId="20577"/>
        <pc:sldMkLst>
          <pc:docMk/>
          <pc:sldMk cId="590206691" sldId="264"/>
        </pc:sldMkLst>
      </pc:sldChg>
      <pc:sldChg chg="addSp delSp modSp mod modNotesTx">
        <pc:chgData name="Dunnill, Jamie (SACE)" userId="94b14833-cd52-4d8a-976c-d0c4e4bed356" providerId="ADAL" clId="{BA7F4265-027F-421D-AC9A-46DBDC4D541B}" dt="2021-03-29T07:43:49.087" v="51" actId="14100"/>
        <pc:sldMkLst>
          <pc:docMk/>
          <pc:sldMk cId="2728701746" sldId="277"/>
        </pc:sldMkLst>
        <pc:spChg chg="add del mod">
          <ac:chgData name="Dunnill, Jamie (SACE)" userId="94b14833-cd52-4d8a-976c-d0c4e4bed356" providerId="ADAL" clId="{BA7F4265-027F-421D-AC9A-46DBDC4D541B}" dt="2021-03-29T07:42:49.104" v="3" actId="478"/>
          <ac:spMkLst>
            <pc:docMk/>
            <pc:sldMk cId="2728701746" sldId="277"/>
            <ac:spMk id="2" creationId="{BBB94657-C1C2-4BC5-8B2C-42DC8722EABB}"/>
          </ac:spMkLst>
        </pc:spChg>
        <pc:spChg chg="add mod">
          <ac:chgData name="Dunnill, Jamie (SACE)" userId="94b14833-cd52-4d8a-976c-d0c4e4bed356" providerId="ADAL" clId="{BA7F4265-027F-421D-AC9A-46DBDC4D541B}" dt="2021-03-29T07:43:49.087" v="51" actId="14100"/>
          <ac:spMkLst>
            <pc:docMk/>
            <pc:sldMk cId="2728701746" sldId="277"/>
            <ac:spMk id="5" creationId="{33262FDE-DE81-419E-9D56-E63B3AD94B04}"/>
          </ac:spMkLst>
        </pc:spChg>
      </pc:sldChg>
      <pc:sldChg chg="modSp mod modNotesTx">
        <pc:chgData name="Dunnill, Jamie (SACE)" userId="94b14833-cd52-4d8a-976c-d0c4e4bed356" providerId="ADAL" clId="{BA7F4265-027F-421D-AC9A-46DBDC4D541B}" dt="2021-03-29T07:45:48.919" v="95" actId="20577"/>
        <pc:sldMkLst>
          <pc:docMk/>
          <pc:sldMk cId="810378541" sldId="287"/>
        </pc:sldMkLst>
        <pc:spChg chg="mod">
          <ac:chgData name="Dunnill, Jamie (SACE)" userId="94b14833-cd52-4d8a-976c-d0c4e4bed356" providerId="ADAL" clId="{BA7F4265-027F-421D-AC9A-46DBDC4D541B}" dt="2021-03-29T07:45:48.919" v="95" actId="20577"/>
          <ac:spMkLst>
            <pc:docMk/>
            <pc:sldMk cId="810378541" sldId="287"/>
            <ac:spMk id="5" creationId="{D21873E5-15A6-440A-AB1C-F2D83DD426F4}"/>
          </ac:spMkLst>
        </pc:spChg>
      </pc:sldChg>
      <pc:sldChg chg="del">
        <pc:chgData name="Dunnill, Jamie (SACE)" userId="94b14833-cd52-4d8a-976c-d0c4e4bed356" providerId="ADAL" clId="{BA7F4265-027F-421D-AC9A-46DBDC4D541B}" dt="2021-03-29T07:50:06.172" v="486" actId="47"/>
        <pc:sldMkLst>
          <pc:docMk/>
          <pc:sldMk cId="669283872" sldId="687"/>
        </pc:sldMkLst>
      </pc:sldChg>
      <pc:sldChg chg="modSp mod">
        <pc:chgData name="Dunnill, Jamie (SACE)" userId="94b14833-cd52-4d8a-976c-d0c4e4bed356" providerId="ADAL" clId="{BA7F4265-027F-421D-AC9A-46DBDC4D541B}" dt="2021-03-29T08:30:04.823" v="599" actId="1076"/>
        <pc:sldMkLst>
          <pc:docMk/>
          <pc:sldMk cId="438015844" sldId="699"/>
        </pc:sldMkLst>
        <pc:picChg chg="mod">
          <ac:chgData name="Dunnill, Jamie (SACE)" userId="94b14833-cd52-4d8a-976c-d0c4e4bed356" providerId="ADAL" clId="{BA7F4265-027F-421D-AC9A-46DBDC4D541B}" dt="2021-03-29T08:30:04.823" v="599" actId="1076"/>
          <ac:picMkLst>
            <pc:docMk/>
            <pc:sldMk cId="438015844" sldId="699"/>
            <ac:picMk id="3" creationId="{F77B4CDE-3C43-4AAC-A4FA-BD2CE7428CF3}"/>
          </ac:picMkLst>
        </pc:picChg>
      </pc:sldChg>
      <pc:sldChg chg="modNotesTx">
        <pc:chgData name="Dunnill, Jamie (SACE)" userId="94b14833-cd52-4d8a-976c-d0c4e4bed356" providerId="ADAL" clId="{BA7F4265-027F-421D-AC9A-46DBDC4D541B}" dt="2021-03-29T07:55:26.304" v="598" actId="20577"/>
        <pc:sldMkLst>
          <pc:docMk/>
          <pc:sldMk cId="177308863" sldId="702"/>
        </pc:sldMkLst>
      </pc:sldChg>
      <pc:sldChg chg="del">
        <pc:chgData name="Dunnill, Jamie (SACE)" userId="94b14833-cd52-4d8a-976c-d0c4e4bed356" providerId="ADAL" clId="{BA7F4265-027F-421D-AC9A-46DBDC4D541B}" dt="2021-03-29T07:51:00.635" v="487" actId="47"/>
        <pc:sldMkLst>
          <pc:docMk/>
          <pc:sldMk cId="2021927796" sldId="7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EFFAA1-563F-4AC4-A3AB-2E11A8EEF136}" type="doc">
      <dgm:prSet loTypeId="urn:microsoft.com/office/officeart/2005/8/layout/radial6" loCatId="relationship" qsTypeId="urn:microsoft.com/office/officeart/2005/8/quickstyle/3d3" qsCatId="3D" csTypeId="urn:microsoft.com/office/officeart/2005/8/colors/accent1_2" csCatId="accent1" phldr="1"/>
      <dgm:spPr/>
      <dgm:t>
        <a:bodyPr/>
        <a:lstStyle/>
        <a:p>
          <a:endParaRPr lang="en-AU"/>
        </a:p>
      </dgm:t>
    </dgm:pt>
    <dgm:pt modelId="{98D87F1F-7B6B-406F-BE87-516E8283DC56}">
      <dgm:prSet phldrT="[Text]"/>
      <dgm:spPr/>
      <dgm:t>
        <a:bodyPr/>
        <a:lstStyle/>
        <a:p>
          <a:r>
            <a:rPr lang="en-US" dirty="0">
              <a:latin typeface="Agency FB" panose="020B0503020202020204" pitchFamily="34" charset="0"/>
            </a:rPr>
            <a:t>Co-construction of future capability assessment frameworks</a:t>
          </a:r>
          <a:endParaRPr lang="en-AU" dirty="0">
            <a:latin typeface="Agency FB" panose="020B0503020202020204" pitchFamily="34" charset="0"/>
          </a:endParaRPr>
        </a:p>
      </dgm:t>
    </dgm:pt>
    <dgm:pt modelId="{2B812B4B-A39E-4F72-9E9A-95F6CB849BF8}" type="parTrans" cxnId="{0685772E-6DC6-4BAB-96A3-21ED4A8006CC}">
      <dgm:prSet/>
      <dgm:spPr/>
      <dgm:t>
        <a:bodyPr/>
        <a:lstStyle/>
        <a:p>
          <a:endParaRPr lang="en-AU"/>
        </a:p>
      </dgm:t>
    </dgm:pt>
    <dgm:pt modelId="{435DD994-7236-4842-AB07-1FAFBBE46A65}" type="sibTrans" cxnId="{0685772E-6DC6-4BAB-96A3-21ED4A8006CC}">
      <dgm:prSet/>
      <dgm:spPr/>
      <dgm:t>
        <a:bodyPr/>
        <a:lstStyle/>
        <a:p>
          <a:endParaRPr lang="en-AU"/>
        </a:p>
      </dgm:t>
    </dgm:pt>
    <dgm:pt modelId="{7E4E376F-DA87-4955-ABF1-FC348F2EC02B}">
      <dgm:prSet phldrT="[Text]" custT="1"/>
      <dgm:spPr/>
      <dgm:t>
        <a:bodyPr/>
        <a:lstStyle/>
        <a:p>
          <a:r>
            <a:rPr lang="en-US" sz="1400" dirty="0">
              <a:latin typeface="Agency FB" panose="020B0503020202020204" pitchFamily="34" charset="0"/>
            </a:rPr>
            <a:t>What are the capabilities students are entitled to develop ?</a:t>
          </a:r>
          <a:endParaRPr lang="en-AU" sz="1400" dirty="0">
            <a:latin typeface="Agency FB" panose="020B0503020202020204" pitchFamily="34" charset="0"/>
          </a:endParaRPr>
        </a:p>
      </dgm:t>
    </dgm:pt>
    <dgm:pt modelId="{BA1CCD0E-BD3E-4E5D-A3DB-B74614B660F0}" type="parTrans" cxnId="{080D0C63-1B1A-433D-8FD4-93B5484D4488}">
      <dgm:prSet/>
      <dgm:spPr/>
      <dgm:t>
        <a:bodyPr/>
        <a:lstStyle/>
        <a:p>
          <a:endParaRPr lang="en-AU"/>
        </a:p>
      </dgm:t>
    </dgm:pt>
    <dgm:pt modelId="{A17A0898-DB57-4DE4-9587-B118119802B1}" type="sibTrans" cxnId="{080D0C63-1B1A-433D-8FD4-93B5484D4488}">
      <dgm:prSet/>
      <dgm:spPr/>
      <dgm:t>
        <a:bodyPr/>
        <a:lstStyle/>
        <a:p>
          <a:endParaRPr lang="en-AU"/>
        </a:p>
      </dgm:t>
    </dgm:pt>
    <dgm:pt modelId="{E059871E-229D-46C3-9D82-84672984A1EC}">
      <dgm:prSet phldrT="[Text]" custT="1"/>
      <dgm:spPr/>
      <dgm:t>
        <a:bodyPr/>
        <a:lstStyle/>
        <a:p>
          <a:r>
            <a:rPr lang="en-US" sz="1400" dirty="0">
              <a:latin typeface="Agency FB" panose="020B0503020202020204" pitchFamily="34" charset="0"/>
            </a:rPr>
            <a:t>What observable behaviours are associated with each capability?</a:t>
          </a:r>
          <a:endParaRPr lang="en-AU" sz="1400" dirty="0">
            <a:latin typeface="Agency FB" panose="020B0503020202020204" pitchFamily="34" charset="0"/>
          </a:endParaRPr>
        </a:p>
      </dgm:t>
    </dgm:pt>
    <dgm:pt modelId="{39AE5EDA-251E-497D-AA44-4B1782EAEC3C}" type="parTrans" cxnId="{29ACD480-5B11-4045-899A-203A68ED5149}">
      <dgm:prSet/>
      <dgm:spPr/>
      <dgm:t>
        <a:bodyPr/>
        <a:lstStyle/>
        <a:p>
          <a:endParaRPr lang="en-AU"/>
        </a:p>
      </dgm:t>
    </dgm:pt>
    <dgm:pt modelId="{7EF3F0BF-8FA2-43CE-9DA4-8DDCBF2CEEC0}" type="sibTrans" cxnId="{29ACD480-5B11-4045-899A-203A68ED5149}">
      <dgm:prSet/>
      <dgm:spPr/>
      <dgm:t>
        <a:bodyPr/>
        <a:lstStyle/>
        <a:p>
          <a:endParaRPr lang="en-AU"/>
        </a:p>
      </dgm:t>
    </dgm:pt>
    <dgm:pt modelId="{7294B16D-202B-4843-9424-53178534E224}">
      <dgm:prSet phldrT="[Text]" custT="1"/>
      <dgm:spPr/>
      <dgm:t>
        <a:bodyPr/>
        <a:lstStyle/>
        <a:p>
          <a:r>
            <a:rPr lang="en-US" sz="1200" dirty="0">
              <a:latin typeface="Agency FB" panose="020B0503020202020204" pitchFamily="34" charset="0"/>
            </a:rPr>
            <a:t>How will current assessment enable the development and recognition of capabilities?</a:t>
          </a:r>
          <a:endParaRPr lang="en-AU" sz="1200" dirty="0">
            <a:latin typeface="Agency FB" panose="020B0503020202020204" pitchFamily="34" charset="0"/>
          </a:endParaRPr>
        </a:p>
      </dgm:t>
    </dgm:pt>
    <dgm:pt modelId="{D997FA76-D657-495E-992E-7F0C2E6316BD}" type="parTrans" cxnId="{2521A291-2102-437E-BD4B-58D5ED2E9F14}">
      <dgm:prSet/>
      <dgm:spPr/>
      <dgm:t>
        <a:bodyPr/>
        <a:lstStyle/>
        <a:p>
          <a:endParaRPr lang="en-AU"/>
        </a:p>
      </dgm:t>
    </dgm:pt>
    <dgm:pt modelId="{CB28B9FA-EC9C-451A-9902-9BC792DAB1A1}" type="sibTrans" cxnId="{2521A291-2102-437E-BD4B-58D5ED2E9F14}">
      <dgm:prSet/>
      <dgm:spPr/>
      <dgm:t>
        <a:bodyPr/>
        <a:lstStyle/>
        <a:p>
          <a:endParaRPr lang="en-AU"/>
        </a:p>
      </dgm:t>
    </dgm:pt>
    <dgm:pt modelId="{15B20902-E660-4172-B430-07298E97DCAD}">
      <dgm:prSet/>
      <dgm:spPr/>
      <dgm:t>
        <a:bodyPr/>
        <a:lstStyle/>
        <a:p>
          <a:endParaRPr lang="en-AU"/>
        </a:p>
      </dgm:t>
    </dgm:pt>
    <dgm:pt modelId="{989E5754-BEF4-4314-9B0E-7BDDAB58BAE5}" type="parTrans" cxnId="{C6260831-584F-442E-AC6A-3030989FA2FE}">
      <dgm:prSet/>
      <dgm:spPr/>
      <dgm:t>
        <a:bodyPr/>
        <a:lstStyle/>
        <a:p>
          <a:endParaRPr lang="en-AU"/>
        </a:p>
      </dgm:t>
    </dgm:pt>
    <dgm:pt modelId="{C4E5A453-FE3E-4F69-A413-B210F5A2C45D}" type="sibTrans" cxnId="{C6260831-584F-442E-AC6A-3030989FA2FE}">
      <dgm:prSet/>
      <dgm:spPr/>
      <dgm:t>
        <a:bodyPr/>
        <a:lstStyle/>
        <a:p>
          <a:endParaRPr lang="en-AU"/>
        </a:p>
      </dgm:t>
    </dgm:pt>
    <dgm:pt modelId="{D8F77C9E-5FF8-4341-B335-E038608267DA}">
      <dgm:prSet/>
      <dgm:spPr/>
      <dgm:t>
        <a:bodyPr/>
        <a:lstStyle/>
        <a:p>
          <a:endParaRPr lang="en-AU" dirty="0"/>
        </a:p>
      </dgm:t>
    </dgm:pt>
    <dgm:pt modelId="{E567319B-6821-4C0E-BA51-967B8119790E}" type="parTrans" cxnId="{484B47C9-63D9-42B5-8EAE-84B6E0B482C2}">
      <dgm:prSet/>
      <dgm:spPr/>
      <dgm:t>
        <a:bodyPr/>
        <a:lstStyle/>
        <a:p>
          <a:endParaRPr lang="en-AU"/>
        </a:p>
      </dgm:t>
    </dgm:pt>
    <dgm:pt modelId="{D5A6BFBA-82A3-49FA-99BB-D4B9A2279B6F}" type="sibTrans" cxnId="{484B47C9-63D9-42B5-8EAE-84B6E0B482C2}">
      <dgm:prSet/>
      <dgm:spPr/>
      <dgm:t>
        <a:bodyPr/>
        <a:lstStyle/>
        <a:p>
          <a:endParaRPr lang="en-AU"/>
        </a:p>
      </dgm:t>
    </dgm:pt>
    <dgm:pt modelId="{3A106625-B14E-478F-AC27-A27075288995}">
      <dgm:prSet/>
      <dgm:spPr/>
      <dgm:t>
        <a:bodyPr/>
        <a:lstStyle/>
        <a:p>
          <a:endParaRPr lang="en-AU"/>
        </a:p>
      </dgm:t>
    </dgm:pt>
    <dgm:pt modelId="{F82F9DD5-8A17-468C-B2DA-D1817B2E7B9D}" type="parTrans" cxnId="{6FA6A97A-48EE-454C-9803-E5C371BA5A00}">
      <dgm:prSet/>
      <dgm:spPr/>
      <dgm:t>
        <a:bodyPr/>
        <a:lstStyle/>
        <a:p>
          <a:endParaRPr lang="en-AU"/>
        </a:p>
      </dgm:t>
    </dgm:pt>
    <dgm:pt modelId="{8EF84719-0B38-4015-B2AE-63AD0B6A833E}" type="sibTrans" cxnId="{6FA6A97A-48EE-454C-9803-E5C371BA5A00}">
      <dgm:prSet/>
      <dgm:spPr/>
      <dgm:t>
        <a:bodyPr/>
        <a:lstStyle/>
        <a:p>
          <a:endParaRPr lang="en-AU"/>
        </a:p>
      </dgm:t>
    </dgm:pt>
    <dgm:pt modelId="{F5181C72-1308-4CCD-A038-BDC8300B50F3}">
      <dgm:prSet/>
      <dgm:spPr/>
      <dgm:t>
        <a:bodyPr/>
        <a:lstStyle/>
        <a:p>
          <a:endParaRPr lang="en-AU"/>
        </a:p>
      </dgm:t>
    </dgm:pt>
    <dgm:pt modelId="{EF6480CE-50F2-44C7-82C1-7BE0F41BD0EB}" type="parTrans" cxnId="{73B85B62-71FF-45DD-87DA-79B774830ED2}">
      <dgm:prSet/>
      <dgm:spPr/>
      <dgm:t>
        <a:bodyPr/>
        <a:lstStyle/>
        <a:p>
          <a:endParaRPr lang="en-AU"/>
        </a:p>
      </dgm:t>
    </dgm:pt>
    <dgm:pt modelId="{5B64A87F-211D-4512-A7D6-A47722735EFC}" type="sibTrans" cxnId="{73B85B62-71FF-45DD-87DA-79B774830ED2}">
      <dgm:prSet/>
      <dgm:spPr/>
      <dgm:t>
        <a:bodyPr/>
        <a:lstStyle/>
        <a:p>
          <a:endParaRPr lang="en-AU"/>
        </a:p>
      </dgm:t>
    </dgm:pt>
    <dgm:pt modelId="{C77C33CA-0DE8-4DDE-87D1-BCF22E200A1B}">
      <dgm:prSet custT="1"/>
      <dgm:spPr/>
      <dgm:t>
        <a:bodyPr/>
        <a:lstStyle/>
        <a:p>
          <a:r>
            <a:rPr lang="en-US" sz="1050" dirty="0">
              <a:latin typeface="Agency FB" panose="020B0503020202020204" pitchFamily="34" charset="0"/>
            </a:rPr>
            <a:t>What would need to evolve in future  curriculum and  assessment to enhance development and recognition of capabilities?</a:t>
          </a:r>
          <a:endParaRPr lang="en-AU" sz="1050" dirty="0">
            <a:latin typeface="Agency FB" panose="020B0503020202020204" pitchFamily="34" charset="0"/>
          </a:endParaRPr>
        </a:p>
      </dgm:t>
    </dgm:pt>
    <dgm:pt modelId="{E1629676-4DE6-4491-ADAD-2AF26B78653F}" type="parTrans" cxnId="{C2F66E81-C603-4B22-BAEC-5EC7B0F87761}">
      <dgm:prSet/>
      <dgm:spPr/>
      <dgm:t>
        <a:bodyPr/>
        <a:lstStyle/>
        <a:p>
          <a:endParaRPr lang="en-AU"/>
        </a:p>
      </dgm:t>
    </dgm:pt>
    <dgm:pt modelId="{43BDE479-1857-48BF-9BA0-CC1A711497F8}" type="sibTrans" cxnId="{C2F66E81-C603-4B22-BAEC-5EC7B0F87761}">
      <dgm:prSet/>
      <dgm:spPr/>
      <dgm:t>
        <a:bodyPr/>
        <a:lstStyle/>
        <a:p>
          <a:endParaRPr lang="en-AU"/>
        </a:p>
      </dgm:t>
    </dgm:pt>
    <dgm:pt modelId="{7E18A201-2E81-4495-B8FF-D2AD3F17ACC9}" type="pres">
      <dgm:prSet presAssocID="{21EFFAA1-563F-4AC4-A3AB-2E11A8EEF136}" presName="Name0" presStyleCnt="0">
        <dgm:presLayoutVars>
          <dgm:chMax val="1"/>
          <dgm:dir/>
          <dgm:animLvl val="ctr"/>
          <dgm:resizeHandles val="exact"/>
        </dgm:presLayoutVars>
      </dgm:prSet>
      <dgm:spPr/>
    </dgm:pt>
    <dgm:pt modelId="{87DF1552-FF9C-41CD-9C6F-A0E4014CD901}" type="pres">
      <dgm:prSet presAssocID="{98D87F1F-7B6B-406F-BE87-516E8283DC56}" presName="centerShape" presStyleLbl="node0" presStyleIdx="0" presStyleCnt="1"/>
      <dgm:spPr/>
    </dgm:pt>
    <dgm:pt modelId="{9F37203F-7AC3-4F0C-8822-FDB1C29563B1}" type="pres">
      <dgm:prSet presAssocID="{7E4E376F-DA87-4955-ABF1-FC348F2EC02B}" presName="node" presStyleLbl="node1" presStyleIdx="0" presStyleCnt="4">
        <dgm:presLayoutVars>
          <dgm:bulletEnabled val="1"/>
        </dgm:presLayoutVars>
      </dgm:prSet>
      <dgm:spPr/>
    </dgm:pt>
    <dgm:pt modelId="{E322146C-C153-49D4-9BA5-D637E2E942C2}" type="pres">
      <dgm:prSet presAssocID="{7E4E376F-DA87-4955-ABF1-FC348F2EC02B}" presName="dummy" presStyleCnt="0"/>
      <dgm:spPr/>
    </dgm:pt>
    <dgm:pt modelId="{BFF2443D-1FD5-4201-A112-1088A03159CA}" type="pres">
      <dgm:prSet presAssocID="{A17A0898-DB57-4DE4-9587-B118119802B1}" presName="sibTrans" presStyleLbl="sibTrans2D1" presStyleIdx="0" presStyleCnt="4"/>
      <dgm:spPr/>
    </dgm:pt>
    <dgm:pt modelId="{F1415675-CFEC-4685-BC8D-9C48D8885EBC}" type="pres">
      <dgm:prSet presAssocID="{E059871E-229D-46C3-9D82-84672984A1EC}" presName="node" presStyleLbl="node1" presStyleIdx="1" presStyleCnt="4">
        <dgm:presLayoutVars>
          <dgm:bulletEnabled val="1"/>
        </dgm:presLayoutVars>
      </dgm:prSet>
      <dgm:spPr/>
    </dgm:pt>
    <dgm:pt modelId="{1BB82813-AF14-4B16-82FC-DD5B0BD53366}" type="pres">
      <dgm:prSet presAssocID="{E059871E-229D-46C3-9D82-84672984A1EC}" presName="dummy" presStyleCnt="0"/>
      <dgm:spPr/>
    </dgm:pt>
    <dgm:pt modelId="{6C557A8F-DE2A-42D4-9A1A-8DDC64612F68}" type="pres">
      <dgm:prSet presAssocID="{7EF3F0BF-8FA2-43CE-9DA4-8DDCBF2CEEC0}" presName="sibTrans" presStyleLbl="sibTrans2D1" presStyleIdx="1" presStyleCnt="4"/>
      <dgm:spPr/>
    </dgm:pt>
    <dgm:pt modelId="{2933D1B8-7095-4785-8DD4-AD203BEAE626}" type="pres">
      <dgm:prSet presAssocID="{7294B16D-202B-4843-9424-53178534E224}" presName="node" presStyleLbl="node1" presStyleIdx="2" presStyleCnt="4">
        <dgm:presLayoutVars>
          <dgm:bulletEnabled val="1"/>
        </dgm:presLayoutVars>
      </dgm:prSet>
      <dgm:spPr/>
    </dgm:pt>
    <dgm:pt modelId="{33AECAAE-3C91-4A1F-80E9-8CD6FE4A562D}" type="pres">
      <dgm:prSet presAssocID="{7294B16D-202B-4843-9424-53178534E224}" presName="dummy" presStyleCnt="0"/>
      <dgm:spPr/>
    </dgm:pt>
    <dgm:pt modelId="{530967A4-A2FA-43D9-A042-614B827B951A}" type="pres">
      <dgm:prSet presAssocID="{CB28B9FA-EC9C-451A-9902-9BC792DAB1A1}" presName="sibTrans" presStyleLbl="sibTrans2D1" presStyleIdx="2" presStyleCnt="4"/>
      <dgm:spPr/>
    </dgm:pt>
    <dgm:pt modelId="{B1ADA63B-3F76-446E-B984-0B5699801A0B}" type="pres">
      <dgm:prSet presAssocID="{C77C33CA-0DE8-4DDE-87D1-BCF22E200A1B}" presName="node" presStyleLbl="node1" presStyleIdx="3" presStyleCnt="4">
        <dgm:presLayoutVars>
          <dgm:bulletEnabled val="1"/>
        </dgm:presLayoutVars>
      </dgm:prSet>
      <dgm:spPr/>
    </dgm:pt>
    <dgm:pt modelId="{7F91E2C7-576E-4DEC-A627-D8D1EB2FFAB3}" type="pres">
      <dgm:prSet presAssocID="{C77C33CA-0DE8-4DDE-87D1-BCF22E200A1B}" presName="dummy" presStyleCnt="0"/>
      <dgm:spPr/>
    </dgm:pt>
    <dgm:pt modelId="{EB90C1B4-E9A9-4668-8ED8-A7A0F33DAD23}" type="pres">
      <dgm:prSet presAssocID="{43BDE479-1857-48BF-9BA0-CC1A711497F8}" presName="sibTrans" presStyleLbl="sibTrans2D1" presStyleIdx="3" presStyleCnt="4"/>
      <dgm:spPr/>
    </dgm:pt>
  </dgm:ptLst>
  <dgm:cxnLst>
    <dgm:cxn modelId="{9B9E6510-1375-41D7-8D72-EA95C6F6BB60}" type="presOf" srcId="{21EFFAA1-563F-4AC4-A3AB-2E11A8EEF136}" destId="{7E18A201-2E81-4495-B8FF-D2AD3F17ACC9}" srcOrd="0" destOrd="0" presId="urn:microsoft.com/office/officeart/2005/8/layout/radial6"/>
    <dgm:cxn modelId="{1DA54B12-7F05-482E-B4E6-28114D732AB5}" type="presOf" srcId="{43BDE479-1857-48BF-9BA0-CC1A711497F8}" destId="{EB90C1B4-E9A9-4668-8ED8-A7A0F33DAD23}" srcOrd="0" destOrd="0" presId="urn:microsoft.com/office/officeart/2005/8/layout/radial6"/>
    <dgm:cxn modelId="{54AB2416-16A9-4342-8045-0B0087ED82DE}" type="presOf" srcId="{CB28B9FA-EC9C-451A-9902-9BC792DAB1A1}" destId="{530967A4-A2FA-43D9-A042-614B827B951A}" srcOrd="0" destOrd="0" presId="urn:microsoft.com/office/officeart/2005/8/layout/radial6"/>
    <dgm:cxn modelId="{FA089616-A322-4730-B2E3-465C35F36BFE}" type="presOf" srcId="{C77C33CA-0DE8-4DDE-87D1-BCF22E200A1B}" destId="{B1ADA63B-3F76-446E-B984-0B5699801A0B}" srcOrd="0" destOrd="0" presId="urn:microsoft.com/office/officeart/2005/8/layout/radial6"/>
    <dgm:cxn modelId="{0685772E-6DC6-4BAB-96A3-21ED4A8006CC}" srcId="{21EFFAA1-563F-4AC4-A3AB-2E11A8EEF136}" destId="{98D87F1F-7B6B-406F-BE87-516E8283DC56}" srcOrd="0" destOrd="0" parTransId="{2B812B4B-A39E-4F72-9E9A-95F6CB849BF8}" sibTransId="{435DD994-7236-4842-AB07-1FAFBBE46A65}"/>
    <dgm:cxn modelId="{C6260831-584F-442E-AC6A-3030989FA2FE}" srcId="{21EFFAA1-563F-4AC4-A3AB-2E11A8EEF136}" destId="{15B20902-E660-4172-B430-07298E97DCAD}" srcOrd="3" destOrd="0" parTransId="{989E5754-BEF4-4314-9B0E-7BDDAB58BAE5}" sibTransId="{C4E5A453-FE3E-4F69-A413-B210F5A2C45D}"/>
    <dgm:cxn modelId="{6283A03D-2874-41D9-8108-EA08EB41CAC6}" type="presOf" srcId="{E059871E-229D-46C3-9D82-84672984A1EC}" destId="{F1415675-CFEC-4685-BC8D-9C48D8885EBC}" srcOrd="0" destOrd="0" presId="urn:microsoft.com/office/officeart/2005/8/layout/radial6"/>
    <dgm:cxn modelId="{73B85B62-71FF-45DD-87DA-79B774830ED2}" srcId="{21EFFAA1-563F-4AC4-A3AB-2E11A8EEF136}" destId="{F5181C72-1308-4CCD-A038-BDC8300B50F3}" srcOrd="1" destOrd="0" parTransId="{EF6480CE-50F2-44C7-82C1-7BE0F41BD0EB}" sibTransId="{5B64A87F-211D-4512-A7D6-A47722735EFC}"/>
    <dgm:cxn modelId="{080D0C63-1B1A-433D-8FD4-93B5484D4488}" srcId="{98D87F1F-7B6B-406F-BE87-516E8283DC56}" destId="{7E4E376F-DA87-4955-ABF1-FC348F2EC02B}" srcOrd="0" destOrd="0" parTransId="{BA1CCD0E-BD3E-4E5D-A3DB-B74614B660F0}" sibTransId="{A17A0898-DB57-4DE4-9587-B118119802B1}"/>
    <dgm:cxn modelId="{E65F7274-9DE4-400B-A9EE-23972420DA79}" type="presOf" srcId="{A17A0898-DB57-4DE4-9587-B118119802B1}" destId="{BFF2443D-1FD5-4201-A112-1088A03159CA}" srcOrd="0" destOrd="0" presId="urn:microsoft.com/office/officeart/2005/8/layout/radial6"/>
    <dgm:cxn modelId="{6FA6A97A-48EE-454C-9803-E5C371BA5A00}" srcId="{21EFFAA1-563F-4AC4-A3AB-2E11A8EEF136}" destId="{3A106625-B14E-478F-AC27-A27075288995}" srcOrd="2" destOrd="0" parTransId="{F82F9DD5-8A17-468C-B2DA-D1817B2E7B9D}" sibTransId="{8EF84719-0B38-4015-B2AE-63AD0B6A833E}"/>
    <dgm:cxn modelId="{403B3880-19D4-4D9C-82F8-77779F835441}" type="presOf" srcId="{7EF3F0BF-8FA2-43CE-9DA4-8DDCBF2CEEC0}" destId="{6C557A8F-DE2A-42D4-9A1A-8DDC64612F68}" srcOrd="0" destOrd="0" presId="urn:microsoft.com/office/officeart/2005/8/layout/radial6"/>
    <dgm:cxn modelId="{29ACD480-5B11-4045-899A-203A68ED5149}" srcId="{98D87F1F-7B6B-406F-BE87-516E8283DC56}" destId="{E059871E-229D-46C3-9D82-84672984A1EC}" srcOrd="1" destOrd="0" parTransId="{39AE5EDA-251E-497D-AA44-4B1782EAEC3C}" sibTransId="{7EF3F0BF-8FA2-43CE-9DA4-8DDCBF2CEEC0}"/>
    <dgm:cxn modelId="{C2F66E81-C603-4B22-BAEC-5EC7B0F87761}" srcId="{98D87F1F-7B6B-406F-BE87-516E8283DC56}" destId="{C77C33CA-0DE8-4DDE-87D1-BCF22E200A1B}" srcOrd="3" destOrd="0" parTransId="{E1629676-4DE6-4491-ADAD-2AF26B78653F}" sibTransId="{43BDE479-1857-48BF-9BA0-CC1A711497F8}"/>
    <dgm:cxn modelId="{2521A291-2102-437E-BD4B-58D5ED2E9F14}" srcId="{98D87F1F-7B6B-406F-BE87-516E8283DC56}" destId="{7294B16D-202B-4843-9424-53178534E224}" srcOrd="2" destOrd="0" parTransId="{D997FA76-D657-495E-992E-7F0C2E6316BD}" sibTransId="{CB28B9FA-EC9C-451A-9902-9BC792DAB1A1}"/>
    <dgm:cxn modelId="{CEEBD29A-0FD8-48FF-B67C-05F0DF17DD3D}" type="presOf" srcId="{98D87F1F-7B6B-406F-BE87-516E8283DC56}" destId="{87DF1552-FF9C-41CD-9C6F-A0E4014CD901}" srcOrd="0" destOrd="0" presId="urn:microsoft.com/office/officeart/2005/8/layout/radial6"/>
    <dgm:cxn modelId="{E91A00B5-A369-4843-B4A9-28B925432205}" type="presOf" srcId="{7294B16D-202B-4843-9424-53178534E224}" destId="{2933D1B8-7095-4785-8DD4-AD203BEAE626}" srcOrd="0" destOrd="0" presId="urn:microsoft.com/office/officeart/2005/8/layout/radial6"/>
    <dgm:cxn modelId="{484B47C9-63D9-42B5-8EAE-84B6E0B482C2}" srcId="{21EFFAA1-563F-4AC4-A3AB-2E11A8EEF136}" destId="{D8F77C9E-5FF8-4341-B335-E038608267DA}" srcOrd="4" destOrd="0" parTransId="{E567319B-6821-4C0E-BA51-967B8119790E}" sibTransId="{D5A6BFBA-82A3-49FA-99BB-D4B9A2279B6F}"/>
    <dgm:cxn modelId="{7A974BFE-54F9-4AEC-9D8A-86E5A125095F}" type="presOf" srcId="{7E4E376F-DA87-4955-ABF1-FC348F2EC02B}" destId="{9F37203F-7AC3-4F0C-8822-FDB1C29563B1}" srcOrd="0" destOrd="0" presId="urn:microsoft.com/office/officeart/2005/8/layout/radial6"/>
    <dgm:cxn modelId="{F413749A-BEE9-45E2-A611-02FADB473629}" type="presParOf" srcId="{7E18A201-2E81-4495-B8FF-D2AD3F17ACC9}" destId="{87DF1552-FF9C-41CD-9C6F-A0E4014CD901}" srcOrd="0" destOrd="0" presId="urn:microsoft.com/office/officeart/2005/8/layout/radial6"/>
    <dgm:cxn modelId="{4E9092F8-8B46-4EB4-9C0D-487C6938EB3D}" type="presParOf" srcId="{7E18A201-2E81-4495-B8FF-D2AD3F17ACC9}" destId="{9F37203F-7AC3-4F0C-8822-FDB1C29563B1}" srcOrd="1" destOrd="0" presId="urn:microsoft.com/office/officeart/2005/8/layout/radial6"/>
    <dgm:cxn modelId="{4511CD2D-BCAD-4B52-9C44-AB955718F6BE}" type="presParOf" srcId="{7E18A201-2E81-4495-B8FF-D2AD3F17ACC9}" destId="{E322146C-C153-49D4-9BA5-D637E2E942C2}" srcOrd="2" destOrd="0" presId="urn:microsoft.com/office/officeart/2005/8/layout/radial6"/>
    <dgm:cxn modelId="{4324DCB6-A882-4C2B-B762-F1E3D464A999}" type="presParOf" srcId="{7E18A201-2E81-4495-B8FF-D2AD3F17ACC9}" destId="{BFF2443D-1FD5-4201-A112-1088A03159CA}" srcOrd="3" destOrd="0" presId="urn:microsoft.com/office/officeart/2005/8/layout/radial6"/>
    <dgm:cxn modelId="{7DDC6E80-E1C6-4AEB-85F5-A103908FCA1D}" type="presParOf" srcId="{7E18A201-2E81-4495-B8FF-D2AD3F17ACC9}" destId="{F1415675-CFEC-4685-BC8D-9C48D8885EBC}" srcOrd="4" destOrd="0" presId="urn:microsoft.com/office/officeart/2005/8/layout/radial6"/>
    <dgm:cxn modelId="{44AE40CF-057D-4BFB-9A70-C05EF628D23C}" type="presParOf" srcId="{7E18A201-2E81-4495-B8FF-D2AD3F17ACC9}" destId="{1BB82813-AF14-4B16-82FC-DD5B0BD53366}" srcOrd="5" destOrd="0" presId="urn:microsoft.com/office/officeart/2005/8/layout/radial6"/>
    <dgm:cxn modelId="{E134984F-34CA-4BC5-94A2-36D69CC6CE6D}" type="presParOf" srcId="{7E18A201-2E81-4495-B8FF-D2AD3F17ACC9}" destId="{6C557A8F-DE2A-42D4-9A1A-8DDC64612F68}" srcOrd="6" destOrd="0" presId="urn:microsoft.com/office/officeart/2005/8/layout/radial6"/>
    <dgm:cxn modelId="{E7A9BEE7-F4E7-4C7E-A9B0-62B925CFB12C}" type="presParOf" srcId="{7E18A201-2E81-4495-B8FF-D2AD3F17ACC9}" destId="{2933D1B8-7095-4785-8DD4-AD203BEAE626}" srcOrd="7" destOrd="0" presId="urn:microsoft.com/office/officeart/2005/8/layout/radial6"/>
    <dgm:cxn modelId="{9A779833-DCBD-4A80-8623-6393D8887514}" type="presParOf" srcId="{7E18A201-2E81-4495-B8FF-D2AD3F17ACC9}" destId="{33AECAAE-3C91-4A1F-80E9-8CD6FE4A562D}" srcOrd="8" destOrd="0" presId="urn:microsoft.com/office/officeart/2005/8/layout/radial6"/>
    <dgm:cxn modelId="{7935ABF3-2D40-41ED-BB91-AA3A24C4DD0E}" type="presParOf" srcId="{7E18A201-2E81-4495-B8FF-D2AD3F17ACC9}" destId="{530967A4-A2FA-43D9-A042-614B827B951A}" srcOrd="9" destOrd="0" presId="urn:microsoft.com/office/officeart/2005/8/layout/radial6"/>
    <dgm:cxn modelId="{DF9A0574-58C7-483A-BF47-78135E2C550C}" type="presParOf" srcId="{7E18A201-2E81-4495-B8FF-D2AD3F17ACC9}" destId="{B1ADA63B-3F76-446E-B984-0B5699801A0B}" srcOrd="10" destOrd="0" presId="urn:microsoft.com/office/officeart/2005/8/layout/radial6"/>
    <dgm:cxn modelId="{54E0591A-B6CD-4BC4-8825-1E62C10D38DE}" type="presParOf" srcId="{7E18A201-2E81-4495-B8FF-D2AD3F17ACC9}" destId="{7F91E2C7-576E-4DEC-A627-D8D1EB2FFAB3}" srcOrd="11" destOrd="0" presId="urn:microsoft.com/office/officeart/2005/8/layout/radial6"/>
    <dgm:cxn modelId="{97596928-5CAC-4AC4-969E-AEBC1AEA35F8}" type="presParOf" srcId="{7E18A201-2E81-4495-B8FF-D2AD3F17ACC9}" destId="{EB90C1B4-E9A9-4668-8ED8-A7A0F33DAD2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6E5324-173D-4751-9F55-17EC2B75A892}" type="doc">
      <dgm:prSet loTypeId="urn:microsoft.com/office/officeart/2005/8/layout/radial6" loCatId="relationship" qsTypeId="urn:microsoft.com/office/officeart/2005/8/quickstyle/3d2" qsCatId="3D" csTypeId="urn:microsoft.com/office/officeart/2005/8/colors/accent1_2" csCatId="accent1" phldr="1"/>
      <dgm:spPr/>
      <dgm:t>
        <a:bodyPr/>
        <a:lstStyle/>
        <a:p>
          <a:endParaRPr lang="en-AU"/>
        </a:p>
      </dgm:t>
    </dgm:pt>
    <dgm:pt modelId="{F7DC8805-1900-4836-97A1-C456DFF23E09}">
      <dgm:prSet phldrT="[Text]"/>
      <dgm:spPr/>
      <dgm:t>
        <a:bodyPr/>
        <a:lstStyle/>
        <a:p>
          <a:r>
            <a:rPr lang="en-US" dirty="0">
              <a:latin typeface="Agency FB" panose="020B0503020202020204" pitchFamily="34" charset="0"/>
            </a:rPr>
            <a:t>Testing and validation of Capability assessment frameworks as assessment tools</a:t>
          </a:r>
          <a:endParaRPr lang="en-AU" dirty="0">
            <a:latin typeface="Agency FB" panose="020B0503020202020204" pitchFamily="34" charset="0"/>
          </a:endParaRPr>
        </a:p>
      </dgm:t>
    </dgm:pt>
    <dgm:pt modelId="{A20EFDDE-7B73-44B0-B46E-3BE8AAB5A10E}" type="parTrans" cxnId="{EC00B71C-9690-49CF-96C5-72CCA43BD4B0}">
      <dgm:prSet/>
      <dgm:spPr/>
      <dgm:t>
        <a:bodyPr/>
        <a:lstStyle/>
        <a:p>
          <a:endParaRPr lang="en-AU">
            <a:latin typeface="Agency FB" panose="020B0503020202020204" pitchFamily="34" charset="0"/>
          </a:endParaRPr>
        </a:p>
      </dgm:t>
    </dgm:pt>
    <dgm:pt modelId="{6A0D5D21-25FB-4DD3-8DA5-8F264407D032}" type="sibTrans" cxnId="{EC00B71C-9690-49CF-96C5-72CCA43BD4B0}">
      <dgm:prSet/>
      <dgm:spPr/>
      <dgm:t>
        <a:bodyPr/>
        <a:lstStyle/>
        <a:p>
          <a:endParaRPr lang="en-AU">
            <a:latin typeface="Agency FB" panose="020B0503020202020204" pitchFamily="34" charset="0"/>
          </a:endParaRPr>
        </a:p>
      </dgm:t>
    </dgm:pt>
    <dgm:pt modelId="{9D2EED2D-4CE2-4A72-8747-5CB5DC3E3D02}">
      <dgm:prSet phldrT="[Text]"/>
      <dgm:spPr/>
      <dgm:t>
        <a:bodyPr/>
        <a:lstStyle/>
        <a:p>
          <a:r>
            <a:rPr lang="en-US" dirty="0">
              <a:latin typeface="Agency FB" panose="020B0503020202020204" pitchFamily="34" charset="0"/>
            </a:rPr>
            <a:t>What form will evidence take?</a:t>
          </a:r>
          <a:endParaRPr lang="en-AU" dirty="0">
            <a:latin typeface="Agency FB" panose="020B0503020202020204" pitchFamily="34" charset="0"/>
          </a:endParaRPr>
        </a:p>
      </dgm:t>
    </dgm:pt>
    <dgm:pt modelId="{60507BE1-5CEC-441F-94A8-8B6C32B06C00}" type="parTrans" cxnId="{C6EC58AB-F5A6-4E0A-A3A8-D45DEAE32F39}">
      <dgm:prSet/>
      <dgm:spPr/>
      <dgm:t>
        <a:bodyPr/>
        <a:lstStyle/>
        <a:p>
          <a:endParaRPr lang="en-AU">
            <a:latin typeface="Agency FB" panose="020B0503020202020204" pitchFamily="34" charset="0"/>
          </a:endParaRPr>
        </a:p>
      </dgm:t>
    </dgm:pt>
    <dgm:pt modelId="{B1400136-365C-4C47-9917-9208A4B274B0}" type="sibTrans" cxnId="{C6EC58AB-F5A6-4E0A-A3A8-D45DEAE32F39}">
      <dgm:prSet/>
      <dgm:spPr/>
      <dgm:t>
        <a:bodyPr/>
        <a:lstStyle/>
        <a:p>
          <a:endParaRPr lang="en-AU">
            <a:latin typeface="Agency FB" panose="020B0503020202020204" pitchFamily="34" charset="0"/>
          </a:endParaRPr>
        </a:p>
      </dgm:t>
    </dgm:pt>
    <dgm:pt modelId="{920A7171-3506-427D-BF4F-5AFAAAC229CC}">
      <dgm:prSet phldrT="[Text]"/>
      <dgm:spPr/>
      <dgm:t>
        <a:bodyPr/>
        <a:lstStyle/>
        <a:p>
          <a:r>
            <a:rPr lang="en-US" dirty="0">
              <a:latin typeface="Agency FB" panose="020B0503020202020204" pitchFamily="34" charset="0"/>
            </a:rPr>
            <a:t>How valid and reliable will the judgements across capabilities be?</a:t>
          </a:r>
          <a:endParaRPr lang="en-AU" dirty="0">
            <a:latin typeface="Agency FB" panose="020B0503020202020204" pitchFamily="34" charset="0"/>
          </a:endParaRPr>
        </a:p>
      </dgm:t>
    </dgm:pt>
    <dgm:pt modelId="{36EA5AE6-D00D-4643-91DD-FEACF30C9D2A}" type="parTrans" cxnId="{2884236A-4329-460F-9CDB-45A29A68F716}">
      <dgm:prSet/>
      <dgm:spPr/>
      <dgm:t>
        <a:bodyPr/>
        <a:lstStyle/>
        <a:p>
          <a:endParaRPr lang="en-AU">
            <a:latin typeface="Agency FB" panose="020B0503020202020204" pitchFamily="34" charset="0"/>
          </a:endParaRPr>
        </a:p>
      </dgm:t>
    </dgm:pt>
    <dgm:pt modelId="{4247809F-4571-4BD6-A5B1-41921446C88D}" type="sibTrans" cxnId="{2884236A-4329-460F-9CDB-45A29A68F716}">
      <dgm:prSet/>
      <dgm:spPr/>
      <dgm:t>
        <a:bodyPr/>
        <a:lstStyle/>
        <a:p>
          <a:endParaRPr lang="en-AU">
            <a:latin typeface="Agency FB" panose="020B0503020202020204" pitchFamily="34" charset="0"/>
          </a:endParaRPr>
        </a:p>
      </dgm:t>
    </dgm:pt>
    <dgm:pt modelId="{3B850757-01EF-4D42-BA16-AC89D0703F20}">
      <dgm:prSet phldrT="[Text]"/>
      <dgm:spPr/>
      <dgm:t>
        <a:bodyPr/>
        <a:lstStyle/>
        <a:p>
          <a:r>
            <a:rPr lang="en-US" dirty="0">
              <a:latin typeface="Agency FB" panose="020B0503020202020204" pitchFamily="34" charset="0"/>
            </a:rPr>
            <a:t>Who will make the judgements?</a:t>
          </a:r>
        </a:p>
      </dgm:t>
    </dgm:pt>
    <dgm:pt modelId="{C5A0DC40-B967-4991-8852-432A7AAB3CE8}" type="parTrans" cxnId="{4F4D114C-1F07-43E2-889E-4A07F3EE1AE2}">
      <dgm:prSet/>
      <dgm:spPr/>
      <dgm:t>
        <a:bodyPr/>
        <a:lstStyle/>
        <a:p>
          <a:endParaRPr lang="en-AU">
            <a:latin typeface="Agency FB" panose="020B0503020202020204" pitchFamily="34" charset="0"/>
          </a:endParaRPr>
        </a:p>
      </dgm:t>
    </dgm:pt>
    <dgm:pt modelId="{A08B0D76-64D1-4B36-BEB0-CCD914CD8185}" type="sibTrans" cxnId="{4F4D114C-1F07-43E2-889E-4A07F3EE1AE2}">
      <dgm:prSet/>
      <dgm:spPr/>
      <dgm:t>
        <a:bodyPr/>
        <a:lstStyle/>
        <a:p>
          <a:endParaRPr lang="en-AU">
            <a:latin typeface="Agency FB" panose="020B0503020202020204" pitchFamily="34" charset="0"/>
          </a:endParaRPr>
        </a:p>
      </dgm:t>
    </dgm:pt>
    <dgm:pt modelId="{593FEE60-71E0-4C2A-8915-5E19D5A29682}">
      <dgm:prSet phldrT="[Text]"/>
      <dgm:spPr/>
      <dgm:t>
        <a:bodyPr/>
        <a:lstStyle/>
        <a:p>
          <a:r>
            <a:rPr lang="en-US" dirty="0">
              <a:latin typeface="Agency FB" panose="020B0503020202020204" pitchFamily="34" charset="0"/>
            </a:rPr>
            <a:t>How will the judgements aggregate?</a:t>
          </a:r>
          <a:endParaRPr lang="en-AU" dirty="0">
            <a:latin typeface="Agency FB" panose="020B0503020202020204" pitchFamily="34" charset="0"/>
          </a:endParaRPr>
        </a:p>
      </dgm:t>
    </dgm:pt>
    <dgm:pt modelId="{E2D55118-CEAC-4997-B934-4B91A791F200}" type="parTrans" cxnId="{E45AE3A5-4F31-487B-880A-F55D052F2460}">
      <dgm:prSet/>
      <dgm:spPr/>
      <dgm:t>
        <a:bodyPr/>
        <a:lstStyle/>
        <a:p>
          <a:endParaRPr lang="en-AU">
            <a:latin typeface="Agency FB" panose="020B0503020202020204" pitchFamily="34" charset="0"/>
          </a:endParaRPr>
        </a:p>
      </dgm:t>
    </dgm:pt>
    <dgm:pt modelId="{374A9A5F-95CE-44FB-B525-FF614209B5F7}" type="sibTrans" cxnId="{E45AE3A5-4F31-487B-880A-F55D052F2460}">
      <dgm:prSet/>
      <dgm:spPr/>
      <dgm:t>
        <a:bodyPr/>
        <a:lstStyle/>
        <a:p>
          <a:endParaRPr lang="en-AU">
            <a:latin typeface="Agency FB" panose="020B0503020202020204" pitchFamily="34" charset="0"/>
          </a:endParaRPr>
        </a:p>
      </dgm:t>
    </dgm:pt>
    <dgm:pt modelId="{4EB1E7E8-1162-40B9-AD6D-C60B4FCFD5EA}">
      <dgm:prSet/>
      <dgm:spPr/>
      <dgm:t>
        <a:bodyPr/>
        <a:lstStyle/>
        <a:p>
          <a:endParaRPr lang="en-AU"/>
        </a:p>
      </dgm:t>
    </dgm:pt>
    <dgm:pt modelId="{6F0E8440-121A-47D2-8A10-1DB290A318AB}" type="parTrans" cxnId="{C94A2AD1-769C-4EC8-B43E-C45EC730CD0C}">
      <dgm:prSet/>
      <dgm:spPr/>
      <dgm:t>
        <a:bodyPr/>
        <a:lstStyle/>
        <a:p>
          <a:endParaRPr lang="en-AU">
            <a:latin typeface="Agency FB" panose="020B0503020202020204" pitchFamily="34" charset="0"/>
          </a:endParaRPr>
        </a:p>
      </dgm:t>
    </dgm:pt>
    <dgm:pt modelId="{F3C50F43-BCF8-40D4-A53A-557A4CD20EBB}" type="sibTrans" cxnId="{C94A2AD1-769C-4EC8-B43E-C45EC730CD0C}">
      <dgm:prSet/>
      <dgm:spPr/>
      <dgm:t>
        <a:bodyPr/>
        <a:lstStyle/>
        <a:p>
          <a:endParaRPr lang="en-AU">
            <a:latin typeface="Agency FB" panose="020B0503020202020204" pitchFamily="34" charset="0"/>
          </a:endParaRPr>
        </a:p>
      </dgm:t>
    </dgm:pt>
    <dgm:pt modelId="{DF405015-04FC-4171-B768-3708C4854A2B}">
      <dgm:prSet/>
      <dgm:spPr/>
      <dgm:t>
        <a:bodyPr/>
        <a:lstStyle/>
        <a:p>
          <a:r>
            <a:rPr lang="en-US">
              <a:latin typeface="Agency FB" panose="020B0503020202020204" pitchFamily="34" charset="0"/>
            </a:rPr>
            <a:t>Who will warrant the evidence?</a:t>
          </a:r>
          <a:endParaRPr lang="en-AU" dirty="0">
            <a:latin typeface="Agency FB" panose="020B0503020202020204" pitchFamily="34" charset="0"/>
          </a:endParaRPr>
        </a:p>
      </dgm:t>
    </dgm:pt>
    <dgm:pt modelId="{6FFF36FE-F7EB-4764-8B22-1CF067241FD7}" type="parTrans" cxnId="{443B0949-D4CE-4573-9FCF-EA18BAFB9D36}">
      <dgm:prSet/>
      <dgm:spPr/>
      <dgm:t>
        <a:bodyPr/>
        <a:lstStyle/>
        <a:p>
          <a:endParaRPr lang="en-AU">
            <a:latin typeface="Agency FB" panose="020B0503020202020204" pitchFamily="34" charset="0"/>
          </a:endParaRPr>
        </a:p>
      </dgm:t>
    </dgm:pt>
    <dgm:pt modelId="{8FED7D3B-DEEF-48E3-880C-7E0B15F3F714}" type="sibTrans" cxnId="{443B0949-D4CE-4573-9FCF-EA18BAFB9D36}">
      <dgm:prSet/>
      <dgm:spPr/>
      <dgm:t>
        <a:bodyPr/>
        <a:lstStyle/>
        <a:p>
          <a:endParaRPr lang="en-AU">
            <a:latin typeface="Agency FB" panose="020B0503020202020204" pitchFamily="34" charset="0"/>
          </a:endParaRPr>
        </a:p>
      </dgm:t>
    </dgm:pt>
    <dgm:pt modelId="{E91C2BBE-C1C7-4EB7-B24D-5DAFAAB99C1F}">
      <dgm:prSet/>
      <dgm:spPr/>
      <dgm:t>
        <a:bodyPr/>
        <a:lstStyle/>
        <a:p>
          <a:r>
            <a:rPr lang="en-US" dirty="0">
              <a:latin typeface="Agency FB" panose="020B0503020202020204" pitchFamily="34" charset="0"/>
            </a:rPr>
            <a:t>Is the tool simple and usable?</a:t>
          </a:r>
          <a:endParaRPr lang="en-AU" dirty="0">
            <a:latin typeface="Agency FB" panose="020B0503020202020204" pitchFamily="34" charset="0"/>
          </a:endParaRPr>
        </a:p>
      </dgm:t>
    </dgm:pt>
    <dgm:pt modelId="{EDFA5B4B-B581-4FAE-9743-45FBEC6582B0}" type="parTrans" cxnId="{CF78D2D1-757E-4810-8540-240E6DECCE92}">
      <dgm:prSet/>
      <dgm:spPr/>
      <dgm:t>
        <a:bodyPr/>
        <a:lstStyle/>
        <a:p>
          <a:endParaRPr lang="en-AU">
            <a:latin typeface="Agency FB" panose="020B0503020202020204" pitchFamily="34" charset="0"/>
          </a:endParaRPr>
        </a:p>
      </dgm:t>
    </dgm:pt>
    <dgm:pt modelId="{FCAEC084-A82B-49E8-AD34-E08F44AFBBDB}" type="sibTrans" cxnId="{CF78D2D1-757E-4810-8540-240E6DECCE92}">
      <dgm:prSet/>
      <dgm:spPr/>
      <dgm:t>
        <a:bodyPr/>
        <a:lstStyle/>
        <a:p>
          <a:endParaRPr lang="en-AU">
            <a:latin typeface="Agency FB" panose="020B0503020202020204" pitchFamily="34" charset="0"/>
          </a:endParaRPr>
        </a:p>
      </dgm:t>
    </dgm:pt>
    <dgm:pt modelId="{3649CD7E-3EBD-4C2E-A897-FD0C067A573D}" type="pres">
      <dgm:prSet presAssocID="{806E5324-173D-4751-9F55-17EC2B75A892}" presName="Name0" presStyleCnt="0">
        <dgm:presLayoutVars>
          <dgm:chMax val="1"/>
          <dgm:dir/>
          <dgm:animLvl val="ctr"/>
          <dgm:resizeHandles val="exact"/>
        </dgm:presLayoutVars>
      </dgm:prSet>
      <dgm:spPr/>
    </dgm:pt>
    <dgm:pt modelId="{1AB2675B-6230-4A4E-8B53-318C29DFDB0A}" type="pres">
      <dgm:prSet presAssocID="{F7DC8805-1900-4836-97A1-C456DFF23E09}" presName="centerShape" presStyleLbl="node0" presStyleIdx="0" presStyleCnt="1"/>
      <dgm:spPr/>
    </dgm:pt>
    <dgm:pt modelId="{828C965E-50EF-47D4-899D-172AAEBFC818}" type="pres">
      <dgm:prSet presAssocID="{9D2EED2D-4CE2-4A72-8747-5CB5DC3E3D02}" presName="node" presStyleLbl="node1" presStyleIdx="0" presStyleCnt="6">
        <dgm:presLayoutVars>
          <dgm:bulletEnabled val="1"/>
        </dgm:presLayoutVars>
      </dgm:prSet>
      <dgm:spPr/>
    </dgm:pt>
    <dgm:pt modelId="{E43FAA3F-9E76-4707-823D-AEE37F8B87C6}" type="pres">
      <dgm:prSet presAssocID="{9D2EED2D-4CE2-4A72-8747-5CB5DC3E3D02}" presName="dummy" presStyleCnt="0"/>
      <dgm:spPr/>
    </dgm:pt>
    <dgm:pt modelId="{DD75BF0D-3F25-41CC-B955-2A3C52CFDEC3}" type="pres">
      <dgm:prSet presAssocID="{B1400136-365C-4C47-9917-9208A4B274B0}" presName="sibTrans" presStyleLbl="sibTrans2D1" presStyleIdx="0" presStyleCnt="6"/>
      <dgm:spPr/>
    </dgm:pt>
    <dgm:pt modelId="{B9B1ABC2-8CE2-4128-A753-7218DF39C8FF}" type="pres">
      <dgm:prSet presAssocID="{920A7171-3506-427D-BF4F-5AFAAAC229CC}" presName="node" presStyleLbl="node1" presStyleIdx="1" presStyleCnt="6">
        <dgm:presLayoutVars>
          <dgm:bulletEnabled val="1"/>
        </dgm:presLayoutVars>
      </dgm:prSet>
      <dgm:spPr/>
    </dgm:pt>
    <dgm:pt modelId="{A607ADC1-E23C-4A64-8EA5-A41AB2C6EB54}" type="pres">
      <dgm:prSet presAssocID="{920A7171-3506-427D-BF4F-5AFAAAC229CC}" presName="dummy" presStyleCnt="0"/>
      <dgm:spPr/>
    </dgm:pt>
    <dgm:pt modelId="{EEB9696E-EA10-422C-BD4F-4E8C7923978B}" type="pres">
      <dgm:prSet presAssocID="{4247809F-4571-4BD6-A5B1-41921446C88D}" presName="sibTrans" presStyleLbl="sibTrans2D1" presStyleIdx="1" presStyleCnt="6"/>
      <dgm:spPr/>
    </dgm:pt>
    <dgm:pt modelId="{A7DAE023-0CE3-4FC7-9B2C-E93B0CC9AA20}" type="pres">
      <dgm:prSet presAssocID="{E91C2BBE-C1C7-4EB7-B24D-5DAFAAB99C1F}" presName="node" presStyleLbl="node1" presStyleIdx="2" presStyleCnt="6" custRadScaleRad="100140" custRadScaleInc="693">
        <dgm:presLayoutVars>
          <dgm:bulletEnabled val="1"/>
        </dgm:presLayoutVars>
      </dgm:prSet>
      <dgm:spPr/>
    </dgm:pt>
    <dgm:pt modelId="{E79B719D-1E52-4624-9358-5D483919F74E}" type="pres">
      <dgm:prSet presAssocID="{E91C2BBE-C1C7-4EB7-B24D-5DAFAAB99C1F}" presName="dummy" presStyleCnt="0"/>
      <dgm:spPr/>
    </dgm:pt>
    <dgm:pt modelId="{5DEEB503-C41B-458E-9639-B52064FA9D43}" type="pres">
      <dgm:prSet presAssocID="{FCAEC084-A82B-49E8-AD34-E08F44AFBBDB}" presName="sibTrans" presStyleLbl="sibTrans2D1" presStyleIdx="2" presStyleCnt="6"/>
      <dgm:spPr/>
    </dgm:pt>
    <dgm:pt modelId="{AD2A84B7-AAAC-4D7A-8FAC-D3A86A30582B}" type="pres">
      <dgm:prSet presAssocID="{3B850757-01EF-4D42-BA16-AC89D0703F20}" presName="node" presStyleLbl="node1" presStyleIdx="3" presStyleCnt="6">
        <dgm:presLayoutVars>
          <dgm:bulletEnabled val="1"/>
        </dgm:presLayoutVars>
      </dgm:prSet>
      <dgm:spPr/>
    </dgm:pt>
    <dgm:pt modelId="{3F36227C-9269-4994-98AA-E52778CE28C5}" type="pres">
      <dgm:prSet presAssocID="{3B850757-01EF-4D42-BA16-AC89D0703F20}" presName="dummy" presStyleCnt="0"/>
      <dgm:spPr/>
    </dgm:pt>
    <dgm:pt modelId="{D8A6979A-0FBB-44F3-878F-F11924D5512D}" type="pres">
      <dgm:prSet presAssocID="{A08B0D76-64D1-4B36-BEB0-CCD914CD8185}" presName="sibTrans" presStyleLbl="sibTrans2D1" presStyleIdx="3" presStyleCnt="6"/>
      <dgm:spPr/>
    </dgm:pt>
    <dgm:pt modelId="{012797CD-4545-4A01-A013-D04C72130842}" type="pres">
      <dgm:prSet presAssocID="{593FEE60-71E0-4C2A-8915-5E19D5A29682}" presName="node" presStyleLbl="node1" presStyleIdx="4" presStyleCnt="6">
        <dgm:presLayoutVars>
          <dgm:bulletEnabled val="1"/>
        </dgm:presLayoutVars>
      </dgm:prSet>
      <dgm:spPr/>
    </dgm:pt>
    <dgm:pt modelId="{D2E1B1A7-7E04-4A4C-94C9-EEC0AAF6E3D6}" type="pres">
      <dgm:prSet presAssocID="{593FEE60-71E0-4C2A-8915-5E19D5A29682}" presName="dummy" presStyleCnt="0"/>
      <dgm:spPr/>
    </dgm:pt>
    <dgm:pt modelId="{B84E7499-F791-4600-B373-8D8559A904CD}" type="pres">
      <dgm:prSet presAssocID="{374A9A5F-95CE-44FB-B525-FF614209B5F7}" presName="sibTrans" presStyleLbl="sibTrans2D1" presStyleIdx="4" presStyleCnt="6"/>
      <dgm:spPr/>
    </dgm:pt>
    <dgm:pt modelId="{0950893A-AC1A-4208-9DE8-CE374739D652}" type="pres">
      <dgm:prSet presAssocID="{DF405015-04FC-4171-B768-3708C4854A2B}" presName="node" presStyleLbl="node1" presStyleIdx="5" presStyleCnt="6">
        <dgm:presLayoutVars>
          <dgm:bulletEnabled val="1"/>
        </dgm:presLayoutVars>
      </dgm:prSet>
      <dgm:spPr/>
    </dgm:pt>
    <dgm:pt modelId="{1A6A90EE-E235-43E9-AF4D-8FC1EB07BA1C}" type="pres">
      <dgm:prSet presAssocID="{DF405015-04FC-4171-B768-3708C4854A2B}" presName="dummy" presStyleCnt="0"/>
      <dgm:spPr/>
    </dgm:pt>
    <dgm:pt modelId="{41A51CDE-7A72-44E7-9C67-BBD03DAFADEC}" type="pres">
      <dgm:prSet presAssocID="{8FED7D3B-DEEF-48E3-880C-7E0B15F3F714}" presName="sibTrans" presStyleLbl="sibTrans2D1" presStyleIdx="5" presStyleCnt="6"/>
      <dgm:spPr/>
    </dgm:pt>
  </dgm:ptLst>
  <dgm:cxnLst>
    <dgm:cxn modelId="{7CD70210-4E38-4666-BB44-29C685A5CBF7}" type="presOf" srcId="{8FED7D3B-DEEF-48E3-880C-7E0B15F3F714}" destId="{41A51CDE-7A72-44E7-9C67-BBD03DAFADEC}" srcOrd="0" destOrd="0" presId="urn:microsoft.com/office/officeart/2005/8/layout/radial6"/>
    <dgm:cxn modelId="{E19C0A1A-A878-4AB1-91C5-9973D6F3C9DE}" type="presOf" srcId="{806E5324-173D-4751-9F55-17EC2B75A892}" destId="{3649CD7E-3EBD-4C2E-A897-FD0C067A573D}" srcOrd="0" destOrd="0" presId="urn:microsoft.com/office/officeart/2005/8/layout/radial6"/>
    <dgm:cxn modelId="{EC00B71C-9690-49CF-96C5-72CCA43BD4B0}" srcId="{806E5324-173D-4751-9F55-17EC2B75A892}" destId="{F7DC8805-1900-4836-97A1-C456DFF23E09}" srcOrd="0" destOrd="0" parTransId="{A20EFDDE-7B73-44B0-B46E-3BE8AAB5A10E}" sibTransId="{6A0D5D21-25FB-4DD3-8DA5-8F264407D032}"/>
    <dgm:cxn modelId="{18799A36-5A6B-4623-B875-F20F442B4FE8}" type="presOf" srcId="{920A7171-3506-427D-BF4F-5AFAAAC229CC}" destId="{B9B1ABC2-8CE2-4128-A753-7218DF39C8FF}" srcOrd="0" destOrd="0" presId="urn:microsoft.com/office/officeart/2005/8/layout/radial6"/>
    <dgm:cxn modelId="{E837DD40-71D3-408C-9455-0D82AD1074C3}" type="presOf" srcId="{3B850757-01EF-4D42-BA16-AC89D0703F20}" destId="{AD2A84B7-AAAC-4D7A-8FAC-D3A86A30582B}" srcOrd="0" destOrd="0" presId="urn:microsoft.com/office/officeart/2005/8/layout/radial6"/>
    <dgm:cxn modelId="{10A4D945-4B5C-4A5F-B1F2-13DE66BA0167}" type="presOf" srcId="{DF405015-04FC-4171-B768-3708C4854A2B}" destId="{0950893A-AC1A-4208-9DE8-CE374739D652}" srcOrd="0" destOrd="0" presId="urn:microsoft.com/office/officeart/2005/8/layout/radial6"/>
    <dgm:cxn modelId="{443B0949-D4CE-4573-9FCF-EA18BAFB9D36}" srcId="{F7DC8805-1900-4836-97A1-C456DFF23E09}" destId="{DF405015-04FC-4171-B768-3708C4854A2B}" srcOrd="5" destOrd="0" parTransId="{6FFF36FE-F7EB-4764-8B22-1CF067241FD7}" sibTransId="{8FED7D3B-DEEF-48E3-880C-7E0B15F3F714}"/>
    <dgm:cxn modelId="{2884236A-4329-460F-9CDB-45A29A68F716}" srcId="{F7DC8805-1900-4836-97A1-C456DFF23E09}" destId="{920A7171-3506-427D-BF4F-5AFAAAC229CC}" srcOrd="1" destOrd="0" parTransId="{36EA5AE6-D00D-4643-91DD-FEACF30C9D2A}" sibTransId="{4247809F-4571-4BD6-A5B1-41921446C88D}"/>
    <dgm:cxn modelId="{4F4D114C-1F07-43E2-889E-4A07F3EE1AE2}" srcId="{F7DC8805-1900-4836-97A1-C456DFF23E09}" destId="{3B850757-01EF-4D42-BA16-AC89D0703F20}" srcOrd="3" destOrd="0" parTransId="{C5A0DC40-B967-4991-8852-432A7AAB3CE8}" sibTransId="{A08B0D76-64D1-4B36-BEB0-CCD914CD8185}"/>
    <dgm:cxn modelId="{99556381-98B6-4CFB-9C14-B4FF0D4BF60F}" type="presOf" srcId="{4247809F-4571-4BD6-A5B1-41921446C88D}" destId="{EEB9696E-EA10-422C-BD4F-4E8C7923978B}" srcOrd="0" destOrd="0" presId="urn:microsoft.com/office/officeart/2005/8/layout/radial6"/>
    <dgm:cxn modelId="{4B12C785-2CE3-43F8-A958-7E349BC94ECB}" type="presOf" srcId="{A08B0D76-64D1-4B36-BEB0-CCD914CD8185}" destId="{D8A6979A-0FBB-44F3-878F-F11924D5512D}" srcOrd="0" destOrd="0" presId="urn:microsoft.com/office/officeart/2005/8/layout/radial6"/>
    <dgm:cxn modelId="{A2098A8E-E26A-4831-BA57-83B192332140}" type="presOf" srcId="{F7DC8805-1900-4836-97A1-C456DFF23E09}" destId="{1AB2675B-6230-4A4E-8B53-318C29DFDB0A}" srcOrd="0" destOrd="0" presId="urn:microsoft.com/office/officeart/2005/8/layout/radial6"/>
    <dgm:cxn modelId="{DCB13090-5B23-458D-8476-B6F9E467F4C1}" type="presOf" srcId="{9D2EED2D-4CE2-4A72-8747-5CB5DC3E3D02}" destId="{828C965E-50EF-47D4-899D-172AAEBFC818}" srcOrd="0" destOrd="0" presId="urn:microsoft.com/office/officeart/2005/8/layout/radial6"/>
    <dgm:cxn modelId="{E45AE3A5-4F31-487B-880A-F55D052F2460}" srcId="{F7DC8805-1900-4836-97A1-C456DFF23E09}" destId="{593FEE60-71E0-4C2A-8915-5E19D5A29682}" srcOrd="4" destOrd="0" parTransId="{E2D55118-CEAC-4997-B934-4B91A791F200}" sibTransId="{374A9A5F-95CE-44FB-B525-FF614209B5F7}"/>
    <dgm:cxn modelId="{2F76C9A9-9BA9-43C6-9565-5BE4FC9D12B7}" type="presOf" srcId="{FCAEC084-A82B-49E8-AD34-E08F44AFBBDB}" destId="{5DEEB503-C41B-458E-9639-B52064FA9D43}" srcOrd="0" destOrd="0" presId="urn:microsoft.com/office/officeart/2005/8/layout/radial6"/>
    <dgm:cxn modelId="{C6EC58AB-F5A6-4E0A-A3A8-D45DEAE32F39}" srcId="{F7DC8805-1900-4836-97A1-C456DFF23E09}" destId="{9D2EED2D-4CE2-4A72-8747-5CB5DC3E3D02}" srcOrd="0" destOrd="0" parTransId="{60507BE1-5CEC-441F-94A8-8B6C32B06C00}" sibTransId="{B1400136-365C-4C47-9917-9208A4B274B0}"/>
    <dgm:cxn modelId="{443E34C6-4741-44C5-89AA-C8470B3AECEC}" type="presOf" srcId="{374A9A5F-95CE-44FB-B525-FF614209B5F7}" destId="{B84E7499-F791-4600-B373-8D8559A904CD}" srcOrd="0" destOrd="0" presId="urn:microsoft.com/office/officeart/2005/8/layout/radial6"/>
    <dgm:cxn modelId="{C94A2AD1-769C-4EC8-B43E-C45EC730CD0C}" srcId="{806E5324-173D-4751-9F55-17EC2B75A892}" destId="{4EB1E7E8-1162-40B9-AD6D-C60B4FCFD5EA}" srcOrd="1" destOrd="0" parTransId="{6F0E8440-121A-47D2-8A10-1DB290A318AB}" sibTransId="{F3C50F43-BCF8-40D4-A53A-557A4CD20EBB}"/>
    <dgm:cxn modelId="{CF78D2D1-757E-4810-8540-240E6DECCE92}" srcId="{F7DC8805-1900-4836-97A1-C456DFF23E09}" destId="{E91C2BBE-C1C7-4EB7-B24D-5DAFAAB99C1F}" srcOrd="2" destOrd="0" parTransId="{EDFA5B4B-B581-4FAE-9743-45FBEC6582B0}" sibTransId="{FCAEC084-A82B-49E8-AD34-E08F44AFBBDB}"/>
    <dgm:cxn modelId="{4C8D14D6-740C-48D9-AD28-94681C9E3482}" type="presOf" srcId="{593FEE60-71E0-4C2A-8915-5E19D5A29682}" destId="{012797CD-4545-4A01-A013-D04C72130842}" srcOrd="0" destOrd="0" presId="urn:microsoft.com/office/officeart/2005/8/layout/radial6"/>
    <dgm:cxn modelId="{F6C31AED-D6B3-429C-B496-398853529EBC}" type="presOf" srcId="{B1400136-365C-4C47-9917-9208A4B274B0}" destId="{DD75BF0D-3F25-41CC-B955-2A3C52CFDEC3}" srcOrd="0" destOrd="0" presId="urn:microsoft.com/office/officeart/2005/8/layout/radial6"/>
    <dgm:cxn modelId="{35CFBFF4-FCB0-470C-8315-D17C96ECBE1C}" type="presOf" srcId="{E91C2BBE-C1C7-4EB7-B24D-5DAFAAB99C1F}" destId="{A7DAE023-0CE3-4FC7-9B2C-E93B0CC9AA20}" srcOrd="0" destOrd="0" presId="urn:microsoft.com/office/officeart/2005/8/layout/radial6"/>
    <dgm:cxn modelId="{E6D77201-6AE7-45B1-A4B3-24C3200E026F}" type="presParOf" srcId="{3649CD7E-3EBD-4C2E-A897-FD0C067A573D}" destId="{1AB2675B-6230-4A4E-8B53-318C29DFDB0A}" srcOrd="0" destOrd="0" presId="urn:microsoft.com/office/officeart/2005/8/layout/radial6"/>
    <dgm:cxn modelId="{B4FACF74-7D06-462F-92E1-43FDF08AFBAF}" type="presParOf" srcId="{3649CD7E-3EBD-4C2E-A897-FD0C067A573D}" destId="{828C965E-50EF-47D4-899D-172AAEBFC818}" srcOrd="1" destOrd="0" presId="urn:microsoft.com/office/officeart/2005/8/layout/radial6"/>
    <dgm:cxn modelId="{4752B2B3-3574-41EB-A4C3-98EE81FA6938}" type="presParOf" srcId="{3649CD7E-3EBD-4C2E-A897-FD0C067A573D}" destId="{E43FAA3F-9E76-4707-823D-AEE37F8B87C6}" srcOrd="2" destOrd="0" presId="urn:microsoft.com/office/officeart/2005/8/layout/radial6"/>
    <dgm:cxn modelId="{C4545328-992E-414A-8A7E-FFE1597FE5FD}" type="presParOf" srcId="{3649CD7E-3EBD-4C2E-A897-FD0C067A573D}" destId="{DD75BF0D-3F25-41CC-B955-2A3C52CFDEC3}" srcOrd="3" destOrd="0" presId="urn:microsoft.com/office/officeart/2005/8/layout/radial6"/>
    <dgm:cxn modelId="{9D74065F-5F6B-4557-AAF3-2F7DE151FFB9}" type="presParOf" srcId="{3649CD7E-3EBD-4C2E-A897-FD0C067A573D}" destId="{B9B1ABC2-8CE2-4128-A753-7218DF39C8FF}" srcOrd="4" destOrd="0" presId="urn:microsoft.com/office/officeart/2005/8/layout/radial6"/>
    <dgm:cxn modelId="{02625E00-1D96-4EE6-B2D0-5A61628D9DE3}" type="presParOf" srcId="{3649CD7E-3EBD-4C2E-A897-FD0C067A573D}" destId="{A607ADC1-E23C-4A64-8EA5-A41AB2C6EB54}" srcOrd="5" destOrd="0" presId="urn:microsoft.com/office/officeart/2005/8/layout/radial6"/>
    <dgm:cxn modelId="{D82B6287-A83F-4F9F-8AD3-56395CA0DF3E}" type="presParOf" srcId="{3649CD7E-3EBD-4C2E-A897-FD0C067A573D}" destId="{EEB9696E-EA10-422C-BD4F-4E8C7923978B}" srcOrd="6" destOrd="0" presId="urn:microsoft.com/office/officeart/2005/8/layout/radial6"/>
    <dgm:cxn modelId="{2464D5E5-D0A1-4902-B010-01926354DC23}" type="presParOf" srcId="{3649CD7E-3EBD-4C2E-A897-FD0C067A573D}" destId="{A7DAE023-0CE3-4FC7-9B2C-E93B0CC9AA20}" srcOrd="7" destOrd="0" presId="urn:microsoft.com/office/officeart/2005/8/layout/radial6"/>
    <dgm:cxn modelId="{7B363D4A-EA07-47DD-A169-80DDD9DC44C0}" type="presParOf" srcId="{3649CD7E-3EBD-4C2E-A897-FD0C067A573D}" destId="{E79B719D-1E52-4624-9358-5D483919F74E}" srcOrd="8" destOrd="0" presId="urn:microsoft.com/office/officeart/2005/8/layout/radial6"/>
    <dgm:cxn modelId="{4979CC6B-0495-4986-AD26-D0321D0B4BCB}" type="presParOf" srcId="{3649CD7E-3EBD-4C2E-A897-FD0C067A573D}" destId="{5DEEB503-C41B-458E-9639-B52064FA9D43}" srcOrd="9" destOrd="0" presId="urn:microsoft.com/office/officeart/2005/8/layout/radial6"/>
    <dgm:cxn modelId="{BE861F6E-5EE2-42E8-B448-98A60642ED6B}" type="presParOf" srcId="{3649CD7E-3EBD-4C2E-A897-FD0C067A573D}" destId="{AD2A84B7-AAAC-4D7A-8FAC-D3A86A30582B}" srcOrd="10" destOrd="0" presId="urn:microsoft.com/office/officeart/2005/8/layout/radial6"/>
    <dgm:cxn modelId="{5F88B712-D2AE-403A-9E01-49FA7BD14108}" type="presParOf" srcId="{3649CD7E-3EBD-4C2E-A897-FD0C067A573D}" destId="{3F36227C-9269-4994-98AA-E52778CE28C5}" srcOrd="11" destOrd="0" presId="urn:microsoft.com/office/officeart/2005/8/layout/radial6"/>
    <dgm:cxn modelId="{7DB42066-BB0C-42A3-95F3-918AD64A95B2}" type="presParOf" srcId="{3649CD7E-3EBD-4C2E-A897-FD0C067A573D}" destId="{D8A6979A-0FBB-44F3-878F-F11924D5512D}" srcOrd="12" destOrd="0" presId="urn:microsoft.com/office/officeart/2005/8/layout/radial6"/>
    <dgm:cxn modelId="{51A20D89-3953-4BA4-8D63-E35DBC591B57}" type="presParOf" srcId="{3649CD7E-3EBD-4C2E-A897-FD0C067A573D}" destId="{012797CD-4545-4A01-A013-D04C72130842}" srcOrd="13" destOrd="0" presId="urn:microsoft.com/office/officeart/2005/8/layout/radial6"/>
    <dgm:cxn modelId="{8118AFC0-BF52-46FF-BF07-7A3D542DB673}" type="presParOf" srcId="{3649CD7E-3EBD-4C2E-A897-FD0C067A573D}" destId="{D2E1B1A7-7E04-4A4C-94C9-EEC0AAF6E3D6}" srcOrd="14" destOrd="0" presId="urn:microsoft.com/office/officeart/2005/8/layout/radial6"/>
    <dgm:cxn modelId="{04BC2308-12CC-4708-B4BC-8282F5F74917}" type="presParOf" srcId="{3649CD7E-3EBD-4C2E-A897-FD0C067A573D}" destId="{B84E7499-F791-4600-B373-8D8559A904CD}" srcOrd="15" destOrd="0" presId="urn:microsoft.com/office/officeart/2005/8/layout/radial6"/>
    <dgm:cxn modelId="{49AD4180-D976-4907-A0A7-7E9F6CD1F22B}" type="presParOf" srcId="{3649CD7E-3EBD-4C2E-A897-FD0C067A573D}" destId="{0950893A-AC1A-4208-9DE8-CE374739D652}" srcOrd="16" destOrd="0" presId="urn:microsoft.com/office/officeart/2005/8/layout/radial6"/>
    <dgm:cxn modelId="{707406DD-7956-4FDD-9859-02C817D10A1A}" type="presParOf" srcId="{3649CD7E-3EBD-4C2E-A897-FD0C067A573D}" destId="{1A6A90EE-E235-43E9-AF4D-8FC1EB07BA1C}" srcOrd="17" destOrd="0" presId="urn:microsoft.com/office/officeart/2005/8/layout/radial6"/>
    <dgm:cxn modelId="{DC2A245B-9F97-44A2-BD1F-5A5A8D9A1ABD}" type="presParOf" srcId="{3649CD7E-3EBD-4C2E-A897-FD0C067A573D}" destId="{41A51CDE-7A72-44E7-9C67-BBD03DAFADEC}" srcOrd="18"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0C1B4-E9A9-4668-8ED8-A7A0F33DAD23}">
      <dsp:nvSpPr>
        <dsp:cNvPr id="0" name=""/>
        <dsp:cNvSpPr/>
      </dsp:nvSpPr>
      <dsp:spPr>
        <a:xfrm>
          <a:off x="654854" y="714903"/>
          <a:ext cx="4362304" cy="4362304"/>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30967A4-A2FA-43D9-A042-614B827B951A}">
      <dsp:nvSpPr>
        <dsp:cNvPr id="0" name=""/>
        <dsp:cNvSpPr/>
      </dsp:nvSpPr>
      <dsp:spPr>
        <a:xfrm>
          <a:off x="654854" y="714903"/>
          <a:ext cx="4362304" cy="4362304"/>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C557A8F-DE2A-42D4-9A1A-8DDC64612F68}">
      <dsp:nvSpPr>
        <dsp:cNvPr id="0" name=""/>
        <dsp:cNvSpPr/>
      </dsp:nvSpPr>
      <dsp:spPr>
        <a:xfrm>
          <a:off x="654854" y="714903"/>
          <a:ext cx="4362304" cy="4362304"/>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FF2443D-1FD5-4201-A112-1088A03159CA}">
      <dsp:nvSpPr>
        <dsp:cNvPr id="0" name=""/>
        <dsp:cNvSpPr/>
      </dsp:nvSpPr>
      <dsp:spPr>
        <a:xfrm>
          <a:off x="654854" y="714903"/>
          <a:ext cx="4362304" cy="4362304"/>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7DF1552-FF9C-41CD-9C6F-A0E4014CD901}">
      <dsp:nvSpPr>
        <dsp:cNvPr id="0" name=""/>
        <dsp:cNvSpPr/>
      </dsp:nvSpPr>
      <dsp:spPr>
        <a:xfrm>
          <a:off x="1832049" y="1892098"/>
          <a:ext cx="2007915" cy="2007915"/>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ency FB" panose="020B0503020202020204" pitchFamily="34" charset="0"/>
            </a:rPr>
            <a:t>Co-construction of future capability assessment frameworks</a:t>
          </a:r>
          <a:endParaRPr lang="en-AU" sz="2000" kern="1200" dirty="0">
            <a:latin typeface="Agency FB" panose="020B0503020202020204" pitchFamily="34" charset="0"/>
          </a:endParaRPr>
        </a:p>
      </dsp:txBody>
      <dsp:txXfrm>
        <a:off x="2126101" y="2186150"/>
        <a:ext cx="1419811" cy="1419811"/>
      </dsp:txXfrm>
    </dsp:sp>
    <dsp:sp modelId="{9F37203F-7AC3-4F0C-8822-FDB1C29563B1}">
      <dsp:nvSpPr>
        <dsp:cNvPr id="0" name=""/>
        <dsp:cNvSpPr/>
      </dsp:nvSpPr>
      <dsp:spPr>
        <a:xfrm>
          <a:off x="2133236" y="62732"/>
          <a:ext cx="1405540" cy="140554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What are the capabilities students are entitled to develop ?</a:t>
          </a:r>
          <a:endParaRPr lang="en-AU" sz="1400" kern="1200" dirty="0">
            <a:latin typeface="Agency FB" panose="020B0503020202020204" pitchFamily="34" charset="0"/>
          </a:endParaRPr>
        </a:p>
      </dsp:txBody>
      <dsp:txXfrm>
        <a:off x="2339073" y="268569"/>
        <a:ext cx="993866" cy="993866"/>
      </dsp:txXfrm>
    </dsp:sp>
    <dsp:sp modelId="{F1415675-CFEC-4685-BC8D-9C48D8885EBC}">
      <dsp:nvSpPr>
        <dsp:cNvPr id="0" name=""/>
        <dsp:cNvSpPr/>
      </dsp:nvSpPr>
      <dsp:spPr>
        <a:xfrm>
          <a:off x="4263789" y="2193285"/>
          <a:ext cx="1405540" cy="140554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What observable behaviours are associated with each capability?</a:t>
          </a:r>
          <a:endParaRPr lang="en-AU" sz="1400" kern="1200" dirty="0">
            <a:latin typeface="Agency FB" panose="020B0503020202020204" pitchFamily="34" charset="0"/>
          </a:endParaRPr>
        </a:p>
      </dsp:txBody>
      <dsp:txXfrm>
        <a:off x="4469626" y="2399122"/>
        <a:ext cx="993866" cy="993866"/>
      </dsp:txXfrm>
    </dsp:sp>
    <dsp:sp modelId="{2933D1B8-7095-4785-8DD4-AD203BEAE626}">
      <dsp:nvSpPr>
        <dsp:cNvPr id="0" name=""/>
        <dsp:cNvSpPr/>
      </dsp:nvSpPr>
      <dsp:spPr>
        <a:xfrm>
          <a:off x="2133236" y="4323838"/>
          <a:ext cx="1405540" cy="140554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gency FB" panose="020B0503020202020204" pitchFamily="34" charset="0"/>
            </a:rPr>
            <a:t>How will current assessment enable the development and recognition of capabilities?</a:t>
          </a:r>
          <a:endParaRPr lang="en-AU" sz="1200" kern="1200" dirty="0">
            <a:latin typeface="Agency FB" panose="020B0503020202020204" pitchFamily="34" charset="0"/>
          </a:endParaRPr>
        </a:p>
      </dsp:txBody>
      <dsp:txXfrm>
        <a:off x="2339073" y="4529675"/>
        <a:ext cx="993866" cy="993866"/>
      </dsp:txXfrm>
    </dsp:sp>
    <dsp:sp modelId="{B1ADA63B-3F76-446E-B984-0B5699801A0B}">
      <dsp:nvSpPr>
        <dsp:cNvPr id="0" name=""/>
        <dsp:cNvSpPr/>
      </dsp:nvSpPr>
      <dsp:spPr>
        <a:xfrm>
          <a:off x="2683" y="2193285"/>
          <a:ext cx="1405540" cy="140554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Agency FB" panose="020B0503020202020204" pitchFamily="34" charset="0"/>
            </a:rPr>
            <a:t>What would need to evolve in future  curriculum and  assessment to enhance development and recognition of capabilities?</a:t>
          </a:r>
          <a:endParaRPr lang="en-AU" sz="1050" kern="1200" dirty="0">
            <a:latin typeface="Agency FB" panose="020B0503020202020204" pitchFamily="34" charset="0"/>
          </a:endParaRPr>
        </a:p>
      </dsp:txBody>
      <dsp:txXfrm>
        <a:off x="208520" y="2399122"/>
        <a:ext cx="993866" cy="993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1CDE-7A72-44E7-9C67-BBD03DAFADEC}">
      <dsp:nvSpPr>
        <dsp:cNvPr id="0" name=""/>
        <dsp:cNvSpPr/>
      </dsp:nvSpPr>
      <dsp:spPr>
        <a:xfrm>
          <a:off x="514468" y="668570"/>
          <a:ext cx="4582117" cy="4582117"/>
        </a:xfrm>
        <a:prstGeom prst="blockArc">
          <a:avLst>
            <a:gd name="adj1" fmla="val 12600000"/>
            <a:gd name="adj2" fmla="val 16200000"/>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84E7499-F791-4600-B373-8D8559A904CD}">
      <dsp:nvSpPr>
        <dsp:cNvPr id="0" name=""/>
        <dsp:cNvSpPr/>
      </dsp:nvSpPr>
      <dsp:spPr>
        <a:xfrm>
          <a:off x="514468" y="668570"/>
          <a:ext cx="4582117" cy="4582117"/>
        </a:xfrm>
        <a:prstGeom prst="blockArc">
          <a:avLst>
            <a:gd name="adj1" fmla="val 9000000"/>
            <a:gd name="adj2" fmla="val 12600000"/>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8A6979A-0FBB-44F3-878F-F11924D5512D}">
      <dsp:nvSpPr>
        <dsp:cNvPr id="0" name=""/>
        <dsp:cNvSpPr/>
      </dsp:nvSpPr>
      <dsp:spPr>
        <a:xfrm>
          <a:off x="514468" y="668570"/>
          <a:ext cx="4582117" cy="4582117"/>
        </a:xfrm>
        <a:prstGeom prst="blockArc">
          <a:avLst>
            <a:gd name="adj1" fmla="val 5400000"/>
            <a:gd name="adj2" fmla="val 9000000"/>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DEEB503-C41B-458E-9639-B52064FA9D43}">
      <dsp:nvSpPr>
        <dsp:cNvPr id="0" name=""/>
        <dsp:cNvSpPr/>
      </dsp:nvSpPr>
      <dsp:spPr>
        <a:xfrm>
          <a:off x="518092" y="668573"/>
          <a:ext cx="4582117" cy="4582117"/>
        </a:xfrm>
        <a:prstGeom prst="blockArc">
          <a:avLst>
            <a:gd name="adj1" fmla="val 1811106"/>
            <a:gd name="adj2" fmla="val 5405564"/>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EB9696E-EA10-422C-BD4F-4E8C7923978B}">
      <dsp:nvSpPr>
        <dsp:cNvPr id="0" name=""/>
        <dsp:cNvSpPr/>
      </dsp:nvSpPr>
      <dsp:spPr>
        <a:xfrm>
          <a:off x="516278" y="671699"/>
          <a:ext cx="4582117" cy="4582117"/>
        </a:xfrm>
        <a:prstGeom prst="blockArc">
          <a:avLst>
            <a:gd name="adj1" fmla="val 19794452"/>
            <a:gd name="adj2" fmla="val 1805557"/>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D75BF0D-3F25-41CC-B955-2A3C52CFDEC3}">
      <dsp:nvSpPr>
        <dsp:cNvPr id="0" name=""/>
        <dsp:cNvSpPr/>
      </dsp:nvSpPr>
      <dsp:spPr>
        <a:xfrm>
          <a:off x="514468" y="668570"/>
          <a:ext cx="4582117" cy="4582117"/>
        </a:xfrm>
        <a:prstGeom prst="blockArc">
          <a:avLst>
            <a:gd name="adj1" fmla="val 16200000"/>
            <a:gd name="adj2" fmla="val 19800000"/>
            <a:gd name="adj3" fmla="val 4514"/>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AB2675B-6230-4A4E-8B53-318C29DFDB0A}">
      <dsp:nvSpPr>
        <dsp:cNvPr id="0" name=""/>
        <dsp:cNvSpPr/>
      </dsp:nvSpPr>
      <dsp:spPr>
        <a:xfrm>
          <a:off x="1779482" y="1933584"/>
          <a:ext cx="2052089" cy="205208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gency FB" panose="020B0503020202020204" pitchFamily="34" charset="0"/>
            </a:rPr>
            <a:t>Testing and validation of Capability assessment frameworks as assessment tools</a:t>
          </a:r>
          <a:endParaRPr lang="en-AU" sz="1700" kern="1200" dirty="0">
            <a:latin typeface="Agency FB" panose="020B0503020202020204" pitchFamily="34" charset="0"/>
          </a:endParaRPr>
        </a:p>
      </dsp:txBody>
      <dsp:txXfrm>
        <a:off x="2080003" y="2234105"/>
        <a:ext cx="1451047" cy="1451047"/>
      </dsp:txXfrm>
    </dsp:sp>
    <dsp:sp modelId="{828C965E-50EF-47D4-899D-172AAEBFC818}">
      <dsp:nvSpPr>
        <dsp:cNvPr id="0" name=""/>
        <dsp:cNvSpPr/>
      </dsp:nvSpPr>
      <dsp:spPr>
        <a:xfrm>
          <a:off x="2087295" y="2052"/>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What form will evidence take?</a:t>
          </a:r>
          <a:endParaRPr lang="en-AU" sz="1400" kern="1200" dirty="0">
            <a:latin typeface="Agency FB" panose="020B0503020202020204" pitchFamily="34" charset="0"/>
          </a:endParaRPr>
        </a:p>
      </dsp:txBody>
      <dsp:txXfrm>
        <a:off x="2297660" y="212417"/>
        <a:ext cx="1015732" cy="1015732"/>
      </dsp:txXfrm>
    </dsp:sp>
    <dsp:sp modelId="{B9B1ABC2-8CE2-4128-A753-7218DF39C8FF}">
      <dsp:nvSpPr>
        <dsp:cNvPr id="0" name=""/>
        <dsp:cNvSpPr/>
      </dsp:nvSpPr>
      <dsp:spPr>
        <a:xfrm>
          <a:off x="4026626" y="1121725"/>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How valid and reliable will the judgements across capabilities be?</a:t>
          </a:r>
          <a:endParaRPr lang="en-AU" sz="1400" kern="1200" dirty="0">
            <a:latin typeface="Agency FB" panose="020B0503020202020204" pitchFamily="34" charset="0"/>
          </a:endParaRPr>
        </a:p>
      </dsp:txBody>
      <dsp:txXfrm>
        <a:off x="4236991" y="1332090"/>
        <a:ext cx="1015732" cy="1015732"/>
      </dsp:txXfrm>
    </dsp:sp>
    <dsp:sp modelId="{A7DAE023-0CE3-4FC7-9B2C-E93B0CC9AA20}">
      <dsp:nvSpPr>
        <dsp:cNvPr id="0" name=""/>
        <dsp:cNvSpPr/>
      </dsp:nvSpPr>
      <dsp:spPr>
        <a:xfrm>
          <a:off x="4026623" y="3367333"/>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Is the tool simple and usable?</a:t>
          </a:r>
          <a:endParaRPr lang="en-AU" sz="1400" kern="1200" dirty="0">
            <a:latin typeface="Agency FB" panose="020B0503020202020204" pitchFamily="34" charset="0"/>
          </a:endParaRPr>
        </a:p>
      </dsp:txBody>
      <dsp:txXfrm>
        <a:off x="4236988" y="3577698"/>
        <a:ext cx="1015732" cy="1015732"/>
      </dsp:txXfrm>
    </dsp:sp>
    <dsp:sp modelId="{AD2A84B7-AAAC-4D7A-8FAC-D3A86A30582B}">
      <dsp:nvSpPr>
        <dsp:cNvPr id="0" name=""/>
        <dsp:cNvSpPr/>
      </dsp:nvSpPr>
      <dsp:spPr>
        <a:xfrm>
          <a:off x="2087295" y="4480744"/>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Who will make the judgements?</a:t>
          </a:r>
        </a:p>
      </dsp:txBody>
      <dsp:txXfrm>
        <a:off x="2297660" y="4691109"/>
        <a:ext cx="1015732" cy="1015732"/>
      </dsp:txXfrm>
    </dsp:sp>
    <dsp:sp modelId="{012797CD-4545-4A01-A013-D04C72130842}">
      <dsp:nvSpPr>
        <dsp:cNvPr id="0" name=""/>
        <dsp:cNvSpPr/>
      </dsp:nvSpPr>
      <dsp:spPr>
        <a:xfrm>
          <a:off x="147965" y="3361071"/>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gency FB" panose="020B0503020202020204" pitchFamily="34" charset="0"/>
            </a:rPr>
            <a:t>How will the judgements aggregate?</a:t>
          </a:r>
          <a:endParaRPr lang="en-AU" sz="1400" kern="1200" dirty="0">
            <a:latin typeface="Agency FB" panose="020B0503020202020204" pitchFamily="34" charset="0"/>
          </a:endParaRPr>
        </a:p>
      </dsp:txBody>
      <dsp:txXfrm>
        <a:off x="358330" y="3571436"/>
        <a:ext cx="1015732" cy="1015732"/>
      </dsp:txXfrm>
    </dsp:sp>
    <dsp:sp modelId="{0950893A-AC1A-4208-9DE8-CE374739D652}">
      <dsp:nvSpPr>
        <dsp:cNvPr id="0" name=""/>
        <dsp:cNvSpPr/>
      </dsp:nvSpPr>
      <dsp:spPr>
        <a:xfrm>
          <a:off x="147965" y="1121725"/>
          <a:ext cx="1436462" cy="14364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gency FB" panose="020B0503020202020204" pitchFamily="34" charset="0"/>
            </a:rPr>
            <a:t>Who will warrant the evidence?</a:t>
          </a:r>
          <a:endParaRPr lang="en-AU" sz="1400" kern="1200" dirty="0">
            <a:latin typeface="Agency FB" panose="020B0503020202020204" pitchFamily="34" charset="0"/>
          </a:endParaRPr>
        </a:p>
      </dsp:txBody>
      <dsp:txXfrm>
        <a:off x="358330" y="1332090"/>
        <a:ext cx="1015732" cy="101573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06:07:22.468"/>
    </inkml:context>
    <inkml:brush xml:id="br0">
      <inkml:brushProperty name="width" value="0.05" units="cm"/>
      <inkml:brushProperty name="height" value="0.05" units="cm"/>
    </inkml:brush>
  </inkml:definitions>
  <inkml:trace contextRef="#ctx0" brushRef="#br0">13 19 9460,'0'0'2273,"0"0"-2001,0 0-111,0 0 367,0 0-528,0 0-400,0 0-2578,-13-18-3473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12320-3C34-48D0-BA90-0B3C643E344A}" type="datetimeFigureOut">
              <a:rPr lang="en-AU" smtClean="0"/>
              <a:t>29/03/2021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9CCE6-BD59-46F2-972C-F5136E96ECDC}" type="slidenum">
              <a:rPr lang="en-AU" smtClean="0"/>
              <a:t>‹#›</a:t>
            </a:fld>
            <a:endParaRPr lang="en-AU"/>
          </a:p>
        </p:txBody>
      </p:sp>
    </p:spTree>
    <p:extLst>
      <p:ext uri="{BB962C8B-B14F-4D97-AF65-F5344CB8AC3E}">
        <p14:creationId xmlns:p14="http://schemas.microsoft.com/office/powerpoint/2010/main" val="362405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Housekeeping</a:t>
            </a:r>
          </a:p>
          <a:p>
            <a:r>
              <a:rPr lang="en-US"/>
              <a:t>Please ensure you have registered for your SACE Conversation sessions. Point to the wall. * This should be done when people registered.</a:t>
            </a:r>
          </a:p>
          <a:p>
            <a:r>
              <a:rPr lang="en-US"/>
              <a:t>We won’t be having a communal break so if you would like a coffee or tea then please help yourself at any time.</a:t>
            </a:r>
          </a:p>
          <a:p>
            <a:endParaRPr lang="en-AU"/>
          </a:p>
        </p:txBody>
      </p:sp>
      <p:sp>
        <p:nvSpPr>
          <p:cNvPr id="4" name="Slide Number Placeholder 3"/>
          <p:cNvSpPr>
            <a:spLocks noGrp="1"/>
          </p:cNvSpPr>
          <p:nvPr>
            <p:ph type="sldNum" sz="quarter" idx="5"/>
          </p:nvPr>
        </p:nvSpPr>
        <p:spPr/>
        <p:txBody>
          <a:bodyPr/>
          <a:lstStyle/>
          <a:p>
            <a:fld id="{3839CCE6-BD59-46F2-972C-F5136E96ECDC}" type="slidenum">
              <a:rPr lang="en-AU" smtClean="0"/>
              <a:t>1</a:t>
            </a:fld>
            <a:endParaRPr lang="en-AU"/>
          </a:p>
        </p:txBody>
      </p:sp>
    </p:spTree>
    <p:extLst>
      <p:ext uri="{BB962C8B-B14F-4D97-AF65-F5344CB8AC3E}">
        <p14:creationId xmlns:p14="http://schemas.microsoft.com/office/powerpoint/2010/main" val="325025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Part 2 will be engage in conversations with peers about SACE Management topics, including:</a:t>
            </a:r>
          </a:p>
          <a:p>
            <a:pPr rtl="0" fontAlgn="base"/>
            <a:r>
              <a:rPr lang="en-US"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What story does your school’s data tell you? </a:t>
            </a:r>
            <a:endParaRPr lang="en-US" b="0" i="0" dirty="0">
              <a:effectLst/>
            </a:endParaRP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Subject </a:t>
            </a:r>
            <a:r>
              <a:rPr lang="en-US" sz="1200" b="0" i="0" kern="1200">
                <a:solidFill>
                  <a:schemeClr val="tx1"/>
                </a:solidFill>
                <a:effectLst/>
                <a:latin typeface="+mn-lt"/>
                <a:ea typeface="+mn-ea"/>
                <a:cs typeface="+mn-cs"/>
              </a:rPr>
              <a:t>Renewal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SACE </a:t>
            </a:r>
            <a:r>
              <a:rPr lang="en-US" sz="1200" b="0" i="0" kern="1200" dirty="0">
                <a:solidFill>
                  <a:schemeClr val="tx1"/>
                </a:solidFill>
                <a:effectLst/>
                <a:latin typeface="+mn-lt"/>
                <a:ea typeface="+mn-ea"/>
                <a:cs typeface="+mn-cs"/>
              </a:rPr>
              <a:t>completion and flexible solutions </a:t>
            </a:r>
            <a:endParaRPr lang="en-US" b="0" i="0" dirty="0">
              <a:effectLst/>
            </a:endParaRP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Streamlining Online Submission of Materials </a:t>
            </a:r>
            <a:endParaRPr lang="en-US" b="0" i="0" dirty="0">
              <a:effectLst/>
            </a:endParaRP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Predicted Examination Results </a:t>
            </a:r>
            <a:endParaRPr lang="en-US" b="0" i="0" dirty="0">
              <a:effectLst/>
            </a:endParaRP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Assessment Schedule </a:t>
            </a:r>
            <a:endParaRPr lang="en-US" b="0" i="0" dirty="0">
              <a:effectLst/>
            </a:endParaRPr>
          </a:p>
          <a:p>
            <a:pPr rtl="0" fontAlgn="base"/>
            <a:r>
              <a:rPr lang="en-US" sz="1200" b="0" i="0" kern="1200" dirty="0">
                <a:solidFill>
                  <a:schemeClr val="tx1"/>
                </a:solidFill>
                <a:effectLst/>
                <a:latin typeface="+mn-lt"/>
                <a:ea typeface="+mn-ea"/>
                <a:cs typeface="+mn-cs"/>
              </a:rPr>
              <a:t> </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3839CCE6-BD59-46F2-972C-F5136E96ECDC}" type="slidenum">
              <a:rPr lang="en-AU" smtClean="0"/>
              <a:t>33</a:t>
            </a:fld>
            <a:endParaRPr lang="en-AU"/>
          </a:p>
        </p:txBody>
      </p:sp>
    </p:spTree>
    <p:extLst>
      <p:ext uri="{BB962C8B-B14F-4D97-AF65-F5344CB8AC3E}">
        <p14:creationId xmlns:p14="http://schemas.microsoft.com/office/powerpoint/2010/main" val="200828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Acknowledgement of country</a:t>
            </a:r>
          </a:p>
          <a:p>
            <a:endParaRPr lang="en-US" dirty="0">
              <a:cs typeface="Calibri"/>
            </a:endParaRPr>
          </a:p>
        </p:txBody>
      </p:sp>
      <p:sp>
        <p:nvSpPr>
          <p:cNvPr id="4" name="Slide Number Placeholder 3"/>
          <p:cNvSpPr>
            <a:spLocks noGrp="1"/>
          </p:cNvSpPr>
          <p:nvPr>
            <p:ph type="sldNum" sz="quarter" idx="5"/>
          </p:nvPr>
        </p:nvSpPr>
        <p:spPr/>
        <p:txBody>
          <a:bodyPr/>
          <a:lstStyle/>
          <a:p>
            <a:fld id="{3839CCE6-BD59-46F2-972C-F5136E96ECDC}" type="slidenum">
              <a:rPr lang="en-AU" smtClean="0"/>
              <a:t>2</a:t>
            </a:fld>
            <a:endParaRPr lang="en-AU"/>
          </a:p>
        </p:txBody>
      </p:sp>
    </p:spTree>
    <p:extLst>
      <p:ext uri="{BB962C8B-B14F-4D97-AF65-F5344CB8AC3E}">
        <p14:creationId xmlns:p14="http://schemas.microsoft.com/office/powerpoint/2010/main" val="315515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 is in two parts </a:t>
            </a:r>
          </a:p>
          <a:p>
            <a:r>
              <a:rPr lang="en-US" dirty="0"/>
              <a:t>Understand</a:t>
            </a:r>
            <a:r>
              <a:rPr lang="en-US" baseline="0" dirty="0"/>
              <a:t> it’s information giving – now multiple forms of information dissemination (Launchpad, Q&amp;A session, Toolkit)</a:t>
            </a:r>
          </a:p>
          <a:p>
            <a:r>
              <a:rPr lang="en-US" baseline="0" dirty="0"/>
              <a:t>Moving to conversations building on collaborative partnerships</a:t>
            </a:r>
            <a:endParaRPr lang="en-US" dirty="0"/>
          </a:p>
          <a:p>
            <a:r>
              <a:rPr lang="en-US" dirty="0"/>
              <a:t>Part 1 will be to introduce you to our strategic work</a:t>
            </a:r>
          </a:p>
          <a:p>
            <a:r>
              <a:rPr lang="en-US" dirty="0"/>
              <a:t>Part 2 will be engage in conversations with peers about SACE Management topics</a:t>
            </a:r>
          </a:p>
          <a:p>
            <a:endParaRPr lang="en-US" dirty="0"/>
          </a:p>
          <a:p>
            <a:endParaRPr lang="en-US" dirty="0"/>
          </a:p>
        </p:txBody>
      </p:sp>
      <p:sp>
        <p:nvSpPr>
          <p:cNvPr id="4" name="Slide Number Placeholder 3"/>
          <p:cNvSpPr>
            <a:spLocks noGrp="1"/>
          </p:cNvSpPr>
          <p:nvPr>
            <p:ph type="sldNum" sz="quarter" idx="5"/>
          </p:nvPr>
        </p:nvSpPr>
        <p:spPr/>
        <p:txBody>
          <a:bodyPr/>
          <a:lstStyle/>
          <a:p>
            <a:fld id="{3839CCE6-BD59-46F2-972C-F5136E96ECDC}" type="slidenum">
              <a:rPr lang="en-AU" smtClean="0"/>
              <a:t>3</a:t>
            </a:fld>
            <a:endParaRPr lang="en-AU"/>
          </a:p>
        </p:txBody>
      </p:sp>
    </p:spTree>
    <p:extLst>
      <p:ext uri="{BB962C8B-B14F-4D97-AF65-F5344CB8AC3E}">
        <p14:creationId xmlns:p14="http://schemas.microsoft.com/office/powerpoint/2010/main" val="350791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 overview of Strategic priorities</a:t>
            </a:r>
            <a:r>
              <a:rPr lang="en-US" baseline="0" dirty="0"/>
              <a:t> that will bring Thrive to life</a:t>
            </a:r>
          </a:p>
          <a:p>
            <a:endParaRPr lang="en-US" baseline="0" dirty="0"/>
          </a:p>
          <a:p>
            <a:r>
              <a:rPr lang="en-US" baseline="0" dirty="0"/>
              <a:t>This is just framing, creating awareness and desire. You will have lots of questions (no operational – as we don’t know yet!), can you save them (bigger picture, conceptual questions) until the end.</a:t>
            </a:r>
            <a:endParaRPr lang="en-AU" dirty="0"/>
          </a:p>
        </p:txBody>
      </p:sp>
      <p:sp>
        <p:nvSpPr>
          <p:cNvPr id="4" name="Slide Number Placeholder 3"/>
          <p:cNvSpPr>
            <a:spLocks noGrp="1"/>
          </p:cNvSpPr>
          <p:nvPr>
            <p:ph type="sldNum" sz="quarter" idx="10"/>
          </p:nvPr>
        </p:nvSpPr>
        <p:spPr/>
        <p:txBody>
          <a:bodyPr/>
          <a:lstStyle/>
          <a:p>
            <a:fld id="{3839CCE6-BD59-46F2-972C-F5136E96ECDC}" type="slidenum">
              <a:rPr lang="en-AU" smtClean="0"/>
              <a:t>4</a:t>
            </a:fld>
            <a:endParaRPr lang="en-AU"/>
          </a:p>
        </p:txBody>
      </p:sp>
    </p:spTree>
    <p:extLst>
      <p:ext uri="{BB962C8B-B14F-4D97-AF65-F5344CB8AC3E}">
        <p14:creationId xmlns:p14="http://schemas.microsoft.com/office/powerpoint/2010/main" val="142223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to change involves learning our way forward towards implementation.</a:t>
            </a:r>
            <a:endParaRPr lang="en-AU" dirty="0"/>
          </a:p>
        </p:txBody>
      </p:sp>
      <p:sp>
        <p:nvSpPr>
          <p:cNvPr id="4" name="Slide Number Placeholder 3"/>
          <p:cNvSpPr>
            <a:spLocks noGrp="1"/>
          </p:cNvSpPr>
          <p:nvPr>
            <p:ph type="sldNum" sz="quarter" idx="10"/>
          </p:nvPr>
        </p:nvSpPr>
        <p:spPr/>
        <p:txBody>
          <a:bodyPr/>
          <a:lstStyle/>
          <a:p>
            <a:fld id="{9E786325-F140-41A6-88A1-86397153F339}" type="slidenum">
              <a:rPr lang="en-AU" smtClean="0"/>
              <a:t>6</a:t>
            </a:fld>
            <a:endParaRPr lang="en-AU"/>
          </a:p>
        </p:txBody>
      </p:sp>
    </p:spTree>
    <p:extLst>
      <p:ext uri="{BB962C8B-B14F-4D97-AF65-F5344CB8AC3E}">
        <p14:creationId xmlns:p14="http://schemas.microsoft.com/office/powerpoint/2010/main" val="265072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plan for engaging stakeholders has two streams. The 1</a:t>
            </a:r>
            <a:r>
              <a:rPr lang="en-US" baseline="30000" dirty="0"/>
              <a:t>st</a:t>
            </a:r>
            <a:r>
              <a:rPr lang="en-US" dirty="0"/>
              <a:t> is communicating broadly the narrative for thriving learners. The 2ns is about collaborating with schools. We are establishing a SACE Change Network of schools interested in collaborating with the SACE Board.</a:t>
            </a:r>
            <a:endParaRPr lang="en-AU" dirty="0"/>
          </a:p>
        </p:txBody>
      </p:sp>
      <p:sp>
        <p:nvSpPr>
          <p:cNvPr id="4" name="Slide Number Placeholder 3"/>
          <p:cNvSpPr>
            <a:spLocks noGrp="1"/>
          </p:cNvSpPr>
          <p:nvPr>
            <p:ph type="sldNum" sz="quarter" idx="5"/>
          </p:nvPr>
        </p:nvSpPr>
        <p:spPr/>
        <p:txBody>
          <a:bodyPr/>
          <a:lstStyle/>
          <a:p>
            <a:fld id="{3839CCE6-BD59-46F2-972C-F5136E96ECDC}" type="slidenum">
              <a:rPr lang="en-AU" smtClean="0"/>
              <a:t>7</a:t>
            </a:fld>
            <a:endParaRPr lang="en-AU"/>
          </a:p>
        </p:txBody>
      </p:sp>
    </p:spTree>
    <p:extLst>
      <p:ext uri="{BB962C8B-B14F-4D97-AF65-F5344CB8AC3E}">
        <p14:creationId xmlns:p14="http://schemas.microsoft.com/office/powerpoint/2010/main" val="2629159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hand to some of our project team members to introduce the projects and our work with schools. Again we will provide copies of slides after the event. We will take a few questions after project updates</a:t>
            </a:r>
            <a:endParaRPr lang="en-AU"/>
          </a:p>
        </p:txBody>
      </p:sp>
      <p:sp>
        <p:nvSpPr>
          <p:cNvPr id="4" name="Slide Number Placeholder 3"/>
          <p:cNvSpPr>
            <a:spLocks noGrp="1"/>
          </p:cNvSpPr>
          <p:nvPr>
            <p:ph type="sldNum" sz="quarter" idx="5"/>
          </p:nvPr>
        </p:nvSpPr>
        <p:spPr/>
        <p:txBody>
          <a:bodyPr/>
          <a:lstStyle/>
          <a:p>
            <a:fld id="{3839CCE6-BD59-46F2-972C-F5136E96ECDC}" type="slidenum">
              <a:rPr lang="en-AU" smtClean="0"/>
              <a:t>9</a:t>
            </a:fld>
            <a:endParaRPr lang="en-AU"/>
          </a:p>
        </p:txBody>
      </p:sp>
    </p:spTree>
    <p:extLst>
      <p:ext uri="{BB962C8B-B14F-4D97-AF65-F5344CB8AC3E}">
        <p14:creationId xmlns:p14="http://schemas.microsoft.com/office/powerpoint/2010/main" val="858086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Guidebooks!</a:t>
            </a:r>
          </a:p>
        </p:txBody>
      </p:sp>
      <p:sp>
        <p:nvSpPr>
          <p:cNvPr id="4" name="Slide Number Placeholder 3"/>
          <p:cNvSpPr>
            <a:spLocks noGrp="1"/>
          </p:cNvSpPr>
          <p:nvPr>
            <p:ph type="sldNum" sz="quarter" idx="5"/>
          </p:nvPr>
        </p:nvSpPr>
        <p:spPr/>
        <p:txBody>
          <a:bodyPr/>
          <a:lstStyle/>
          <a:p>
            <a:fld id="{CC14D37C-B029-45CC-8EB5-EBAEC4244E4C}" type="slidenum">
              <a:rPr lang="en-AU" smtClean="0"/>
              <a:t>14</a:t>
            </a:fld>
            <a:endParaRPr lang="en-AU"/>
          </a:p>
        </p:txBody>
      </p:sp>
    </p:spTree>
    <p:extLst>
      <p:ext uri="{BB962C8B-B14F-4D97-AF65-F5344CB8AC3E}">
        <p14:creationId xmlns:p14="http://schemas.microsoft.com/office/powerpoint/2010/main" val="306336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730FEE7D-79EE-4FF7-B408-88DDE8918B3B}" type="slidenum">
              <a:rPr lang="en-AU" smtClean="0"/>
              <a:t>30</a:t>
            </a:fld>
            <a:endParaRPr lang="en-AU"/>
          </a:p>
        </p:txBody>
      </p:sp>
    </p:spTree>
    <p:extLst>
      <p:ext uri="{BB962C8B-B14F-4D97-AF65-F5344CB8AC3E}">
        <p14:creationId xmlns:p14="http://schemas.microsoft.com/office/powerpoint/2010/main" val="358223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A9C1-3CA2-4C2D-B333-AB9B94F72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D2F502D-17D9-4F53-A6A4-7262D3139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AE37C96-7443-4BA2-B87C-349265B18B85}"/>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ACE99304-0079-4F1B-BBF4-3C52D5B2FB1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977E78-B847-4288-A54C-5F4E439654BE}"/>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211787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6396-6DB7-4C4B-9974-703E7631227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DAF6F27-B28C-4994-B136-14F005DA63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B88D852-580F-4BC9-8F2F-0DAD2D61F969}"/>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D30381B6-A870-4427-9FA1-F223971EB7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E04985-AE27-4E04-8848-B473474247D1}"/>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380672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EBBEC-59B8-4CA0-B74C-2B47D0256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A4CD46D-4BA3-4F97-ADC8-2C5B285BEA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D7126D2-D94A-4098-A64F-F80B85364F37}"/>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3F1F9632-8C27-4C23-A305-844D01F15A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96689D9-A746-4914-A7CA-9D16BF665948}"/>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1246539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descr="A drawing of a person&#10;&#10;Description automatically generated">
            <a:extLst>
              <a:ext uri="{FF2B5EF4-FFF2-40B4-BE49-F238E27FC236}">
                <a16:creationId xmlns:a16="http://schemas.microsoft.com/office/drawing/2014/main" id="{587428F5-525D-407D-9EBA-D9F391DBC99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09575" y="5626591"/>
            <a:ext cx="2654644" cy="866284"/>
          </a:xfrm>
          <a:prstGeom prst="rect">
            <a:avLst/>
          </a:prstGeom>
        </p:spPr>
      </p:pic>
      <p:pic>
        <p:nvPicPr>
          <p:cNvPr id="3" name="Picture 2" descr="A close up of a logo&#10;&#10;Description automatically generated">
            <a:extLst>
              <a:ext uri="{FF2B5EF4-FFF2-40B4-BE49-F238E27FC236}">
                <a16:creationId xmlns:a16="http://schemas.microsoft.com/office/drawing/2014/main" id="{CDEE02CD-A85A-4232-AB61-6633AB5BAF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13457" y="4516972"/>
            <a:ext cx="1444836" cy="1975903"/>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1FCB160-97E9-4CB8-A1D7-B2ACCA12AC4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51581" y="6111277"/>
            <a:ext cx="1221319" cy="401109"/>
          </a:xfrm>
          <a:prstGeom prst="rect">
            <a:avLst/>
          </a:prstGeom>
        </p:spPr>
      </p:pic>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p:txBody>
          <a:bodyPr/>
          <a:lstStyle>
            <a:lvl1pPr algn="l">
              <a:defRPr>
                <a:latin typeface="Roboto Black" panose="02000000000000000000" pitchFamily="2" charset="0"/>
                <a:ea typeface="Roboto Black" panose="02000000000000000000" pitchFamily="2" charset="0"/>
              </a:defRPr>
            </a:lvl1pPr>
          </a:lstStyle>
          <a:p>
            <a:r>
              <a:rPr lang="en-US"/>
              <a:t>Click to edit Master title style</a:t>
            </a:r>
            <a:endParaRPr lang="en-AU"/>
          </a:p>
        </p:txBody>
      </p:sp>
    </p:spTree>
    <p:extLst>
      <p:ext uri="{BB962C8B-B14F-4D97-AF65-F5344CB8AC3E}">
        <p14:creationId xmlns:p14="http://schemas.microsoft.com/office/powerpoint/2010/main" val="254743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A58B-A098-4790-B4FA-B2081A6030F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8FF57D7-CA49-4628-9E17-5E771BC04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FA008A-CA78-4E26-A2E6-70184F4BD696}"/>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1E227154-3D44-4977-AC7E-999382D55E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A4058C-6816-4D2F-8D74-3AA28E9776D3}"/>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90943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6E38-BF9D-4B86-B4ED-9CD32F647A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B1E17EA-EA64-42C8-AF38-26F0C1275D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BBDE32-DA9C-4211-A541-62F399AD3A92}"/>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9ABE0F77-91A2-456D-BC2E-7AEA2C630BB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A1A5EBA-F981-4163-94D2-BC65E71E74E5}"/>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237386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80D4-BD29-42D0-AA4B-E5922CD68C0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67B30A2-9DFF-4EC8-AA36-618513F8D3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801D717-5BC9-497C-9DAB-D7431E851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D9E8EAA-873F-4B6F-9A73-AE4415B90067}"/>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6" name="Footer Placeholder 5">
            <a:extLst>
              <a:ext uri="{FF2B5EF4-FFF2-40B4-BE49-F238E27FC236}">
                <a16:creationId xmlns:a16="http://schemas.microsoft.com/office/drawing/2014/main" id="{A44FB965-302D-4169-8DEB-0EE4642631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F2E16C-524F-4F5B-9752-EA0CA57CD90A}"/>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171923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3449-5DBA-41B7-8110-536372205C7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8AFD26E-9653-4B8D-B346-0624DD3D5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ED100-34F5-481C-ABBD-97758342F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F350A74-3D44-4A7C-919E-CE7DA3782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FF40EF-BAF7-4D40-88F4-81A440EC0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8048352-C62D-4D0A-940E-DAA16085A551}"/>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8" name="Footer Placeholder 7">
            <a:extLst>
              <a:ext uri="{FF2B5EF4-FFF2-40B4-BE49-F238E27FC236}">
                <a16:creationId xmlns:a16="http://schemas.microsoft.com/office/drawing/2014/main" id="{5442D7E2-A32E-4480-87FB-D7CC7C5258E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33D6B7E-AFEC-4356-80F1-84CBEE78DA7C}"/>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429262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9D0C-8C39-4E41-8E5D-7E58FB38B31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CA47C7B-9E33-4EC3-BD26-E526DE95DC13}"/>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4" name="Footer Placeholder 3">
            <a:extLst>
              <a:ext uri="{FF2B5EF4-FFF2-40B4-BE49-F238E27FC236}">
                <a16:creationId xmlns:a16="http://schemas.microsoft.com/office/drawing/2014/main" id="{4E171F96-160C-4993-A9E4-44A016E2275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7F32180-3E16-42B6-A8BA-55E3F9FE1F53}"/>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1253036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9F803-6898-43FB-A8F4-E6BC14D046DB}"/>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3" name="Footer Placeholder 2">
            <a:extLst>
              <a:ext uri="{FF2B5EF4-FFF2-40B4-BE49-F238E27FC236}">
                <a16:creationId xmlns:a16="http://schemas.microsoft.com/office/drawing/2014/main" id="{B244E223-E6B1-4387-A56C-AA5DFC6C42F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A47186D-A78C-41D2-84B1-E93364EE3A35}"/>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73948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24E8-C6BB-4487-8B75-54BD7301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F01B2C-4312-4BC4-AF6B-4CC383E6D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E908C3E-0944-46AD-BDB2-1175A3BDE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D115D-DC13-47FA-A075-960F9D63C511}"/>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6" name="Footer Placeholder 5">
            <a:extLst>
              <a:ext uri="{FF2B5EF4-FFF2-40B4-BE49-F238E27FC236}">
                <a16:creationId xmlns:a16="http://schemas.microsoft.com/office/drawing/2014/main" id="{A63873C6-AC2E-453E-879F-8D89F79CDF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874360-43E1-4567-90FB-7401D6DCC595}"/>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339098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ED8B-764D-4F01-A116-38BEBE9D9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53B2968-6465-4B0C-A77D-E2E8ADB98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31904CC-031A-41A3-A64A-9431D0FBB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8556C-0165-4DD0-8426-18441671A916}"/>
              </a:ext>
            </a:extLst>
          </p:cNvPr>
          <p:cNvSpPr>
            <a:spLocks noGrp="1"/>
          </p:cNvSpPr>
          <p:nvPr>
            <p:ph type="dt" sz="half" idx="10"/>
          </p:nvPr>
        </p:nvSpPr>
        <p:spPr/>
        <p:txBody>
          <a:bodyPr/>
          <a:lstStyle/>
          <a:p>
            <a:fld id="{8DD08382-CB9B-4E40-9FFD-0EDE081F8B47}" type="datetimeFigureOut">
              <a:rPr lang="en-AU" smtClean="0"/>
              <a:t>29/03/2021</a:t>
            </a:fld>
            <a:endParaRPr lang="en-AU"/>
          </a:p>
        </p:txBody>
      </p:sp>
      <p:sp>
        <p:nvSpPr>
          <p:cNvPr id="6" name="Footer Placeholder 5">
            <a:extLst>
              <a:ext uri="{FF2B5EF4-FFF2-40B4-BE49-F238E27FC236}">
                <a16:creationId xmlns:a16="http://schemas.microsoft.com/office/drawing/2014/main" id="{8096DCCE-F808-4268-873C-FB9962BD4B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A73985B-18DB-4F55-A327-E6B2E72EAC58}"/>
              </a:ext>
            </a:extLst>
          </p:cNvPr>
          <p:cNvSpPr>
            <a:spLocks noGrp="1"/>
          </p:cNvSpPr>
          <p:nvPr>
            <p:ph type="sldNum" sz="quarter" idx="12"/>
          </p:nvPr>
        </p:nvSpPr>
        <p:spPr/>
        <p:txBody>
          <a:bodyPr/>
          <a:lstStyle/>
          <a:p>
            <a:fld id="{E3541116-9B9A-4605-91A6-0A92A8DF33B4}" type="slidenum">
              <a:rPr lang="en-AU" smtClean="0"/>
              <a:t>‹#›</a:t>
            </a:fld>
            <a:endParaRPr lang="en-AU"/>
          </a:p>
        </p:txBody>
      </p:sp>
    </p:spTree>
    <p:extLst>
      <p:ext uri="{BB962C8B-B14F-4D97-AF65-F5344CB8AC3E}">
        <p14:creationId xmlns:p14="http://schemas.microsoft.com/office/powerpoint/2010/main" val="91684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F31B7-28B9-4BD6-84F9-CA1A73286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3F85A34-3A12-47E0-9F41-2619B76F8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766A9B-22E7-419C-8719-C92D46AFF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08382-CB9B-4E40-9FFD-0EDE081F8B47}" type="datetimeFigureOut">
              <a:rPr lang="en-AU" smtClean="0"/>
              <a:t>29/03/2021</a:t>
            </a:fld>
            <a:endParaRPr lang="en-AU"/>
          </a:p>
        </p:txBody>
      </p:sp>
      <p:sp>
        <p:nvSpPr>
          <p:cNvPr id="5" name="Footer Placeholder 4">
            <a:extLst>
              <a:ext uri="{FF2B5EF4-FFF2-40B4-BE49-F238E27FC236}">
                <a16:creationId xmlns:a16="http://schemas.microsoft.com/office/drawing/2014/main" id="{9D66F99D-9F79-439F-B85E-50B46E188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7AF8913-A851-4E23-9042-8E679BA53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41116-9B9A-4605-91A6-0A92A8DF33B4}" type="slidenum">
              <a:rPr lang="en-AU" smtClean="0"/>
              <a:t>‹#›</a:t>
            </a:fld>
            <a:endParaRPr lang="en-AU"/>
          </a:p>
        </p:txBody>
      </p:sp>
    </p:spTree>
    <p:extLst>
      <p:ext uri="{BB962C8B-B14F-4D97-AF65-F5344CB8AC3E}">
        <p14:creationId xmlns:p14="http://schemas.microsoft.com/office/powerpoint/2010/main" val="3544721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2.xml"/><Relationship Id="rId1" Type="http://schemas.openxmlformats.org/officeDocument/2006/relationships/video" Target="https://www.youtube.com/embed/0T51c1kprZg?feature=oembed" TargetMode="Externa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image" Target="../media/image8.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notesSlide" Target="../notesSlides/notesSlide4.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26" Type="http://schemas.openxmlformats.org/officeDocument/2006/relationships/tags" Target="../tags/tag85.xml"/><Relationship Id="rId21" Type="http://schemas.openxmlformats.org/officeDocument/2006/relationships/tags" Target="../tags/tag80.xml"/><Relationship Id="rId42" Type="http://schemas.openxmlformats.org/officeDocument/2006/relationships/tags" Target="../tags/tag101.xml"/><Relationship Id="rId47" Type="http://schemas.openxmlformats.org/officeDocument/2006/relationships/tags" Target="../tags/tag106.xml"/><Relationship Id="rId63" Type="http://schemas.openxmlformats.org/officeDocument/2006/relationships/tags" Target="../tags/tag122.xml"/><Relationship Id="rId68" Type="http://schemas.openxmlformats.org/officeDocument/2006/relationships/tags" Target="../tags/tag127.xml"/><Relationship Id="rId2" Type="http://schemas.openxmlformats.org/officeDocument/2006/relationships/tags" Target="../tags/tag61.xml"/><Relationship Id="rId16" Type="http://schemas.openxmlformats.org/officeDocument/2006/relationships/tags" Target="../tags/tag75.xml"/><Relationship Id="rId29" Type="http://schemas.openxmlformats.org/officeDocument/2006/relationships/tags" Target="../tags/tag88.xml"/><Relationship Id="rId11" Type="http://schemas.openxmlformats.org/officeDocument/2006/relationships/tags" Target="../tags/tag70.xml"/><Relationship Id="rId24" Type="http://schemas.openxmlformats.org/officeDocument/2006/relationships/tags" Target="../tags/tag83.xml"/><Relationship Id="rId32" Type="http://schemas.openxmlformats.org/officeDocument/2006/relationships/tags" Target="../tags/tag91.xml"/><Relationship Id="rId37" Type="http://schemas.openxmlformats.org/officeDocument/2006/relationships/tags" Target="../tags/tag96.xml"/><Relationship Id="rId40" Type="http://schemas.openxmlformats.org/officeDocument/2006/relationships/tags" Target="../tags/tag99.xml"/><Relationship Id="rId45" Type="http://schemas.openxmlformats.org/officeDocument/2006/relationships/tags" Target="../tags/tag104.xml"/><Relationship Id="rId53" Type="http://schemas.openxmlformats.org/officeDocument/2006/relationships/tags" Target="../tags/tag112.xml"/><Relationship Id="rId58" Type="http://schemas.openxmlformats.org/officeDocument/2006/relationships/tags" Target="../tags/tag117.xml"/><Relationship Id="rId66" Type="http://schemas.openxmlformats.org/officeDocument/2006/relationships/tags" Target="../tags/tag125.xml"/><Relationship Id="rId74" Type="http://schemas.openxmlformats.org/officeDocument/2006/relationships/image" Target="../media/image8.png"/><Relationship Id="rId5" Type="http://schemas.openxmlformats.org/officeDocument/2006/relationships/tags" Target="../tags/tag64.xml"/><Relationship Id="rId61" Type="http://schemas.openxmlformats.org/officeDocument/2006/relationships/tags" Target="../tags/tag120.xml"/><Relationship Id="rId19" Type="http://schemas.openxmlformats.org/officeDocument/2006/relationships/tags" Target="../tags/tag7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tags" Target="../tags/tag86.xml"/><Relationship Id="rId30" Type="http://schemas.openxmlformats.org/officeDocument/2006/relationships/tags" Target="../tags/tag89.xml"/><Relationship Id="rId35" Type="http://schemas.openxmlformats.org/officeDocument/2006/relationships/tags" Target="../tags/tag94.xml"/><Relationship Id="rId43" Type="http://schemas.openxmlformats.org/officeDocument/2006/relationships/tags" Target="../tags/tag102.xml"/><Relationship Id="rId48" Type="http://schemas.openxmlformats.org/officeDocument/2006/relationships/tags" Target="../tags/tag107.xml"/><Relationship Id="rId56" Type="http://schemas.openxmlformats.org/officeDocument/2006/relationships/tags" Target="../tags/tag115.xml"/><Relationship Id="rId64" Type="http://schemas.openxmlformats.org/officeDocument/2006/relationships/tags" Target="../tags/tag123.xml"/><Relationship Id="rId69" Type="http://schemas.openxmlformats.org/officeDocument/2006/relationships/tags" Target="../tags/tag128.xml"/><Relationship Id="rId8" Type="http://schemas.openxmlformats.org/officeDocument/2006/relationships/tags" Target="../tags/tag67.xml"/><Relationship Id="rId51" Type="http://schemas.openxmlformats.org/officeDocument/2006/relationships/tags" Target="../tags/tag110.xml"/><Relationship Id="rId72" Type="http://schemas.openxmlformats.org/officeDocument/2006/relationships/slideLayout" Target="../slideLayouts/slideLayout6.xml"/><Relationship Id="rId3" Type="http://schemas.openxmlformats.org/officeDocument/2006/relationships/tags" Target="../tags/tag62.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tags" Target="../tags/tag84.xml"/><Relationship Id="rId33" Type="http://schemas.openxmlformats.org/officeDocument/2006/relationships/tags" Target="../tags/tag92.xml"/><Relationship Id="rId38" Type="http://schemas.openxmlformats.org/officeDocument/2006/relationships/tags" Target="../tags/tag97.xml"/><Relationship Id="rId46" Type="http://schemas.openxmlformats.org/officeDocument/2006/relationships/tags" Target="../tags/tag105.xml"/><Relationship Id="rId59" Type="http://schemas.openxmlformats.org/officeDocument/2006/relationships/tags" Target="../tags/tag118.xml"/><Relationship Id="rId67" Type="http://schemas.openxmlformats.org/officeDocument/2006/relationships/tags" Target="../tags/tag126.xml"/><Relationship Id="rId20" Type="http://schemas.openxmlformats.org/officeDocument/2006/relationships/tags" Target="../tags/tag79.xml"/><Relationship Id="rId41" Type="http://schemas.openxmlformats.org/officeDocument/2006/relationships/tags" Target="../tags/tag100.xml"/><Relationship Id="rId54" Type="http://schemas.openxmlformats.org/officeDocument/2006/relationships/tags" Target="../tags/tag113.xml"/><Relationship Id="rId62" Type="http://schemas.openxmlformats.org/officeDocument/2006/relationships/tags" Target="../tags/tag121.xml"/><Relationship Id="rId70" Type="http://schemas.openxmlformats.org/officeDocument/2006/relationships/tags" Target="../tags/tag129.xml"/><Relationship Id="rId1" Type="http://schemas.openxmlformats.org/officeDocument/2006/relationships/tags" Target="../tags/tag60.xml"/><Relationship Id="rId6" Type="http://schemas.openxmlformats.org/officeDocument/2006/relationships/tags" Target="../tags/tag65.x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tags" Target="../tags/tag87.xml"/><Relationship Id="rId36" Type="http://schemas.openxmlformats.org/officeDocument/2006/relationships/tags" Target="../tags/tag95.xml"/><Relationship Id="rId49" Type="http://schemas.openxmlformats.org/officeDocument/2006/relationships/tags" Target="../tags/tag108.xml"/><Relationship Id="rId57" Type="http://schemas.openxmlformats.org/officeDocument/2006/relationships/tags" Target="../tags/tag116.xml"/><Relationship Id="rId10" Type="http://schemas.openxmlformats.org/officeDocument/2006/relationships/tags" Target="../tags/tag69.xml"/><Relationship Id="rId31" Type="http://schemas.openxmlformats.org/officeDocument/2006/relationships/tags" Target="../tags/tag90.xml"/><Relationship Id="rId44" Type="http://schemas.openxmlformats.org/officeDocument/2006/relationships/tags" Target="../tags/tag103.xml"/><Relationship Id="rId52" Type="http://schemas.openxmlformats.org/officeDocument/2006/relationships/tags" Target="../tags/tag111.xml"/><Relationship Id="rId60" Type="http://schemas.openxmlformats.org/officeDocument/2006/relationships/tags" Target="../tags/tag119.xml"/><Relationship Id="rId65" Type="http://schemas.openxmlformats.org/officeDocument/2006/relationships/tags" Target="../tags/tag124.xml"/><Relationship Id="rId73" Type="http://schemas.openxmlformats.org/officeDocument/2006/relationships/image" Target="../media/image7.png"/><Relationship Id="rId4" Type="http://schemas.openxmlformats.org/officeDocument/2006/relationships/tags" Target="../tags/tag63.xml"/><Relationship Id="rId9" Type="http://schemas.openxmlformats.org/officeDocument/2006/relationships/tags" Target="../tags/tag68.xml"/><Relationship Id="rId13" Type="http://schemas.openxmlformats.org/officeDocument/2006/relationships/tags" Target="../tags/tag72.xml"/><Relationship Id="rId18" Type="http://schemas.openxmlformats.org/officeDocument/2006/relationships/tags" Target="../tags/tag77.xml"/><Relationship Id="rId39" Type="http://schemas.openxmlformats.org/officeDocument/2006/relationships/tags" Target="../tags/tag98.xml"/><Relationship Id="rId34" Type="http://schemas.openxmlformats.org/officeDocument/2006/relationships/tags" Target="../tags/tag93.xml"/><Relationship Id="rId50" Type="http://schemas.openxmlformats.org/officeDocument/2006/relationships/tags" Target="../tags/tag109.xml"/><Relationship Id="rId55" Type="http://schemas.openxmlformats.org/officeDocument/2006/relationships/tags" Target="../tags/tag114.xml"/><Relationship Id="rId7" Type="http://schemas.openxmlformats.org/officeDocument/2006/relationships/tags" Target="../tags/tag66.xml"/><Relationship Id="rId71" Type="http://schemas.openxmlformats.org/officeDocument/2006/relationships/tags" Target="../tags/tag13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6EF3-630D-4646-A14B-4C219F08B994}"/>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297D4547-5AE1-4D00-A737-D9120514591D}"/>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CAA6D859-5D05-4EB0-B694-88B2E47538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p:nvSpPr>
        <p:spPr>
          <a:xfrm>
            <a:off x="562708" y="3340566"/>
            <a:ext cx="8272012" cy="646331"/>
          </a:xfrm>
          <a:prstGeom prst="rect">
            <a:avLst/>
          </a:prstGeom>
          <a:solidFill>
            <a:schemeClr val="bg1"/>
          </a:solidFill>
        </p:spPr>
        <p:txBody>
          <a:bodyPr wrap="square" lIns="91440" tIns="45720" rIns="91440" bIns="45720" rtlCol="0" anchor="t">
            <a:spAutoFit/>
          </a:bodyPr>
          <a:lstStyle/>
          <a:p>
            <a:r>
              <a:rPr lang="en-US" sz="3600" b="1" dirty="0">
                <a:latin typeface="Compasse"/>
                <a:ea typeface="Roboto" panose="02000000000000000000" pitchFamily="2" charset="0"/>
              </a:rPr>
              <a:t>SACE Management Conversations 2021</a:t>
            </a:r>
            <a:endParaRPr lang="en-AU" sz="3600" b="1" dirty="0">
              <a:latin typeface="Compasse"/>
              <a:ea typeface="Roboto" panose="02000000000000000000" pitchFamily="2" charset="0"/>
            </a:endParaRPr>
          </a:p>
        </p:txBody>
      </p:sp>
    </p:spTree>
    <p:extLst>
      <p:ext uri="{BB962C8B-B14F-4D97-AF65-F5344CB8AC3E}">
        <p14:creationId xmlns:p14="http://schemas.microsoft.com/office/powerpoint/2010/main" val="2018192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B37E2-6E23-4E6D-AA28-002A465CAC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4999"/>
            <a:ext cx="12191999" cy="8127999"/>
          </a:xfrm>
          <a:prstGeom prst="rect">
            <a:avLst/>
          </a:prstGeom>
        </p:spPr>
      </p:pic>
      <p:sp>
        <p:nvSpPr>
          <p:cNvPr id="2" name="TextBox 1">
            <a:extLst>
              <a:ext uri="{FF2B5EF4-FFF2-40B4-BE49-F238E27FC236}">
                <a16:creationId xmlns:a16="http://schemas.microsoft.com/office/drawing/2014/main" id="{170EF1F6-5319-434B-9706-4DD453410ACF}"/>
              </a:ext>
            </a:extLst>
          </p:cNvPr>
          <p:cNvSpPr txBox="1"/>
          <p:nvPr/>
        </p:nvSpPr>
        <p:spPr>
          <a:xfrm>
            <a:off x="401186" y="119117"/>
            <a:ext cx="9570921" cy="1261884"/>
          </a:xfrm>
          <a:prstGeom prst="rect">
            <a:avLst/>
          </a:prstGeom>
          <a:noFill/>
        </p:spPr>
        <p:txBody>
          <a:bodyPr wrap="square" lIns="91440" tIns="45720" rIns="91440" bIns="45720" rtlCol="0" anchor="t">
            <a:spAutoFit/>
          </a:bodyPr>
          <a:lstStyle/>
          <a:p>
            <a:r>
              <a:rPr lang="en-US" sz="4400" b="1" dirty="0">
                <a:solidFill>
                  <a:srgbClr val="92D050"/>
                </a:solidFill>
                <a:latin typeface="Compasse"/>
              </a:rPr>
              <a:t>Learner profile Design and Develop </a:t>
            </a:r>
            <a:endParaRPr lang="en-US" dirty="0"/>
          </a:p>
          <a:p>
            <a:r>
              <a:rPr lang="en-US" sz="3200" b="1" dirty="0">
                <a:solidFill>
                  <a:schemeClr val="bg1"/>
                </a:solidFill>
                <a:latin typeface="Roboto"/>
              </a:rPr>
              <a:t>Phase 1 (2021/22)</a:t>
            </a:r>
            <a:endParaRPr lang="en-AU" sz="3200" b="1" dirty="0">
              <a:solidFill>
                <a:schemeClr val="bg1"/>
              </a:solidFill>
              <a:latin typeface="Roboto"/>
            </a:endParaRPr>
          </a:p>
        </p:txBody>
      </p:sp>
    </p:spTree>
    <p:extLst>
      <p:ext uri="{BB962C8B-B14F-4D97-AF65-F5344CB8AC3E}">
        <p14:creationId xmlns:p14="http://schemas.microsoft.com/office/powerpoint/2010/main" val="267662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77B75B-81FB-4AAC-BDD6-59A476F69550}"/>
              </a:ext>
            </a:extLst>
          </p:cNvPr>
          <p:cNvSpPr txBox="1"/>
          <p:nvPr/>
        </p:nvSpPr>
        <p:spPr>
          <a:xfrm>
            <a:off x="5361097" y="1412173"/>
            <a:ext cx="6402715" cy="4247317"/>
          </a:xfrm>
          <a:prstGeom prst="rect">
            <a:avLst/>
          </a:prstGeom>
          <a:noFill/>
        </p:spPr>
        <p:txBody>
          <a:bodyPr wrap="none" lIns="91440" tIns="45720" rIns="91440" bIns="45720" rtlCol="0" anchor="t">
            <a:spAutoFit/>
          </a:bodyPr>
          <a:lstStyle/>
          <a:p>
            <a:pPr>
              <a:spcAft>
                <a:spcPts val="1200"/>
              </a:spcAft>
            </a:pPr>
            <a:r>
              <a:rPr lang="en-US" sz="3200" b="1" dirty="0">
                <a:latin typeface="Roboto" panose="02000000000000000000"/>
              </a:rPr>
              <a:t>How will a Learner Profile drive:</a:t>
            </a:r>
          </a:p>
          <a:p>
            <a:pPr marL="285750" indent="-285750">
              <a:spcAft>
                <a:spcPts val="1200"/>
              </a:spcAft>
              <a:buFont typeface="Arial" panose="020B0604020202020204" pitchFamily="34" charset="0"/>
              <a:buChar char="•"/>
            </a:pPr>
            <a:r>
              <a:rPr lang="en-AU" sz="2400" dirty="0">
                <a:latin typeface="Roboto"/>
              </a:rPr>
              <a:t>Zest for lifelong learning?</a:t>
            </a:r>
          </a:p>
          <a:p>
            <a:pPr marL="285750" indent="-285750">
              <a:spcAft>
                <a:spcPts val="1200"/>
              </a:spcAft>
              <a:buFont typeface="Arial" panose="020B0604020202020204" pitchFamily="34" charset="0"/>
              <a:buChar char="•"/>
            </a:pPr>
            <a:r>
              <a:rPr lang="en-AU" sz="2400" dirty="0">
                <a:latin typeface="Roboto"/>
              </a:rPr>
              <a:t>Deep understanding and skilful action?</a:t>
            </a:r>
          </a:p>
          <a:p>
            <a:pPr marL="285750" indent="-285750">
              <a:spcAft>
                <a:spcPts val="1200"/>
              </a:spcAft>
              <a:buFont typeface="Arial" panose="020B0604020202020204" pitchFamily="34" charset="0"/>
              <a:buChar char="•"/>
            </a:pPr>
            <a:r>
              <a:rPr lang="en-AU" sz="2400" dirty="0">
                <a:latin typeface="Roboto"/>
              </a:rPr>
              <a:t>Transfer of..?</a:t>
            </a:r>
          </a:p>
          <a:p>
            <a:pPr marL="285750" indent="-285750">
              <a:spcAft>
                <a:spcPts val="1200"/>
              </a:spcAft>
              <a:buFont typeface="Arial" panose="020B0604020202020204" pitchFamily="34" charset="0"/>
              <a:buChar char="•"/>
            </a:pPr>
            <a:r>
              <a:rPr lang="en-AU" sz="2400" dirty="0">
                <a:latin typeface="Roboto"/>
              </a:rPr>
              <a:t>Belonging to..?</a:t>
            </a:r>
          </a:p>
          <a:p>
            <a:pPr marL="285750" indent="-285750">
              <a:spcAft>
                <a:spcPts val="1200"/>
              </a:spcAft>
              <a:buFont typeface="Arial" panose="020B0604020202020204" pitchFamily="34" charset="0"/>
              <a:buChar char="•"/>
            </a:pPr>
            <a:r>
              <a:rPr lang="en-AU" sz="2400" dirty="0">
                <a:latin typeface="Roboto"/>
              </a:rPr>
              <a:t>Interconnected with..?</a:t>
            </a:r>
          </a:p>
          <a:p>
            <a:pPr marL="285750" indent="-285750">
              <a:spcAft>
                <a:spcPts val="1200"/>
              </a:spcAft>
              <a:buFont typeface="Arial" panose="020B0604020202020204" pitchFamily="34" charset="0"/>
              <a:buChar char="•"/>
            </a:pPr>
            <a:r>
              <a:rPr lang="en-AU" sz="2400" dirty="0">
                <a:latin typeface="Roboto"/>
              </a:rPr>
              <a:t>Agency in life?</a:t>
            </a:r>
          </a:p>
          <a:p>
            <a:pPr marL="285750" indent="-285750">
              <a:buFont typeface="Arial" panose="020B0604020202020204" pitchFamily="34" charset="0"/>
              <a:buChar char="•"/>
            </a:pPr>
            <a:endParaRPr lang="en-AU" sz="2400" dirty="0">
              <a:latin typeface="Roboto"/>
            </a:endParaRPr>
          </a:p>
        </p:txBody>
      </p:sp>
      <p:pic>
        <p:nvPicPr>
          <p:cNvPr id="8" name="Picture 7">
            <a:extLst>
              <a:ext uri="{FF2B5EF4-FFF2-40B4-BE49-F238E27FC236}">
                <a16:creationId xmlns:a16="http://schemas.microsoft.com/office/drawing/2014/main" id="{1FBC5D7A-94DA-48E2-929B-5A0E089DC1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6929"/>
            <a:ext cx="5136816" cy="5040501"/>
          </a:xfrm>
          <a:prstGeom prst="rect">
            <a:avLst/>
          </a:prstGeom>
        </p:spPr>
      </p:pic>
    </p:spTree>
    <p:extLst>
      <p:ext uri="{BB962C8B-B14F-4D97-AF65-F5344CB8AC3E}">
        <p14:creationId xmlns:p14="http://schemas.microsoft.com/office/powerpoint/2010/main" val="30002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9E9E2-8365-4213-B68D-51A9D4940C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14166"/>
            <a:ext cx="12244517" cy="8166998"/>
          </a:xfrm>
          <a:prstGeom prst="rect">
            <a:avLst/>
          </a:prstGeom>
        </p:spPr>
      </p:pic>
    </p:spTree>
    <p:extLst>
      <p:ext uri="{BB962C8B-B14F-4D97-AF65-F5344CB8AC3E}">
        <p14:creationId xmlns:p14="http://schemas.microsoft.com/office/powerpoint/2010/main" val="225620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675B-3B75-4CCC-BEE9-503BC4590C9A}"/>
              </a:ext>
            </a:extLst>
          </p:cNvPr>
          <p:cNvSpPr>
            <a:spLocks noGrp="1"/>
          </p:cNvSpPr>
          <p:nvPr>
            <p:ph type="title"/>
          </p:nvPr>
        </p:nvSpPr>
        <p:spPr/>
        <p:txBody>
          <a:bodyPr/>
          <a:lstStyle/>
          <a:p>
            <a:endParaRPr lang="en-AU"/>
          </a:p>
        </p:txBody>
      </p:sp>
      <p:pic>
        <p:nvPicPr>
          <p:cNvPr id="3" name="Content Placeholder 4">
            <a:extLst>
              <a:ext uri="{FF2B5EF4-FFF2-40B4-BE49-F238E27FC236}">
                <a16:creationId xmlns:a16="http://schemas.microsoft.com/office/drawing/2014/main" id="{F395B427-F042-4166-A526-1B7C37E26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32358"/>
            <a:ext cx="12711585" cy="8786643"/>
          </a:xfrm>
          <a:prstGeom prst="rect">
            <a:avLst/>
          </a:prstGeom>
        </p:spPr>
      </p:pic>
    </p:spTree>
    <p:extLst>
      <p:ext uri="{BB962C8B-B14F-4D97-AF65-F5344CB8AC3E}">
        <p14:creationId xmlns:p14="http://schemas.microsoft.com/office/powerpoint/2010/main" val="95205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cob-morch-272617-unsplash.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4" y="-3935105"/>
            <a:ext cx="12273808" cy="12192000"/>
          </a:xfrm>
          <a:prstGeom prst="rect">
            <a:avLst/>
          </a:prstGeom>
          <a:solidFill>
            <a:schemeClr val="tx1"/>
          </a:solidFill>
        </p:spPr>
      </p:pic>
      <p:sp>
        <p:nvSpPr>
          <p:cNvPr id="3" name="TextBox 2"/>
          <p:cNvSpPr txBox="1"/>
          <p:nvPr/>
        </p:nvSpPr>
        <p:spPr>
          <a:xfrm>
            <a:off x="2378825" y="639420"/>
            <a:ext cx="7434350" cy="1446550"/>
          </a:xfrm>
          <a:prstGeom prst="rect">
            <a:avLst/>
          </a:prstGeom>
          <a:noFill/>
        </p:spPr>
        <p:txBody>
          <a:bodyPr wrap="square" lIns="91440" tIns="45720" rIns="91440" bIns="45720" rtlCol="0" anchor="t">
            <a:spAutoFit/>
          </a:bodyPr>
          <a:lstStyle/>
          <a:p>
            <a:pPr algn="ctr">
              <a:defRPr/>
            </a:pPr>
            <a:r>
              <a:rPr lang="en-US" sz="4800" b="1" dirty="0">
                <a:solidFill>
                  <a:srgbClr val="FFFFFF"/>
                </a:solidFill>
                <a:latin typeface="Compasse"/>
                <a:cs typeface="Avenir Book"/>
              </a:rPr>
              <a:t>Phase 1</a:t>
            </a:r>
            <a:r>
              <a:rPr lang="en-US" sz="4800" b="1" i="1" dirty="0">
                <a:solidFill>
                  <a:srgbClr val="FFFFFF"/>
                </a:solidFill>
                <a:latin typeface="Compasse"/>
                <a:cs typeface="Avenir Book"/>
              </a:rPr>
              <a:t> </a:t>
            </a:r>
            <a:r>
              <a:rPr lang="en-US" sz="4800" b="1" dirty="0">
                <a:solidFill>
                  <a:srgbClr val="FFFFFF"/>
                </a:solidFill>
                <a:latin typeface="Compasse"/>
                <a:cs typeface="Avenir Book"/>
              </a:rPr>
              <a:t>(2021/22): </a:t>
            </a:r>
            <a:endParaRPr lang="en-US" sz="4800" b="1">
              <a:solidFill>
                <a:srgbClr val="FFFFFF"/>
              </a:solidFill>
              <a:latin typeface="Roboto" panose="02000000000000000000"/>
              <a:cs typeface="Avenir Book"/>
            </a:endParaRPr>
          </a:p>
          <a:p>
            <a:pPr algn="ctr">
              <a:defRPr/>
            </a:pPr>
            <a:r>
              <a:rPr lang="en-US" sz="4000" i="1" dirty="0">
                <a:solidFill>
                  <a:srgbClr val="FFFFFF"/>
                </a:solidFill>
                <a:latin typeface="Roboto" panose="02000000000000000000"/>
                <a:cs typeface="Avenir Book"/>
              </a:rPr>
              <a:t>Capabilities</a:t>
            </a:r>
          </a:p>
        </p:txBody>
      </p:sp>
    </p:spTree>
    <p:extLst>
      <p:ext uri="{BB962C8B-B14F-4D97-AF65-F5344CB8AC3E}">
        <p14:creationId xmlns:p14="http://schemas.microsoft.com/office/powerpoint/2010/main" val="3015226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F228CC-6488-4D3D-8C8E-0C5E2433C3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7041" y="410184"/>
            <a:ext cx="2580788" cy="1325310"/>
          </a:xfrm>
          <a:prstGeom prst="rect">
            <a:avLst/>
          </a:prstGeom>
          <a:ln w="19050">
            <a:solidFill>
              <a:schemeClr val="tx1"/>
            </a:solidFill>
          </a:ln>
        </p:spPr>
      </p:pic>
      <p:grpSp>
        <p:nvGrpSpPr>
          <p:cNvPr id="18" name="Group 17">
            <a:extLst>
              <a:ext uri="{FF2B5EF4-FFF2-40B4-BE49-F238E27FC236}">
                <a16:creationId xmlns:a16="http://schemas.microsoft.com/office/drawing/2014/main" id="{B2F6FDFE-7BA6-40BB-B897-1960214A821A}"/>
              </a:ext>
            </a:extLst>
          </p:cNvPr>
          <p:cNvGrpSpPr/>
          <p:nvPr/>
        </p:nvGrpSpPr>
        <p:grpSpPr>
          <a:xfrm>
            <a:off x="245468" y="427893"/>
            <a:ext cx="3216857" cy="1307602"/>
            <a:chOff x="245468" y="427893"/>
            <a:chExt cx="3216857" cy="1307602"/>
          </a:xfrm>
        </p:grpSpPr>
        <p:pic>
          <p:nvPicPr>
            <p:cNvPr id="3" name="Picture 2">
              <a:extLst>
                <a:ext uri="{FF2B5EF4-FFF2-40B4-BE49-F238E27FC236}">
                  <a16:creationId xmlns:a16="http://schemas.microsoft.com/office/drawing/2014/main" id="{4E4EDFC8-C65D-41E9-861D-F8548D04F0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468" y="427893"/>
              <a:ext cx="2402079" cy="1307602"/>
            </a:xfrm>
            <a:prstGeom prst="rect">
              <a:avLst/>
            </a:prstGeom>
            <a:ln w="19050">
              <a:solidFill>
                <a:schemeClr val="tx1"/>
              </a:solidFill>
            </a:ln>
            <a:effectLst>
              <a:softEdge rad="12700"/>
            </a:effectLst>
          </p:spPr>
        </p:pic>
        <p:pic>
          <p:nvPicPr>
            <p:cNvPr id="8" name="Picture 7">
              <a:extLst>
                <a:ext uri="{FF2B5EF4-FFF2-40B4-BE49-F238E27FC236}">
                  <a16:creationId xmlns:a16="http://schemas.microsoft.com/office/drawing/2014/main" id="{CE03A946-794F-438C-94D4-2248667232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0798" y="865281"/>
              <a:ext cx="591527" cy="432825"/>
            </a:xfrm>
            <a:prstGeom prst="rect">
              <a:avLst/>
            </a:prstGeom>
          </p:spPr>
        </p:pic>
      </p:grpSp>
      <p:grpSp>
        <p:nvGrpSpPr>
          <p:cNvPr id="19" name="Group 18">
            <a:extLst>
              <a:ext uri="{FF2B5EF4-FFF2-40B4-BE49-F238E27FC236}">
                <a16:creationId xmlns:a16="http://schemas.microsoft.com/office/drawing/2014/main" id="{6BB4E3C9-EF2D-4AC0-AEA3-65D8480C35EB}"/>
              </a:ext>
            </a:extLst>
          </p:cNvPr>
          <p:cNvGrpSpPr/>
          <p:nvPr/>
        </p:nvGrpSpPr>
        <p:grpSpPr>
          <a:xfrm>
            <a:off x="3704049" y="410184"/>
            <a:ext cx="2616241" cy="1325311"/>
            <a:chOff x="3685577" y="410184"/>
            <a:chExt cx="2616241" cy="1325311"/>
          </a:xfrm>
        </p:grpSpPr>
        <p:pic>
          <p:nvPicPr>
            <p:cNvPr id="5" name="Picture 4">
              <a:extLst>
                <a:ext uri="{FF2B5EF4-FFF2-40B4-BE49-F238E27FC236}">
                  <a16:creationId xmlns:a16="http://schemas.microsoft.com/office/drawing/2014/main" id="{7EFB09FA-8143-4E13-8F8E-A4013A496F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577" y="410184"/>
              <a:ext cx="1767081" cy="1325311"/>
            </a:xfrm>
            <a:prstGeom prst="rect">
              <a:avLst/>
            </a:prstGeom>
            <a:ln w="19050">
              <a:solidFill>
                <a:schemeClr val="tx1"/>
              </a:solidFill>
            </a:ln>
          </p:spPr>
        </p:pic>
        <p:pic>
          <p:nvPicPr>
            <p:cNvPr id="9" name="Picture 8">
              <a:extLst>
                <a:ext uri="{FF2B5EF4-FFF2-40B4-BE49-F238E27FC236}">
                  <a16:creationId xmlns:a16="http://schemas.microsoft.com/office/drawing/2014/main" id="{50A9EA09-3BCA-4C60-B13F-E584A731BC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0291" y="865281"/>
              <a:ext cx="591527" cy="432825"/>
            </a:xfrm>
            <a:prstGeom prst="rect">
              <a:avLst/>
            </a:prstGeom>
          </p:spPr>
        </p:pic>
      </p:grpSp>
      <p:grpSp>
        <p:nvGrpSpPr>
          <p:cNvPr id="20" name="Group 19">
            <a:extLst>
              <a:ext uri="{FF2B5EF4-FFF2-40B4-BE49-F238E27FC236}">
                <a16:creationId xmlns:a16="http://schemas.microsoft.com/office/drawing/2014/main" id="{C54CCDA3-56F9-4031-8E7C-39AB9B59338B}"/>
              </a:ext>
            </a:extLst>
          </p:cNvPr>
          <p:cNvGrpSpPr/>
          <p:nvPr/>
        </p:nvGrpSpPr>
        <p:grpSpPr>
          <a:xfrm>
            <a:off x="6581639" y="410183"/>
            <a:ext cx="2616241" cy="1325311"/>
            <a:chOff x="6563167" y="410183"/>
            <a:chExt cx="2616241" cy="1325311"/>
          </a:xfrm>
        </p:grpSpPr>
        <p:pic>
          <p:nvPicPr>
            <p:cNvPr id="10" name="Picture 9">
              <a:extLst>
                <a:ext uri="{FF2B5EF4-FFF2-40B4-BE49-F238E27FC236}">
                  <a16:creationId xmlns:a16="http://schemas.microsoft.com/office/drawing/2014/main" id="{B1749FF0-185F-4528-B6A8-22E9642A0D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87881" y="865281"/>
              <a:ext cx="591527" cy="432825"/>
            </a:xfrm>
            <a:prstGeom prst="rect">
              <a:avLst/>
            </a:prstGeom>
          </p:spPr>
        </p:pic>
        <p:pic>
          <p:nvPicPr>
            <p:cNvPr id="12" name="Picture 11">
              <a:extLst>
                <a:ext uri="{FF2B5EF4-FFF2-40B4-BE49-F238E27FC236}">
                  <a16:creationId xmlns:a16="http://schemas.microsoft.com/office/drawing/2014/main" id="{775A1B15-BC23-4F5B-960C-3A736B26A1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3167" y="410183"/>
              <a:ext cx="1767081" cy="1325311"/>
            </a:xfrm>
            <a:prstGeom prst="rect">
              <a:avLst/>
            </a:prstGeom>
            <a:ln w="19050">
              <a:solidFill>
                <a:schemeClr val="tx1"/>
              </a:solidFill>
            </a:ln>
          </p:spPr>
        </p:pic>
      </p:grpSp>
      <p:grpSp>
        <p:nvGrpSpPr>
          <p:cNvPr id="24" name="Group 23">
            <a:extLst>
              <a:ext uri="{FF2B5EF4-FFF2-40B4-BE49-F238E27FC236}">
                <a16:creationId xmlns:a16="http://schemas.microsoft.com/office/drawing/2014/main" id="{8FA0FD4A-A7E3-48B3-8575-CFAECF1C4A62}"/>
              </a:ext>
            </a:extLst>
          </p:cNvPr>
          <p:cNvGrpSpPr/>
          <p:nvPr/>
        </p:nvGrpSpPr>
        <p:grpSpPr>
          <a:xfrm>
            <a:off x="118054" y="2283721"/>
            <a:ext cx="2833593" cy="2751464"/>
            <a:chOff x="118054" y="2283721"/>
            <a:chExt cx="2833593" cy="2751464"/>
          </a:xfrm>
        </p:grpSpPr>
        <p:grpSp>
          <p:nvGrpSpPr>
            <p:cNvPr id="21" name="Group 20">
              <a:extLst>
                <a:ext uri="{FF2B5EF4-FFF2-40B4-BE49-F238E27FC236}">
                  <a16:creationId xmlns:a16="http://schemas.microsoft.com/office/drawing/2014/main" id="{FB812E86-6729-44DB-A6EF-89C6D1D3C406}"/>
                </a:ext>
              </a:extLst>
            </p:cNvPr>
            <p:cNvGrpSpPr/>
            <p:nvPr/>
          </p:nvGrpSpPr>
          <p:grpSpPr>
            <a:xfrm>
              <a:off x="118054" y="2283721"/>
              <a:ext cx="2802057" cy="1802347"/>
              <a:chOff x="118054" y="2156244"/>
              <a:chExt cx="2802057" cy="1802347"/>
            </a:xfrm>
          </p:grpSpPr>
          <p:pic>
            <p:nvPicPr>
              <p:cNvPr id="6" name="Picture 5">
                <a:extLst>
                  <a:ext uri="{FF2B5EF4-FFF2-40B4-BE49-F238E27FC236}">
                    <a16:creationId xmlns:a16="http://schemas.microsoft.com/office/drawing/2014/main" id="{AEA9851C-EE89-4313-B5D0-CAC2493151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054" y="2156244"/>
                <a:ext cx="1987444" cy="1421030"/>
              </a:xfrm>
              <a:prstGeom prst="rect">
                <a:avLst/>
              </a:prstGeom>
              <a:ln w="9525">
                <a:solidFill>
                  <a:schemeClr val="tx1"/>
                </a:solidFill>
              </a:ln>
            </p:spPr>
          </p:pic>
          <p:pic>
            <p:nvPicPr>
              <p:cNvPr id="2" name="Picture 1">
                <a:extLst>
                  <a:ext uri="{FF2B5EF4-FFF2-40B4-BE49-F238E27FC236}">
                    <a16:creationId xmlns:a16="http://schemas.microsoft.com/office/drawing/2014/main" id="{C035F9A6-441F-4506-BA37-6E533B4D27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8005" y="2828443"/>
                <a:ext cx="2302106" cy="1130148"/>
              </a:xfrm>
              <a:prstGeom prst="rect">
                <a:avLst/>
              </a:prstGeom>
              <a:ln w="9525">
                <a:solidFill>
                  <a:schemeClr val="tx1"/>
                </a:solidFill>
              </a:ln>
            </p:spPr>
          </p:pic>
        </p:grpSp>
        <p:sp>
          <p:nvSpPr>
            <p:cNvPr id="14" name="TextBox 13">
              <a:extLst>
                <a:ext uri="{FF2B5EF4-FFF2-40B4-BE49-F238E27FC236}">
                  <a16:creationId xmlns:a16="http://schemas.microsoft.com/office/drawing/2014/main" id="{3B205E55-9A51-41AC-9445-3108CD2B66EF}"/>
                </a:ext>
              </a:extLst>
            </p:cNvPr>
            <p:cNvSpPr txBox="1"/>
            <p:nvPr/>
          </p:nvSpPr>
          <p:spPr>
            <a:xfrm>
              <a:off x="152523" y="4327299"/>
              <a:ext cx="2799124" cy="707886"/>
            </a:xfrm>
            <a:prstGeom prst="rect">
              <a:avLst/>
            </a:prstGeom>
            <a:noFill/>
          </p:spPr>
          <p:txBody>
            <a:bodyPr wrap="square" lIns="91440" tIns="45720" rIns="91440" bIns="45720" rtlCol="0" anchor="t">
              <a:spAutoFit/>
            </a:bodyPr>
            <a:lstStyle/>
            <a:p>
              <a:r>
                <a:rPr lang="en-US" sz="2000" b="1" dirty="0">
                  <a:latin typeface="Roboto"/>
                </a:rPr>
                <a:t>Is it all teachers and all capabilities?</a:t>
              </a:r>
              <a:endParaRPr lang="en-AU" sz="2000" b="1" dirty="0">
                <a:latin typeface="Roboto"/>
              </a:endParaRPr>
            </a:p>
          </p:txBody>
        </p:sp>
      </p:grpSp>
      <p:grpSp>
        <p:nvGrpSpPr>
          <p:cNvPr id="25" name="Group 24">
            <a:extLst>
              <a:ext uri="{FF2B5EF4-FFF2-40B4-BE49-F238E27FC236}">
                <a16:creationId xmlns:a16="http://schemas.microsoft.com/office/drawing/2014/main" id="{D42DFD1C-2016-4500-BE0F-BD3E1630769F}"/>
              </a:ext>
            </a:extLst>
          </p:cNvPr>
          <p:cNvGrpSpPr/>
          <p:nvPr/>
        </p:nvGrpSpPr>
        <p:grpSpPr>
          <a:xfrm>
            <a:off x="6203364" y="1933877"/>
            <a:ext cx="2615436" cy="3418266"/>
            <a:chOff x="3346746" y="1991162"/>
            <a:chExt cx="2615436" cy="3418266"/>
          </a:xfrm>
        </p:grpSpPr>
        <p:grpSp>
          <p:nvGrpSpPr>
            <p:cNvPr id="22" name="Group 21">
              <a:extLst>
                <a:ext uri="{FF2B5EF4-FFF2-40B4-BE49-F238E27FC236}">
                  <a16:creationId xmlns:a16="http://schemas.microsoft.com/office/drawing/2014/main" id="{88872DC0-4478-4CA1-93C8-81729B59367F}"/>
                </a:ext>
              </a:extLst>
            </p:cNvPr>
            <p:cNvGrpSpPr/>
            <p:nvPr/>
          </p:nvGrpSpPr>
          <p:grpSpPr>
            <a:xfrm>
              <a:off x="3473874" y="1991162"/>
              <a:ext cx="2211931" cy="2152191"/>
              <a:chOff x="3482862" y="1880549"/>
              <a:chExt cx="2211931" cy="2152191"/>
            </a:xfrm>
          </p:grpSpPr>
          <p:pic>
            <p:nvPicPr>
              <p:cNvPr id="4" name="Picture 3">
                <a:extLst>
                  <a:ext uri="{FF2B5EF4-FFF2-40B4-BE49-F238E27FC236}">
                    <a16:creationId xmlns:a16="http://schemas.microsoft.com/office/drawing/2014/main" id="{1F053AFE-3E77-40B1-BAE1-36412ACA44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82862" y="2158792"/>
                <a:ext cx="1969796" cy="1702370"/>
              </a:xfrm>
              <a:prstGeom prst="rect">
                <a:avLst/>
              </a:prstGeom>
              <a:ln>
                <a:solidFill>
                  <a:schemeClr val="tx1"/>
                </a:solidFill>
              </a:ln>
            </p:spPr>
          </p:pic>
          <p:pic>
            <p:nvPicPr>
              <p:cNvPr id="11" name="Picture 10">
                <a:extLst>
                  <a:ext uri="{FF2B5EF4-FFF2-40B4-BE49-F238E27FC236}">
                    <a16:creationId xmlns:a16="http://schemas.microsoft.com/office/drawing/2014/main" id="{BA31E1D3-A81B-42EE-A88C-9DFC7DB254D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70844" y="1880549"/>
                <a:ext cx="1323949" cy="2152191"/>
              </a:xfrm>
              <a:prstGeom prst="rect">
                <a:avLst/>
              </a:prstGeom>
              <a:ln>
                <a:solidFill>
                  <a:schemeClr val="tx1"/>
                </a:solidFill>
              </a:ln>
            </p:spPr>
          </p:pic>
        </p:grpSp>
        <p:sp>
          <p:nvSpPr>
            <p:cNvPr id="15" name="TextBox 14">
              <a:extLst>
                <a:ext uri="{FF2B5EF4-FFF2-40B4-BE49-F238E27FC236}">
                  <a16:creationId xmlns:a16="http://schemas.microsoft.com/office/drawing/2014/main" id="{8018C09D-5014-4950-AB00-4B9286205068}"/>
                </a:ext>
              </a:extLst>
            </p:cNvPr>
            <p:cNvSpPr txBox="1"/>
            <p:nvPr/>
          </p:nvSpPr>
          <p:spPr>
            <a:xfrm>
              <a:off x="3346746" y="4393765"/>
              <a:ext cx="2615436" cy="1015663"/>
            </a:xfrm>
            <a:prstGeom prst="rect">
              <a:avLst/>
            </a:prstGeom>
            <a:noFill/>
          </p:spPr>
          <p:txBody>
            <a:bodyPr wrap="square" lIns="91440" tIns="45720" rIns="91440" bIns="45720" rtlCol="0" anchor="t">
              <a:spAutoFit/>
            </a:bodyPr>
            <a:lstStyle/>
            <a:p>
              <a:r>
                <a:rPr lang="en-US" sz="2000" b="1" dirty="0">
                  <a:latin typeface="Roboto"/>
                </a:rPr>
                <a:t>Who will aggregate &amp; warrant  the data?</a:t>
              </a:r>
              <a:endParaRPr lang="en-AU" sz="2000" b="1" dirty="0">
                <a:latin typeface="Roboto"/>
              </a:endParaRPr>
            </a:p>
          </p:txBody>
        </p:sp>
      </p:grpSp>
      <p:grpSp>
        <p:nvGrpSpPr>
          <p:cNvPr id="26" name="Group 25">
            <a:extLst>
              <a:ext uri="{FF2B5EF4-FFF2-40B4-BE49-F238E27FC236}">
                <a16:creationId xmlns:a16="http://schemas.microsoft.com/office/drawing/2014/main" id="{158D17AD-D63D-48D9-8485-1643DDA40214}"/>
              </a:ext>
            </a:extLst>
          </p:cNvPr>
          <p:cNvGrpSpPr/>
          <p:nvPr/>
        </p:nvGrpSpPr>
        <p:grpSpPr>
          <a:xfrm>
            <a:off x="3458935" y="2038662"/>
            <a:ext cx="2230476" cy="3313481"/>
            <a:chOff x="6336525" y="2095947"/>
            <a:chExt cx="2230476" cy="3313481"/>
          </a:xfrm>
        </p:grpSpPr>
        <p:pic>
          <p:nvPicPr>
            <p:cNvPr id="13" name="Picture 12">
              <a:extLst>
                <a:ext uri="{FF2B5EF4-FFF2-40B4-BE49-F238E27FC236}">
                  <a16:creationId xmlns:a16="http://schemas.microsoft.com/office/drawing/2014/main" id="{2A970CCE-1319-4088-AB07-155D62EB905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63357" y="2095947"/>
              <a:ext cx="2203644" cy="2049283"/>
            </a:xfrm>
            <a:prstGeom prst="rect">
              <a:avLst/>
            </a:prstGeom>
            <a:ln>
              <a:solidFill>
                <a:schemeClr val="tx1"/>
              </a:solidFill>
            </a:ln>
          </p:spPr>
        </p:pic>
        <p:sp>
          <p:nvSpPr>
            <p:cNvPr id="16" name="TextBox 15">
              <a:extLst>
                <a:ext uri="{FF2B5EF4-FFF2-40B4-BE49-F238E27FC236}">
                  <a16:creationId xmlns:a16="http://schemas.microsoft.com/office/drawing/2014/main" id="{F3F7085C-ACDF-46FB-972C-F0F1045D68AE}"/>
                </a:ext>
              </a:extLst>
            </p:cNvPr>
            <p:cNvSpPr txBox="1"/>
            <p:nvPr/>
          </p:nvSpPr>
          <p:spPr>
            <a:xfrm>
              <a:off x="6336525" y="4393765"/>
              <a:ext cx="2000247" cy="1015663"/>
            </a:xfrm>
            <a:prstGeom prst="rect">
              <a:avLst/>
            </a:prstGeom>
            <a:noFill/>
          </p:spPr>
          <p:txBody>
            <a:bodyPr wrap="square" lIns="91440" tIns="45720" rIns="91440" bIns="45720" rtlCol="0" anchor="t">
              <a:spAutoFit/>
            </a:bodyPr>
            <a:lstStyle/>
            <a:p>
              <a:r>
                <a:rPr lang="en-US" sz="2000" b="1" dirty="0">
                  <a:latin typeface="Roboto"/>
                </a:rPr>
                <a:t>What’s the workflow and key functions?</a:t>
              </a:r>
              <a:endParaRPr lang="en-AU" sz="2000" b="1" dirty="0">
                <a:latin typeface="Roboto"/>
              </a:endParaRPr>
            </a:p>
          </p:txBody>
        </p:sp>
      </p:grpSp>
      <p:grpSp>
        <p:nvGrpSpPr>
          <p:cNvPr id="27" name="Group 26">
            <a:extLst>
              <a:ext uri="{FF2B5EF4-FFF2-40B4-BE49-F238E27FC236}">
                <a16:creationId xmlns:a16="http://schemas.microsoft.com/office/drawing/2014/main" id="{FB5D123D-1CB1-431D-86A8-068C6A8987BB}"/>
              </a:ext>
            </a:extLst>
          </p:cNvPr>
          <p:cNvGrpSpPr/>
          <p:nvPr/>
        </p:nvGrpSpPr>
        <p:grpSpPr>
          <a:xfrm>
            <a:off x="9372534" y="2155107"/>
            <a:ext cx="2701412" cy="3249410"/>
            <a:chOff x="9372534" y="2155107"/>
            <a:chExt cx="2701412" cy="3249410"/>
          </a:xfrm>
        </p:grpSpPr>
        <p:pic>
          <p:nvPicPr>
            <p:cNvPr id="17" name="Picture 16">
              <a:extLst>
                <a:ext uri="{FF2B5EF4-FFF2-40B4-BE49-F238E27FC236}">
                  <a16:creationId xmlns:a16="http://schemas.microsoft.com/office/drawing/2014/main" id="{A6573CB8-5E0A-44C5-A153-6F678C4E063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72534" y="2155107"/>
              <a:ext cx="2701412" cy="1930961"/>
            </a:xfrm>
            <a:prstGeom prst="rect">
              <a:avLst/>
            </a:prstGeom>
          </p:spPr>
        </p:pic>
        <p:sp>
          <p:nvSpPr>
            <p:cNvPr id="23" name="TextBox 22">
              <a:extLst>
                <a:ext uri="{FF2B5EF4-FFF2-40B4-BE49-F238E27FC236}">
                  <a16:creationId xmlns:a16="http://schemas.microsoft.com/office/drawing/2014/main" id="{90024221-677A-4BEE-BEE6-D8DE0D6DD54F}"/>
                </a:ext>
              </a:extLst>
            </p:cNvPr>
            <p:cNvSpPr txBox="1"/>
            <p:nvPr/>
          </p:nvSpPr>
          <p:spPr>
            <a:xfrm>
              <a:off x="9522630" y="4327299"/>
              <a:ext cx="2023311" cy="1077218"/>
            </a:xfrm>
            <a:prstGeom prst="rect">
              <a:avLst/>
            </a:prstGeom>
            <a:solidFill>
              <a:schemeClr val="bg1"/>
            </a:solidFill>
          </p:spPr>
          <p:txBody>
            <a:bodyPr wrap="none" lIns="91440" tIns="45720" rIns="91440" bIns="45720" rtlCol="0" anchor="t">
              <a:spAutoFit/>
            </a:bodyPr>
            <a:lstStyle/>
            <a:p>
              <a:r>
                <a:rPr lang="en-US" sz="2000" b="1" dirty="0">
                  <a:latin typeface="Roboto"/>
                </a:rPr>
                <a:t>What data is </a:t>
              </a:r>
              <a:endParaRPr lang="en-US" sz="2000" b="1">
                <a:latin typeface="Roboto"/>
                <a:cs typeface="Calibri"/>
              </a:endParaRPr>
            </a:p>
            <a:p>
              <a:r>
                <a:rPr lang="en-US" sz="2000" b="1" dirty="0">
                  <a:latin typeface="Roboto"/>
                </a:rPr>
                <a:t>shared &amp; how?</a:t>
              </a:r>
              <a:endParaRPr lang="en-US" sz="2000" b="1" dirty="0">
                <a:latin typeface="Roboto"/>
                <a:cs typeface="Calibri"/>
              </a:endParaRPr>
            </a:p>
            <a:p>
              <a:endParaRPr lang="en-AU" sz="2400" b="1"/>
            </a:p>
          </p:txBody>
        </p:sp>
      </p:grpSp>
    </p:spTree>
    <p:extLst>
      <p:ext uri="{BB962C8B-B14F-4D97-AF65-F5344CB8AC3E}">
        <p14:creationId xmlns:p14="http://schemas.microsoft.com/office/powerpoint/2010/main" val="38335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17" presetClass="entr" presetSubtype="10" fill="hold" nodeType="afterEffect">
                                  <p:stCondLst>
                                    <p:cond delay="20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750" fill="hold"/>
                                        <p:tgtEl>
                                          <p:spTgt spid="19"/>
                                        </p:tgtEl>
                                        <p:attrNameLst>
                                          <p:attrName>ppt_w</p:attrName>
                                        </p:attrNameLst>
                                      </p:cBhvr>
                                      <p:tavLst>
                                        <p:tav tm="0">
                                          <p:val>
                                            <p:fltVal val="0"/>
                                          </p:val>
                                        </p:tav>
                                        <p:tav tm="100000">
                                          <p:val>
                                            <p:strVal val="#ppt_w"/>
                                          </p:val>
                                        </p:tav>
                                      </p:tavLst>
                                    </p:anim>
                                    <p:anim calcmode="lin" valueType="num">
                                      <p:cBhvr>
                                        <p:cTn id="13" dur="750" fill="hold"/>
                                        <p:tgtEl>
                                          <p:spTgt spid="19"/>
                                        </p:tgtEl>
                                        <p:attrNameLst>
                                          <p:attrName>ppt_h</p:attrName>
                                        </p:attrNameLst>
                                      </p:cBhvr>
                                      <p:tavLst>
                                        <p:tav tm="0">
                                          <p:val>
                                            <p:strVal val="#ppt_h"/>
                                          </p:val>
                                        </p:tav>
                                        <p:tav tm="100000">
                                          <p:val>
                                            <p:strVal val="#ppt_h"/>
                                          </p:val>
                                        </p:tav>
                                      </p:tavLst>
                                    </p:anim>
                                  </p:childTnLst>
                                </p:cTn>
                              </p:par>
                            </p:childTnLst>
                          </p:cTn>
                        </p:par>
                        <p:par>
                          <p:cTn id="14" fill="hold">
                            <p:stCondLst>
                              <p:cond delay="3500"/>
                            </p:stCondLst>
                            <p:childTnLst>
                              <p:par>
                                <p:cTn id="15" presetID="17" presetClass="entr" presetSubtype="10" fill="hold" nodeType="afterEffect">
                                  <p:stCondLst>
                                    <p:cond delay="200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50" fill="hold"/>
                                        <p:tgtEl>
                                          <p:spTgt spid="20"/>
                                        </p:tgtEl>
                                        <p:attrNameLst>
                                          <p:attrName>ppt_w</p:attrName>
                                        </p:attrNameLst>
                                      </p:cBhvr>
                                      <p:tavLst>
                                        <p:tav tm="0">
                                          <p:val>
                                            <p:fltVal val="0"/>
                                          </p:val>
                                        </p:tav>
                                        <p:tav tm="100000">
                                          <p:val>
                                            <p:strVal val="#ppt_w"/>
                                          </p:val>
                                        </p:tav>
                                      </p:tavLst>
                                    </p:anim>
                                    <p:anim calcmode="lin" valueType="num">
                                      <p:cBhvr>
                                        <p:cTn id="18" dur="75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6250"/>
                            </p:stCondLst>
                            <p:childTnLst>
                              <p:par>
                                <p:cTn id="20" presetID="17" presetClass="entr" presetSubtype="10" fill="hold" nodeType="afterEffect">
                                  <p:stCondLst>
                                    <p:cond delay="2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750" fill="hold"/>
                                        <p:tgtEl>
                                          <p:spTgt spid="7"/>
                                        </p:tgtEl>
                                        <p:attrNameLst>
                                          <p:attrName>ppt_w</p:attrName>
                                        </p:attrNameLst>
                                      </p:cBhvr>
                                      <p:tavLst>
                                        <p:tav tm="0">
                                          <p:val>
                                            <p:fltVal val="0"/>
                                          </p:val>
                                        </p:tav>
                                        <p:tav tm="100000">
                                          <p:val>
                                            <p:strVal val="#ppt_w"/>
                                          </p:val>
                                        </p:tav>
                                      </p:tavLst>
                                    </p:anim>
                                    <p:anim calcmode="lin" valueType="num">
                                      <p:cBhvr>
                                        <p:cTn id="23" dur="75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ppt_h*1.125000"/>
                                          </p:val>
                                        </p:tav>
                                        <p:tav tm="100000">
                                          <p:val>
                                            <p:strVal val="#ppt_y"/>
                                          </p:val>
                                        </p:tav>
                                      </p:tavLst>
                                    </p:anim>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p:tgtEl>
                                          <p:spTgt spid="26"/>
                                        </p:tgtEl>
                                        <p:attrNameLst>
                                          <p:attrName>ppt_y</p:attrName>
                                        </p:attrNameLst>
                                      </p:cBhvr>
                                      <p:tavLst>
                                        <p:tav tm="0">
                                          <p:val>
                                            <p:strVal val="#ppt_y+#ppt_h*1.125000"/>
                                          </p:val>
                                        </p:tav>
                                        <p:tav tm="100000">
                                          <p:val>
                                            <p:strVal val="#ppt_y"/>
                                          </p:val>
                                        </p:tav>
                                      </p:tavLst>
                                    </p:anim>
                                    <p:animEffect transition="in" filter="wipe(up)">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p:tgtEl>
                                          <p:spTgt spid="25"/>
                                        </p:tgtEl>
                                        <p:attrNameLst>
                                          <p:attrName>ppt_y</p:attrName>
                                        </p:attrNameLst>
                                      </p:cBhvr>
                                      <p:tavLst>
                                        <p:tav tm="0">
                                          <p:val>
                                            <p:strVal val="#ppt_y+#ppt_h*1.125000"/>
                                          </p:val>
                                        </p:tav>
                                        <p:tav tm="100000">
                                          <p:val>
                                            <p:strVal val="#ppt_y"/>
                                          </p:val>
                                        </p:tav>
                                      </p:tavLst>
                                    </p:anim>
                                    <p:animEffect transition="in" filter="wipe(up)">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p:tgtEl>
                                          <p:spTgt spid="27"/>
                                        </p:tgtEl>
                                        <p:attrNameLst>
                                          <p:attrName>ppt_y</p:attrName>
                                        </p:attrNameLst>
                                      </p:cBhvr>
                                      <p:tavLst>
                                        <p:tav tm="0">
                                          <p:val>
                                            <p:strVal val="#ppt_y+#ppt_h*1.125000"/>
                                          </p:val>
                                        </p:tav>
                                        <p:tav tm="100000">
                                          <p:val>
                                            <p:strVal val="#ppt_y"/>
                                          </p:val>
                                        </p:tav>
                                      </p:tavLst>
                                    </p:anim>
                                    <p:animEffect transition="in" filter="wipe(up)">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ubble chart&#10;&#10;Description automatically generated">
            <a:extLst>
              <a:ext uri="{FF2B5EF4-FFF2-40B4-BE49-F238E27FC236}">
                <a16:creationId xmlns:a16="http://schemas.microsoft.com/office/drawing/2014/main" id="{A3064D12-6AC8-43FD-8452-0D7AAEC656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3" descr="Chart, sunburst chart&#10;&#10;Description automatically generated">
            <a:extLst>
              <a:ext uri="{FF2B5EF4-FFF2-40B4-BE49-F238E27FC236}">
                <a16:creationId xmlns:a16="http://schemas.microsoft.com/office/drawing/2014/main" id="{D32D7DD4-4917-46E8-AB51-0911469F54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Table&#10;&#10;Description automatically generated">
            <a:extLst>
              <a:ext uri="{FF2B5EF4-FFF2-40B4-BE49-F238E27FC236}">
                <a16:creationId xmlns:a16="http://schemas.microsoft.com/office/drawing/2014/main" id="{4FBA282F-402A-4000-97FD-F866A4FB5F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16577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D0097-CB1C-4C3C-959B-9366677D88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953"/>
            <a:ext cx="12192000" cy="6877953"/>
          </a:xfrm>
          <a:prstGeom prst="rect">
            <a:avLst/>
          </a:prstGeom>
        </p:spPr>
      </p:pic>
      <p:sp>
        <p:nvSpPr>
          <p:cNvPr id="3" name="Subtitle 2">
            <a:extLst>
              <a:ext uri="{FF2B5EF4-FFF2-40B4-BE49-F238E27FC236}">
                <a16:creationId xmlns:a16="http://schemas.microsoft.com/office/drawing/2014/main" id="{41466E7E-56C5-4409-A828-73CD1C245EE5}"/>
              </a:ext>
            </a:extLst>
          </p:cNvPr>
          <p:cNvSpPr>
            <a:spLocks noGrp="1"/>
          </p:cNvSpPr>
          <p:nvPr>
            <p:ph type="subTitle" idx="1"/>
          </p:nvPr>
        </p:nvSpPr>
        <p:spPr>
          <a:xfrm>
            <a:off x="1524000" y="428625"/>
            <a:ext cx="9677400" cy="5953125"/>
          </a:xfrm>
        </p:spPr>
        <p:txBody>
          <a:bodyPr>
            <a:normAutofit fontScale="92500" lnSpcReduction="20000"/>
          </a:bodyPr>
          <a:lstStyle/>
          <a:p>
            <a:r>
              <a:rPr lang="en-US" sz="5800" i="1" dirty="0">
                <a:solidFill>
                  <a:schemeClr val="bg1"/>
                </a:solidFill>
                <a:latin typeface="Agency FB" panose="020B0503020202020204" pitchFamily="34" charset="0"/>
              </a:rPr>
              <a:t>Capabilities Project</a:t>
            </a:r>
          </a:p>
          <a:p>
            <a:endParaRPr lang="en-US" sz="5400" i="1" dirty="0">
              <a:solidFill>
                <a:schemeClr val="bg1"/>
              </a:solidFill>
              <a:latin typeface="Agency FB" panose="020B0503020202020204" pitchFamily="34" charset="0"/>
            </a:endParaRPr>
          </a:p>
          <a:p>
            <a:r>
              <a:rPr lang="en-US" sz="3600" i="1" dirty="0">
                <a:solidFill>
                  <a:schemeClr val="bg1"/>
                </a:solidFill>
                <a:latin typeface="Agency FB" panose="020B0503020202020204" pitchFamily="34" charset="0"/>
              </a:rPr>
              <a:t>The Capabilities Project, responds directly to “…</a:t>
            </a:r>
            <a:r>
              <a:rPr lang="en-US" sz="4300" i="1" dirty="0">
                <a:solidFill>
                  <a:schemeClr val="bg1"/>
                </a:solidFill>
                <a:latin typeface="Agency FB" panose="020B0503020202020204" pitchFamily="34" charset="0"/>
              </a:rPr>
              <a:t>the promise to every student that they will finish their school experience with evidence of their own unique ability to thrive” </a:t>
            </a:r>
            <a:r>
              <a:rPr lang="en-US" sz="3600" i="1" dirty="0">
                <a:solidFill>
                  <a:schemeClr val="bg1"/>
                </a:solidFill>
                <a:latin typeface="Agency FB" panose="020B0503020202020204" pitchFamily="34" charset="0"/>
              </a:rPr>
              <a:t>(SACE 2020). </a:t>
            </a:r>
          </a:p>
          <a:p>
            <a:endParaRPr lang="en-US" sz="3600" i="1" dirty="0">
              <a:solidFill>
                <a:schemeClr val="bg1"/>
              </a:solidFill>
              <a:latin typeface="Agency FB" panose="020B0503020202020204" pitchFamily="34" charset="0"/>
            </a:endParaRPr>
          </a:p>
          <a:p>
            <a:r>
              <a:rPr lang="en-US" sz="3600" i="1" dirty="0">
                <a:solidFill>
                  <a:schemeClr val="bg1"/>
                </a:solidFill>
                <a:latin typeface="Agency FB" panose="020B0503020202020204" pitchFamily="34" charset="0"/>
              </a:rPr>
              <a:t>The learning entitlement of every student is that “…</a:t>
            </a:r>
            <a:r>
              <a:rPr lang="en-US" sz="4300" i="1" dirty="0">
                <a:solidFill>
                  <a:schemeClr val="bg1"/>
                </a:solidFill>
                <a:latin typeface="Agency FB" panose="020B0503020202020204" pitchFamily="34" charset="0"/>
              </a:rPr>
              <a:t>regardless of where they live or what school they attend, every young person should be recognized through a learning system that helps them flourish</a:t>
            </a:r>
            <a:r>
              <a:rPr lang="en-US" sz="3600" i="1" dirty="0">
                <a:solidFill>
                  <a:schemeClr val="bg1"/>
                </a:solidFill>
                <a:latin typeface="Agency FB" panose="020B0503020202020204" pitchFamily="34" charset="0"/>
              </a:rPr>
              <a:t>” (Milligan et al, 2020). </a:t>
            </a:r>
            <a:endParaRPr lang="en-AU" sz="3600" i="1" dirty="0">
              <a:solidFill>
                <a:schemeClr val="bg1"/>
              </a:solidFill>
              <a:latin typeface="Agency FB" panose="020B0503020202020204" pitchFamily="34" charset="0"/>
            </a:endParaRPr>
          </a:p>
          <a:p>
            <a:endParaRPr lang="en-AU" dirty="0"/>
          </a:p>
        </p:txBody>
      </p:sp>
    </p:spTree>
    <p:extLst>
      <p:ext uri="{BB962C8B-B14F-4D97-AF65-F5344CB8AC3E}">
        <p14:creationId xmlns:p14="http://schemas.microsoft.com/office/powerpoint/2010/main" val="3769941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61E86-F73E-4C4A-9D58-0ADB6D45C6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p:spPr>
      </p:pic>
    </p:spTree>
    <p:extLst>
      <p:ext uri="{BB962C8B-B14F-4D97-AF65-F5344CB8AC3E}">
        <p14:creationId xmlns:p14="http://schemas.microsoft.com/office/powerpoint/2010/main" val="3597321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E89A38-3D56-48A2-B07B-761F8BBDD211}"/>
              </a:ext>
            </a:extLst>
          </p:cNvPr>
          <p:cNvSpPr>
            <a:spLocks noGrp="1"/>
          </p:cNvSpPr>
          <p:nvPr>
            <p:ph idx="1"/>
          </p:nvPr>
        </p:nvSpPr>
        <p:spPr/>
        <p:txBody>
          <a:bodyPr>
            <a:normAutofit fontScale="25000" lnSpcReduction="20000"/>
          </a:bodyPr>
          <a:lstStyle/>
          <a:p>
            <a:r>
              <a:rPr lang="en-AU" dirty="0">
                <a:solidFill>
                  <a:srgbClr val="FFFFFF"/>
                </a:solidFill>
                <a:latin typeface="Agency FB" panose="020B0503020202020204" pitchFamily="34" charset="0"/>
              </a:rPr>
              <a:t>Capabilities project</a:t>
            </a:r>
            <a:br>
              <a:rPr lang="en-AU" dirty="0">
                <a:solidFill>
                  <a:srgbClr val="FFFFFF"/>
                </a:solidFill>
              </a:rPr>
            </a:br>
            <a:r>
              <a:rPr lang="en-AU" dirty="0">
                <a:solidFill>
                  <a:srgbClr val="FFFFFF"/>
                </a:solidFill>
              </a:rPr>
              <a:t> </a:t>
            </a:r>
            <a:br>
              <a:rPr lang="en-AU" dirty="0">
                <a:solidFill>
                  <a:srgbClr val="FFFFFF"/>
                </a:solidFill>
              </a:rPr>
            </a:br>
            <a:r>
              <a:rPr lang="en-AU" sz="3600" dirty="0">
                <a:solidFill>
                  <a:srgbClr val="FFFFFF"/>
                </a:solidFill>
                <a:latin typeface="Agency FB" panose="020B0503020202020204" pitchFamily="34" charset="0"/>
              </a:rPr>
              <a:t>2022 Pilot : Capabili</a:t>
            </a:r>
            <a:r>
              <a:rPr lang="en-AU" sz="4400" dirty="0">
                <a:solidFill>
                  <a:srgbClr val="FFFFFF"/>
                </a:solidFill>
                <a:latin typeface="Agency FB" panose="020B0503020202020204" pitchFamily="34" charset="0"/>
              </a:rPr>
              <a:t>2022 Pilot : Capability entry into Pre-specified tertiary pathways for registered students</a:t>
            </a:r>
            <a:r>
              <a:rPr lang="en-AU" sz="3600" dirty="0">
                <a:solidFill>
                  <a:srgbClr val="FFFFFF"/>
                </a:solidFill>
              </a:rPr>
              <a:t>.</a:t>
            </a:r>
            <a:br>
              <a:rPr lang="en-AU" sz="3600" dirty="0">
                <a:solidFill>
                  <a:srgbClr val="FFFFFF"/>
                </a:solidFill>
              </a:rPr>
            </a:br>
            <a:br>
              <a:rPr lang="en-AU" sz="3600" dirty="0">
                <a:solidFill>
                  <a:srgbClr val="FFFFFF"/>
                </a:solidFill>
              </a:rPr>
            </a:br>
            <a:br>
              <a:rPr lang="en-AU" sz="3600" dirty="0">
                <a:solidFill>
                  <a:srgbClr val="FFFFFF"/>
                </a:solidFill>
              </a:rPr>
            </a:br>
            <a:br>
              <a:rPr lang="en-AU" sz="4400" b="1" dirty="0">
                <a:solidFill>
                  <a:srgbClr val="FFFFFF"/>
                </a:solidFill>
              </a:rPr>
            </a:br>
            <a:r>
              <a:rPr lang="en-AU" sz="4400" b="1" dirty="0">
                <a:solidFill>
                  <a:srgbClr val="FFFFFF"/>
                </a:solidFill>
              </a:rPr>
              <a:t>KEY ACTIVITIES 2021:</a:t>
            </a:r>
            <a:br>
              <a:rPr lang="en-AU" sz="3600" dirty="0">
                <a:solidFill>
                  <a:srgbClr val="FFFFFF"/>
                </a:solidFill>
              </a:rPr>
            </a:br>
            <a:br>
              <a:rPr lang="en-AU" sz="3600" dirty="0">
                <a:solidFill>
                  <a:srgbClr val="FFFFFF"/>
                </a:solidFill>
              </a:rPr>
            </a:br>
            <a:r>
              <a:rPr lang="en-AU" sz="3600" dirty="0">
                <a:solidFill>
                  <a:srgbClr val="FFFFFF"/>
                </a:solidFill>
              </a:rPr>
              <a:t>Identification of Capabilities students are entitled to develop in order to THRIVE</a:t>
            </a:r>
            <a:br>
              <a:rPr lang="en-AU" sz="3600" dirty="0">
                <a:solidFill>
                  <a:srgbClr val="FFFFFF"/>
                </a:solidFill>
              </a:rPr>
            </a:br>
            <a:br>
              <a:rPr lang="en-AU" sz="3600" dirty="0">
                <a:solidFill>
                  <a:srgbClr val="FFFFFF"/>
                </a:solidFill>
              </a:rPr>
            </a:br>
            <a:r>
              <a:rPr lang="en-AU" sz="3600" dirty="0">
                <a:solidFill>
                  <a:srgbClr val="FFFFFF"/>
                </a:solidFill>
              </a:rPr>
              <a:t>Co-construction of Capability Assessment Frameworks with the Community</a:t>
            </a:r>
            <a:br>
              <a:rPr lang="en-AU" sz="3600" dirty="0">
                <a:solidFill>
                  <a:srgbClr val="FFFFFF"/>
                </a:solidFill>
              </a:rPr>
            </a:br>
            <a:br>
              <a:rPr lang="en-AU" sz="3600" dirty="0">
                <a:solidFill>
                  <a:srgbClr val="FFFFFF"/>
                </a:solidFill>
              </a:rPr>
            </a:br>
            <a:r>
              <a:rPr lang="en-AU" sz="3600" dirty="0">
                <a:solidFill>
                  <a:srgbClr val="FFFFFF"/>
                </a:solidFill>
              </a:rPr>
              <a:t>Testing and validation of Capability assessment frameworks as assessment tools with the community</a:t>
            </a:r>
            <a:br>
              <a:rPr lang="en-AU" sz="3600" dirty="0">
                <a:solidFill>
                  <a:srgbClr val="FFFFFF"/>
                </a:solidFill>
              </a:rPr>
            </a:br>
            <a:br>
              <a:rPr lang="en-AU" sz="3600" dirty="0">
                <a:solidFill>
                  <a:srgbClr val="FFFFFF"/>
                </a:solidFill>
              </a:rPr>
            </a:br>
            <a:r>
              <a:rPr lang="en-AU" sz="3600" dirty="0">
                <a:solidFill>
                  <a:srgbClr val="FFFFFF"/>
                </a:solidFill>
              </a:rPr>
              <a:t>Pilot Capability Tertiary entry pathway 2022</a:t>
            </a:r>
            <a:br>
              <a:rPr lang="en-AU" sz="3600" dirty="0">
                <a:solidFill>
                  <a:srgbClr val="FFFFFF"/>
                </a:solidFill>
              </a:rPr>
            </a:br>
            <a:r>
              <a:rPr lang="en-AU" sz="3600" dirty="0">
                <a:solidFill>
                  <a:srgbClr val="FFFFFF"/>
                </a:solidFill>
                <a:latin typeface="Agency FB" panose="020B0503020202020204" pitchFamily="34" charset="0"/>
              </a:rPr>
              <a:t>ty entry into Pre-specified tertiary pathways for registered students</a:t>
            </a:r>
            <a:r>
              <a:rPr lang="en-AU" dirty="0">
                <a:solidFill>
                  <a:srgbClr val="FFFFFF"/>
                </a:solidFill>
              </a:rPr>
              <a:t>.</a:t>
            </a:r>
            <a:br>
              <a:rPr lang="en-AU" dirty="0">
                <a:solidFill>
                  <a:srgbClr val="FFFFFF"/>
                </a:solidFill>
              </a:rPr>
            </a:br>
            <a:r>
              <a:rPr lang="en-AU" dirty="0">
                <a:solidFill>
                  <a:srgbClr val="FFFFFF"/>
                </a:solidFill>
                <a:latin typeface="Agency FB" panose="020B0503020202020204" pitchFamily="34" charset="0"/>
              </a:rPr>
              <a:t>Capabilities project</a:t>
            </a:r>
            <a:br>
              <a:rPr lang="en-AU" dirty="0">
                <a:solidFill>
                  <a:srgbClr val="FFFFFF"/>
                </a:solidFill>
              </a:rPr>
            </a:br>
            <a:r>
              <a:rPr lang="en-AU" dirty="0">
                <a:solidFill>
                  <a:srgbClr val="FFFFFF"/>
                </a:solidFill>
              </a:rPr>
              <a:t> </a:t>
            </a:r>
            <a:br>
              <a:rPr lang="en-AU" dirty="0">
                <a:solidFill>
                  <a:srgbClr val="FFFFFF"/>
                </a:solidFill>
              </a:rPr>
            </a:br>
            <a:r>
              <a:rPr lang="en-AU" sz="3600" dirty="0">
                <a:solidFill>
                  <a:srgbClr val="FFFFFF"/>
                </a:solidFill>
                <a:latin typeface="Agency FB" panose="020B0503020202020204" pitchFamily="34" charset="0"/>
              </a:rPr>
              <a:t>2022 Pilot : Capability entry into Pre-specified tertiary pathways for registered students</a:t>
            </a:r>
            <a:r>
              <a:rPr lang="en-AU" dirty="0">
                <a:solidFill>
                  <a:srgbClr val="FFFFFF"/>
                </a:solidFill>
              </a:rPr>
              <a:t>.</a:t>
            </a:r>
            <a:br>
              <a:rPr lang="en-AU" dirty="0">
                <a:solidFill>
                  <a:srgbClr val="FFFFFF"/>
                </a:solidFill>
              </a:rPr>
            </a:br>
            <a:br>
              <a:rPr lang="en-AU" dirty="0">
                <a:solidFill>
                  <a:srgbClr val="FFFFFF"/>
                </a:solidFill>
              </a:rPr>
            </a:br>
            <a:br>
              <a:rPr lang="en-AU" dirty="0">
                <a:solidFill>
                  <a:srgbClr val="FFFFFF"/>
                </a:solidFill>
              </a:rPr>
            </a:br>
            <a:br>
              <a:rPr lang="en-AU" sz="3600" b="1" dirty="0">
                <a:solidFill>
                  <a:srgbClr val="FFFFFF"/>
                </a:solidFill>
              </a:rPr>
            </a:br>
            <a:r>
              <a:rPr lang="en-AU" sz="3600" b="1" dirty="0">
                <a:solidFill>
                  <a:srgbClr val="FFFFFF"/>
                </a:solidFill>
              </a:rPr>
              <a:t>KEY ACTIVITIES 2021:</a:t>
            </a:r>
            <a:br>
              <a:rPr lang="en-AU" dirty="0">
                <a:solidFill>
                  <a:srgbClr val="FFFFFF"/>
                </a:solidFill>
              </a:rPr>
            </a:br>
            <a:br>
              <a:rPr lang="en-AU" dirty="0">
                <a:solidFill>
                  <a:srgbClr val="FFFFFF"/>
                </a:solidFill>
              </a:rPr>
            </a:br>
            <a:r>
              <a:rPr lang="en-AU" dirty="0">
                <a:solidFill>
                  <a:srgbClr val="FFFFFF"/>
                </a:solidFill>
              </a:rPr>
              <a:t>Identification of Capabilities students are entitled to develop in order to THRIVE</a:t>
            </a:r>
            <a:br>
              <a:rPr lang="en-AU" dirty="0">
                <a:solidFill>
                  <a:srgbClr val="FFFFFF"/>
                </a:solidFill>
              </a:rPr>
            </a:br>
            <a:br>
              <a:rPr lang="en-AU" dirty="0">
                <a:solidFill>
                  <a:srgbClr val="FFFFFF"/>
                </a:solidFill>
              </a:rPr>
            </a:br>
            <a:r>
              <a:rPr lang="en-AU" dirty="0">
                <a:solidFill>
                  <a:srgbClr val="FFFFFF"/>
                </a:solidFill>
              </a:rPr>
              <a:t>Co-construction of Capability Assessment Frameworks with the Community</a:t>
            </a:r>
            <a:br>
              <a:rPr lang="en-AU" dirty="0">
                <a:solidFill>
                  <a:srgbClr val="FFFFFF"/>
                </a:solidFill>
              </a:rPr>
            </a:br>
            <a:br>
              <a:rPr lang="en-AU" dirty="0">
                <a:solidFill>
                  <a:srgbClr val="FFFFFF"/>
                </a:solidFill>
              </a:rPr>
            </a:br>
            <a:r>
              <a:rPr lang="en-AU" dirty="0">
                <a:solidFill>
                  <a:srgbClr val="FFFFFF"/>
                </a:solidFill>
              </a:rPr>
              <a:t>Testing and validation of Capability assessment frameworks as assessment tools with the community</a:t>
            </a:r>
            <a:br>
              <a:rPr lang="en-AU" dirty="0">
                <a:solidFill>
                  <a:srgbClr val="FFFFFF"/>
                </a:solidFill>
              </a:rPr>
            </a:br>
            <a:br>
              <a:rPr lang="en-AU" dirty="0">
                <a:solidFill>
                  <a:srgbClr val="FFFFFF"/>
                </a:solidFill>
              </a:rPr>
            </a:br>
            <a:r>
              <a:rPr lang="en-AU" dirty="0">
                <a:solidFill>
                  <a:srgbClr val="FFFFFF"/>
                </a:solidFill>
              </a:rPr>
              <a:t>Pilot Capability Tertiary entry pathway 2022</a:t>
            </a:r>
            <a:br>
              <a:rPr lang="en-AU" dirty="0">
                <a:solidFill>
                  <a:srgbClr val="FFFFFF"/>
                </a:solidFill>
              </a:rPr>
            </a:br>
            <a:br>
              <a:rPr lang="en-AU" dirty="0">
                <a:solidFill>
                  <a:srgbClr val="FFFFFF"/>
                </a:solidFill>
              </a:rPr>
            </a:br>
            <a:br>
              <a:rPr lang="en-AU" dirty="0">
                <a:solidFill>
                  <a:srgbClr val="FFFFFF"/>
                </a:solidFill>
              </a:rPr>
            </a:br>
            <a:br>
              <a:rPr lang="en-AU" sz="3600" b="1" dirty="0">
                <a:solidFill>
                  <a:srgbClr val="FFFFFF"/>
                </a:solidFill>
              </a:rPr>
            </a:br>
            <a:r>
              <a:rPr lang="en-AU" sz="3600" b="1" dirty="0">
                <a:solidFill>
                  <a:srgbClr val="FFFFFF"/>
                </a:solidFill>
              </a:rPr>
              <a:t>KEY ACTIVITIES 2021:</a:t>
            </a:r>
            <a:br>
              <a:rPr lang="en-AU" dirty="0">
                <a:solidFill>
                  <a:srgbClr val="FFFFFF"/>
                </a:solidFill>
              </a:rPr>
            </a:br>
            <a:br>
              <a:rPr lang="en-AU" dirty="0">
                <a:solidFill>
                  <a:srgbClr val="FFFFFF"/>
                </a:solidFill>
              </a:rPr>
            </a:br>
            <a:r>
              <a:rPr lang="en-AU" dirty="0">
                <a:solidFill>
                  <a:srgbClr val="FFFFFF"/>
                </a:solidFill>
              </a:rPr>
              <a:t>Identification of Capabilities students are entitled to develop in order to THRIVE</a:t>
            </a:r>
            <a:br>
              <a:rPr lang="en-AU" dirty="0">
                <a:solidFill>
                  <a:srgbClr val="FFFFFF"/>
                </a:solidFill>
              </a:rPr>
            </a:br>
            <a:br>
              <a:rPr lang="en-AU" dirty="0">
                <a:solidFill>
                  <a:srgbClr val="FFFFFF"/>
                </a:solidFill>
              </a:rPr>
            </a:br>
            <a:r>
              <a:rPr lang="en-AU" dirty="0">
                <a:solidFill>
                  <a:srgbClr val="FFFFFF"/>
                </a:solidFill>
              </a:rPr>
              <a:t>Co-construction of Capability Assessment Frameworks with the Community</a:t>
            </a:r>
            <a:br>
              <a:rPr lang="en-AU" dirty="0">
                <a:solidFill>
                  <a:srgbClr val="FFFFFF"/>
                </a:solidFill>
              </a:rPr>
            </a:br>
            <a:br>
              <a:rPr lang="en-AU" dirty="0">
                <a:solidFill>
                  <a:srgbClr val="FFFFFF"/>
                </a:solidFill>
              </a:rPr>
            </a:br>
            <a:r>
              <a:rPr lang="en-AU" dirty="0">
                <a:solidFill>
                  <a:srgbClr val="FFFFFF"/>
                </a:solidFill>
              </a:rPr>
              <a:t>Testing and validation of Capability assessment frameworks as assessment tools with the community</a:t>
            </a:r>
            <a:br>
              <a:rPr lang="en-AU" dirty="0">
                <a:solidFill>
                  <a:srgbClr val="FFFFFF"/>
                </a:solidFill>
              </a:rPr>
            </a:br>
            <a:br>
              <a:rPr lang="en-AU" dirty="0">
                <a:solidFill>
                  <a:srgbClr val="FFFFFF"/>
                </a:solidFill>
              </a:rPr>
            </a:br>
            <a:r>
              <a:rPr lang="en-AU" dirty="0">
                <a:solidFill>
                  <a:srgbClr val="FFFFFF"/>
                </a:solidFill>
              </a:rPr>
              <a:t>Pilot Capability Tertiary entry pathway 2022</a:t>
            </a:r>
            <a:br>
              <a:rPr lang="en-AU" dirty="0">
                <a:solidFill>
                  <a:srgbClr val="FFFFFF"/>
                </a:solidFill>
              </a:rPr>
            </a:br>
            <a:endParaRPr lang="en-AU" dirty="0"/>
          </a:p>
        </p:txBody>
      </p:sp>
      <p:pic>
        <p:nvPicPr>
          <p:cNvPr id="8" name="Picture 7">
            <a:extLst>
              <a:ext uri="{FF2B5EF4-FFF2-40B4-BE49-F238E27FC236}">
                <a16:creationId xmlns:a16="http://schemas.microsoft.com/office/drawing/2014/main" id="{D2E7ECD8-F61B-4959-B342-14424AD7A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676"/>
            <a:ext cx="12192000" cy="6924675"/>
          </a:xfrm>
          <a:prstGeom prst="rect">
            <a:avLst/>
          </a:prstGeom>
        </p:spPr>
      </p:pic>
      <p:graphicFrame>
        <p:nvGraphicFramePr>
          <p:cNvPr id="4" name="Diagram 3">
            <a:extLst>
              <a:ext uri="{FF2B5EF4-FFF2-40B4-BE49-F238E27FC236}">
                <a16:creationId xmlns:a16="http://schemas.microsoft.com/office/drawing/2014/main" id="{01C49A30-3939-43A0-B255-E9D0A0C1070B}"/>
              </a:ext>
            </a:extLst>
          </p:cNvPr>
          <p:cNvGraphicFramePr/>
          <p:nvPr/>
        </p:nvGraphicFramePr>
        <p:xfrm>
          <a:off x="70732" y="971549"/>
          <a:ext cx="5672014" cy="5792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69F563D-033C-4ECA-9C41-A5E90C6880E0}"/>
              </a:ext>
            </a:extLst>
          </p:cNvPr>
          <p:cNvGraphicFramePr/>
          <p:nvPr/>
        </p:nvGraphicFramePr>
        <p:xfrm>
          <a:off x="6580946" y="844402"/>
          <a:ext cx="5611054" cy="59192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48CB6E3E-DEE6-45C4-A80A-A8FEE3DB7F5A}"/>
              </a:ext>
            </a:extLst>
          </p:cNvPr>
          <p:cNvSpPr txBox="1"/>
          <p:nvPr/>
        </p:nvSpPr>
        <p:spPr>
          <a:xfrm>
            <a:off x="266700" y="80149"/>
            <a:ext cx="8277225" cy="707886"/>
          </a:xfrm>
          <a:prstGeom prst="rect">
            <a:avLst/>
          </a:prstGeom>
          <a:noFill/>
        </p:spPr>
        <p:txBody>
          <a:bodyPr wrap="square" rtlCol="0">
            <a:spAutoFit/>
          </a:bodyPr>
          <a:lstStyle/>
          <a:p>
            <a:r>
              <a:rPr lang="en-US" sz="4000" dirty="0">
                <a:solidFill>
                  <a:schemeClr val="bg1"/>
                </a:solidFill>
                <a:latin typeface="Agency FB" panose="020B0503020202020204" pitchFamily="34" charset="0"/>
              </a:rPr>
              <a:t>We need you….</a:t>
            </a:r>
            <a:endParaRPr lang="en-AU" sz="40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2626379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830" y="0"/>
            <a:ext cx="12437216" cy="6858000"/>
          </a:xfrm>
          <a:prstGeom prst="rect">
            <a:avLst/>
          </a:prstGeom>
        </p:spPr>
      </p:pic>
      <p:sp>
        <p:nvSpPr>
          <p:cNvPr id="5" name="Title 1">
            <a:extLst>
              <a:ext uri="{FF2B5EF4-FFF2-40B4-BE49-F238E27FC236}">
                <a16:creationId xmlns:a16="http://schemas.microsoft.com/office/drawing/2014/main" id="{33262FDE-DE81-419E-9D56-E63B3AD94B04}"/>
              </a:ext>
            </a:extLst>
          </p:cNvPr>
          <p:cNvSpPr txBox="1">
            <a:spLocks/>
          </p:cNvSpPr>
          <p:nvPr/>
        </p:nvSpPr>
        <p:spPr>
          <a:xfrm>
            <a:off x="514139" y="684423"/>
            <a:ext cx="6705811" cy="93482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Acknowledgement of country</a:t>
            </a:r>
          </a:p>
        </p:txBody>
      </p:sp>
    </p:spTree>
    <p:extLst>
      <p:ext uri="{BB962C8B-B14F-4D97-AF65-F5344CB8AC3E}">
        <p14:creationId xmlns:p14="http://schemas.microsoft.com/office/powerpoint/2010/main" val="2728701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3AA1E-A180-432E-8141-0E3CF7ABD9D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5997131" y="10"/>
            <a:ext cx="6394152" cy="6857990"/>
          </a:xfrm>
          <a:prstGeom prst="rect">
            <a:avLst/>
          </a:prstGeom>
        </p:spPr>
      </p:pic>
      <p:sp>
        <p:nvSpPr>
          <p:cNvPr id="5" name="TextBox 4">
            <a:extLst>
              <a:ext uri="{FF2B5EF4-FFF2-40B4-BE49-F238E27FC236}">
                <a16:creationId xmlns:a16="http://schemas.microsoft.com/office/drawing/2014/main" id="{8E85CE74-07B4-4473-B728-57916447DAA9}"/>
              </a:ext>
            </a:extLst>
          </p:cNvPr>
          <p:cNvSpPr txBox="1"/>
          <p:nvPr/>
        </p:nvSpPr>
        <p:spPr>
          <a:xfrm>
            <a:off x="469497" y="2004967"/>
            <a:ext cx="5356817" cy="2668552"/>
          </a:xfrm>
          <a:prstGeom prst="rect">
            <a:avLst/>
          </a:prstGeom>
        </p:spPr>
        <p:txBody>
          <a:bodyPr vert="horz" lIns="91440" tIns="45720" rIns="91440" bIns="45720" rtlCol="0" anchor="ctr">
            <a:noAutofit/>
          </a:bodyPr>
          <a:lstStyle/>
          <a:p>
            <a:pPr lvl="0">
              <a:lnSpc>
                <a:spcPct val="90000"/>
              </a:lnSpc>
              <a:spcAft>
                <a:spcPts val="1200"/>
              </a:spcAft>
            </a:pPr>
            <a:r>
              <a:rPr lang="en-US" sz="2000" b="1" dirty="0">
                <a:solidFill>
                  <a:srgbClr val="000000"/>
                </a:solidFill>
                <a:latin typeface="Roboto"/>
              </a:rPr>
              <a:t>Project Overview</a:t>
            </a:r>
          </a:p>
          <a:p>
            <a:pPr marL="342900" lvl="0" indent="-228600">
              <a:lnSpc>
                <a:spcPct val="90000"/>
              </a:lnSpc>
              <a:spcAft>
                <a:spcPts val="1200"/>
              </a:spcAft>
              <a:buFont typeface="Arial" panose="020B0604020202020204" pitchFamily="34" charset="0"/>
              <a:buChar char="•"/>
            </a:pPr>
            <a:r>
              <a:rPr lang="en-US" sz="2000" dirty="0">
                <a:solidFill>
                  <a:srgbClr val="000000"/>
                </a:solidFill>
                <a:latin typeface="Roboto"/>
              </a:rPr>
              <a:t>Enable Aboriginal Students to provide evidence of learning in language</a:t>
            </a:r>
          </a:p>
          <a:p>
            <a:pPr marL="342900" lvl="0" indent="-228600">
              <a:lnSpc>
                <a:spcPct val="90000"/>
              </a:lnSpc>
              <a:spcAft>
                <a:spcPts val="1200"/>
              </a:spcAft>
              <a:buFont typeface="Arial" panose="020B0604020202020204" pitchFamily="34" charset="0"/>
              <a:buChar char="•"/>
            </a:pPr>
            <a:r>
              <a:rPr lang="en-US" sz="2000" dirty="0">
                <a:solidFill>
                  <a:srgbClr val="000000"/>
                </a:solidFill>
                <a:latin typeface="Roboto"/>
              </a:rPr>
              <a:t>Recognition of significant learning on or about country by Aboriginal students</a:t>
            </a:r>
          </a:p>
        </p:txBody>
      </p:sp>
      <p:sp>
        <p:nvSpPr>
          <p:cNvPr id="10" name="Title 1">
            <a:extLst>
              <a:ext uri="{FF2B5EF4-FFF2-40B4-BE49-F238E27FC236}">
                <a16:creationId xmlns:a16="http://schemas.microsoft.com/office/drawing/2014/main" id="{B9CAA630-DFBE-474F-B500-D8D13CE835CF}"/>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Aboriginal Education</a:t>
            </a:r>
          </a:p>
        </p:txBody>
      </p:sp>
    </p:spTree>
    <p:extLst>
      <p:ext uri="{BB962C8B-B14F-4D97-AF65-F5344CB8AC3E}">
        <p14:creationId xmlns:p14="http://schemas.microsoft.com/office/powerpoint/2010/main" val="3035802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7B921D-559D-43B0-9723-6CE29E73D77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6000743" y="10"/>
            <a:ext cx="6394152" cy="6857990"/>
          </a:xfrm>
          <a:prstGeom prst="rect">
            <a:avLst/>
          </a:prstGeom>
        </p:spPr>
      </p:pic>
      <p:sp>
        <p:nvSpPr>
          <p:cNvPr id="5" name="TextBox 4">
            <a:extLst>
              <a:ext uri="{FF2B5EF4-FFF2-40B4-BE49-F238E27FC236}">
                <a16:creationId xmlns:a16="http://schemas.microsoft.com/office/drawing/2014/main" id="{8E85CE74-07B4-4473-B728-57916447DAA9}"/>
              </a:ext>
            </a:extLst>
          </p:cNvPr>
          <p:cNvSpPr txBox="1"/>
          <p:nvPr/>
        </p:nvSpPr>
        <p:spPr>
          <a:xfrm>
            <a:off x="542737" y="747505"/>
            <a:ext cx="5332289" cy="4945033"/>
          </a:xfrm>
          <a:prstGeom prst="rect">
            <a:avLst/>
          </a:prstGeom>
        </p:spPr>
        <p:txBody>
          <a:bodyPr vert="horz" lIns="91440" tIns="45720" rIns="91440" bIns="45720" rtlCol="0" anchor="ctr">
            <a:noAutofit/>
          </a:bodyPr>
          <a:lstStyle/>
          <a:p>
            <a:pPr>
              <a:lnSpc>
                <a:spcPct val="90000"/>
              </a:lnSpc>
              <a:spcAft>
                <a:spcPts val="1200"/>
              </a:spcAft>
            </a:pPr>
            <a:r>
              <a:rPr lang="en-US" sz="2000" b="1" dirty="0">
                <a:solidFill>
                  <a:srgbClr val="000000"/>
                </a:solidFill>
                <a:latin typeface="Roboto" panose="02000000000000000000"/>
              </a:rPr>
              <a:t>What we’d like to test &amp; learn</a:t>
            </a:r>
          </a:p>
          <a:p>
            <a:pPr marL="342900" indent="-228600">
              <a:lnSpc>
                <a:spcPct val="90000"/>
              </a:lnSpc>
              <a:spcAft>
                <a:spcPts val="1200"/>
              </a:spcAft>
              <a:buFont typeface="Arial" panose="020B0604020202020204" pitchFamily="34" charset="0"/>
              <a:buChar char="•"/>
            </a:pPr>
            <a:r>
              <a:rPr lang="en-US" sz="2000" dirty="0">
                <a:solidFill>
                  <a:srgbClr val="000000"/>
                </a:solidFill>
                <a:latin typeface="Roboto" panose="02000000000000000000"/>
              </a:rPr>
              <a:t>How do we ensure stakeholder support from Aboriginal communities and the education community?</a:t>
            </a:r>
          </a:p>
          <a:p>
            <a:pPr marL="342900" lvl="0" indent="-228600">
              <a:lnSpc>
                <a:spcPct val="90000"/>
              </a:lnSpc>
              <a:spcAft>
                <a:spcPts val="1200"/>
              </a:spcAft>
              <a:buFont typeface="Arial" panose="020B0604020202020204" pitchFamily="34" charset="0"/>
              <a:buChar char="•"/>
            </a:pPr>
            <a:r>
              <a:rPr lang="en-US" sz="2000" dirty="0">
                <a:solidFill>
                  <a:srgbClr val="000000"/>
                </a:solidFill>
                <a:latin typeface="Roboto" panose="02000000000000000000"/>
              </a:rPr>
              <a:t>How do we create a system that raises expectation and avoids soft bigotry?</a:t>
            </a:r>
          </a:p>
          <a:p>
            <a:pPr marL="342900" lvl="0" indent="-228600">
              <a:lnSpc>
                <a:spcPct val="90000"/>
              </a:lnSpc>
              <a:spcAft>
                <a:spcPts val="1200"/>
              </a:spcAft>
              <a:buFont typeface="Arial" panose="020B0604020202020204" pitchFamily="34" charset="0"/>
              <a:buChar char="•"/>
            </a:pPr>
            <a:r>
              <a:rPr lang="en-US" sz="2000" dirty="0">
                <a:solidFill>
                  <a:srgbClr val="000000"/>
                </a:solidFill>
                <a:latin typeface="Roboto" panose="02000000000000000000"/>
              </a:rPr>
              <a:t>How do we capture learning?</a:t>
            </a:r>
          </a:p>
          <a:p>
            <a:pPr marL="342900" lvl="0" indent="-228600">
              <a:lnSpc>
                <a:spcPct val="90000"/>
              </a:lnSpc>
              <a:spcAft>
                <a:spcPts val="1200"/>
              </a:spcAft>
              <a:buFont typeface="Arial" panose="020B0604020202020204" pitchFamily="34" charset="0"/>
              <a:buChar char="•"/>
            </a:pPr>
            <a:r>
              <a:rPr lang="en-US" sz="2000" dirty="0">
                <a:solidFill>
                  <a:srgbClr val="000000"/>
                </a:solidFill>
                <a:latin typeface="Roboto" panose="02000000000000000000"/>
              </a:rPr>
              <a:t>How do we avoid creating a two-tiered system?</a:t>
            </a:r>
          </a:p>
        </p:txBody>
      </p:sp>
      <p:sp>
        <p:nvSpPr>
          <p:cNvPr id="10" name="Title 1">
            <a:extLst>
              <a:ext uri="{FF2B5EF4-FFF2-40B4-BE49-F238E27FC236}">
                <a16:creationId xmlns:a16="http://schemas.microsoft.com/office/drawing/2014/main" id="{D74142D1-DFD7-4F29-B4D0-6E607EE0667F}"/>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Aboriginal Education</a:t>
            </a:r>
          </a:p>
        </p:txBody>
      </p:sp>
    </p:spTree>
    <p:extLst>
      <p:ext uri="{BB962C8B-B14F-4D97-AF65-F5344CB8AC3E}">
        <p14:creationId xmlns:p14="http://schemas.microsoft.com/office/powerpoint/2010/main" val="3336227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1BAEB-3B3C-42C9-9F15-2DF9BCEC85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0EBC281-35E3-4F89-B36C-7308AB2678FD}"/>
              </a:ext>
            </a:extLst>
          </p:cNvPr>
          <p:cNvSpPr txBox="1"/>
          <p:nvPr/>
        </p:nvSpPr>
        <p:spPr>
          <a:xfrm>
            <a:off x="939887" y="2479862"/>
            <a:ext cx="5609405" cy="1446550"/>
          </a:xfrm>
          <a:prstGeom prst="rect">
            <a:avLst/>
          </a:prstGeom>
          <a:noFill/>
        </p:spPr>
        <p:txBody>
          <a:bodyPr wrap="square" lIns="91440" tIns="45720" rIns="91440" bIns="45720" rtlCol="0" anchor="t">
            <a:spAutoFit/>
          </a:bodyPr>
          <a:lstStyle/>
          <a:p>
            <a:r>
              <a:rPr lang="en-US" sz="8800" b="1" dirty="0">
                <a:solidFill>
                  <a:schemeClr val="accent6"/>
                </a:solidFill>
                <a:latin typeface="Compasse"/>
                <a:ea typeface="Roboto" panose="02000000000000000000" pitchFamily="2" charset="0"/>
              </a:rPr>
              <a:t>Questions</a:t>
            </a:r>
            <a:endParaRPr lang="en-US">
              <a:solidFill>
                <a:schemeClr val="accent6"/>
              </a:solidFill>
            </a:endParaRPr>
          </a:p>
        </p:txBody>
      </p:sp>
    </p:spTree>
    <p:extLst>
      <p:ext uri="{BB962C8B-B14F-4D97-AF65-F5344CB8AC3E}">
        <p14:creationId xmlns:p14="http://schemas.microsoft.com/office/powerpoint/2010/main" val="2060649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CAD734-5131-4A7F-B9C6-3B95082EEEC4}"/>
              </a:ext>
            </a:extLst>
          </p:cNvPr>
          <p:cNvSpPr txBox="1"/>
          <p:nvPr/>
        </p:nvSpPr>
        <p:spPr>
          <a:xfrm>
            <a:off x="2024442" y="2502665"/>
            <a:ext cx="82712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Communications to insert ‘Connected Qualification’ Image/Banner (refer Deb or Rob)</a:t>
            </a:r>
            <a:endParaRPr lang="en-US" sz="3200" b="1" dirty="0">
              <a:cs typeface="Calibri"/>
            </a:endParaRPr>
          </a:p>
        </p:txBody>
      </p:sp>
      <p:sp>
        <p:nvSpPr>
          <p:cNvPr id="7" name="Title 1">
            <a:extLst>
              <a:ext uri="{FF2B5EF4-FFF2-40B4-BE49-F238E27FC236}">
                <a16:creationId xmlns:a16="http://schemas.microsoft.com/office/drawing/2014/main" id="{3D026C0E-6E88-49B6-937F-AAA3E1C11482}"/>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Recognition of Learning</a:t>
            </a:r>
          </a:p>
        </p:txBody>
      </p:sp>
      <p:pic>
        <p:nvPicPr>
          <p:cNvPr id="8" name="Picture 8" descr="A picture containing text, person, posing&#10;&#10;Description automatically generated">
            <a:extLst>
              <a:ext uri="{FF2B5EF4-FFF2-40B4-BE49-F238E27FC236}">
                <a16:creationId xmlns:a16="http://schemas.microsoft.com/office/drawing/2014/main" id="{5392F5ED-B5B8-4B74-9EA4-27B6633467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6231" y="1406948"/>
            <a:ext cx="8839199" cy="3713600"/>
          </a:xfrm>
          <a:prstGeom prst="rect">
            <a:avLst/>
          </a:prstGeom>
        </p:spPr>
      </p:pic>
    </p:spTree>
    <p:extLst>
      <p:ext uri="{BB962C8B-B14F-4D97-AF65-F5344CB8AC3E}">
        <p14:creationId xmlns:p14="http://schemas.microsoft.com/office/powerpoint/2010/main" val="67052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4E10E6A6-CC3E-4217-8611-2EB5D23002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47660" y="525527"/>
            <a:ext cx="5654141" cy="5554326"/>
          </a:xfrm>
          <a:prstGeom prst="rect">
            <a:avLst/>
          </a:prstGeom>
          <a:ln>
            <a:solidFill>
              <a:schemeClr val="bg1"/>
            </a:solidFill>
          </a:ln>
        </p:spPr>
      </p:pic>
    </p:spTree>
    <p:extLst>
      <p:ext uri="{BB962C8B-B14F-4D97-AF65-F5344CB8AC3E}">
        <p14:creationId xmlns:p14="http://schemas.microsoft.com/office/powerpoint/2010/main" val="64287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ble&#10;&#10;Description automatically generated">
            <a:extLst>
              <a:ext uri="{FF2B5EF4-FFF2-40B4-BE49-F238E27FC236}">
                <a16:creationId xmlns:a16="http://schemas.microsoft.com/office/drawing/2014/main" id="{9FB08905-EA14-41E1-8526-CA917559B0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359" y="494605"/>
            <a:ext cx="8578218" cy="5103900"/>
          </a:xfrm>
          <a:prstGeom prst="rect">
            <a:avLst/>
          </a:prstGeom>
        </p:spPr>
      </p:pic>
    </p:spTree>
    <p:extLst>
      <p:ext uri="{BB962C8B-B14F-4D97-AF65-F5344CB8AC3E}">
        <p14:creationId xmlns:p14="http://schemas.microsoft.com/office/powerpoint/2010/main" val="356116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F77B4CDE-3C43-4AAC-A4FA-BD2CE7428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58" r="-177"/>
          <a:stretch/>
        </p:blipFill>
        <p:spPr>
          <a:xfrm rot="-540000">
            <a:off x="3747665" y="242479"/>
            <a:ext cx="4185441" cy="5926119"/>
          </a:xfrm>
          <a:prstGeom prst="rect">
            <a:avLst/>
          </a:prstGeom>
        </p:spPr>
      </p:pic>
    </p:spTree>
    <p:extLst>
      <p:ext uri="{BB962C8B-B14F-4D97-AF65-F5344CB8AC3E}">
        <p14:creationId xmlns:p14="http://schemas.microsoft.com/office/powerpoint/2010/main" val="438015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8840A-082C-4C08-BDDC-42D1CC3A30BE}"/>
              </a:ext>
            </a:extLst>
          </p:cNvPr>
          <p:cNvSpPr txBox="1"/>
          <p:nvPr/>
        </p:nvSpPr>
        <p:spPr>
          <a:xfrm>
            <a:off x="2990109" y="1646146"/>
            <a:ext cx="6624407" cy="3356175"/>
          </a:xfrm>
          <a:prstGeom prst="rect">
            <a:avLst/>
          </a:prstGeom>
          <a:noFill/>
        </p:spPr>
        <p:txBody>
          <a:bodyPr wrap="square" lIns="91440" tIns="45720" rIns="91440" bIns="45720" anchor="t">
            <a:spAutoFit/>
          </a:bodyPr>
          <a:lstStyle/>
          <a:p>
            <a:pPr>
              <a:lnSpc>
                <a:spcPct val="107000"/>
              </a:lnSpc>
              <a:spcAft>
                <a:spcPts val="800"/>
              </a:spcAft>
            </a:pPr>
            <a:r>
              <a:rPr lang="en-AU" sz="2400" b="1" dirty="0">
                <a:effectLst/>
                <a:latin typeface="Roboto"/>
                <a:ea typeface="Calibri" panose="020F0502020204030204" pitchFamily="34" charset="0"/>
                <a:cs typeface="Times New Roman"/>
              </a:rPr>
              <a:t>What we hope to explore, trial, learn and progress…</a:t>
            </a:r>
          </a:p>
          <a:p>
            <a:pPr marL="342900" indent="-342900">
              <a:lnSpc>
                <a:spcPct val="107000"/>
              </a:lnSpc>
              <a:spcAft>
                <a:spcPts val="800"/>
              </a:spcAft>
              <a:buFont typeface="Arial" panose="020B0604020202020204" pitchFamily="34" charset="0"/>
              <a:buChar char="•"/>
            </a:pPr>
            <a:r>
              <a:rPr lang="en-AU" sz="2000" i="1" dirty="0">
                <a:latin typeface="Roboto"/>
                <a:cs typeface="Times New Roman"/>
              </a:rPr>
              <a:t>What is the valuable learning students are doing?</a:t>
            </a:r>
          </a:p>
          <a:p>
            <a:pPr marL="342900" indent="-342900">
              <a:lnSpc>
                <a:spcPct val="107000"/>
              </a:lnSpc>
              <a:spcAft>
                <a:spcPts val="800"/>
              </a:spcAft>
              <a:buFont typeface="Arial" panose="020B0604020202020204" pitchFamily="34" charset="0"/>
              <a:buChar char="•"/>
            </a:pPr>
            <a:r>
              <a:rPr lang="en-AU" sz="2000" i="1" dirty="0">
                <a:latin typeface="Roboto"/>
                <a:ea typeface="Calibri" panose="020F0502020204030204" pitchFamily="34" charset="0"/>
                <a:cs typeface="Times New Roman"/>
              </a:rPr>
              <a:t>What makes the SACE 'the SACE'?</a:t>
            </a:r>
          </a:p>
          <a:p>
            <a:pPr marL="342900" indent="-342900">
              <a:lnSpc>
                <a:spcPct val="107000"/>
              </a:lnSpc>
              <a:spcAft>
                <a:spcPts val="800"/>
              </a:spcAft>
              <a:buFont typeface="Arial" panose="020B0604020202020204" pitchFamily="34" charset="0"/>
              <a:buChar char="•"/>
            </a:pPr>
            <a:r>
              <a:rPr lang="en-AU" sz="2000" i="1" dirty="0">
                <a:latin typeface="Roboto"/>
                <a:cs typeface="Times New Roman"/>
              </a:rPr>
              <a:t>How can our recognition policies be enhanced and expanded?</a:t>
            </a:r>
          </a:p>
          <a:p>
            <a:pPr marL="342900" indent="-342900">
              <a:lnSpc>
                <a:spcPct val="107000"/>
              </a:lnSpc>
              <a:spcAft>
                <a:spcPts val="800"/>
              </a:spcAft>
              <a:buFont typeface="Arial" panose="020B0604020202020204" pitchFamily="34" charset="0"/>
              <a:buChar char="•"/>
            </a:pPr>
            <a:r>
              <a:rPr lang="en-AU" sz="2000" i="1" dirty="0">
                <a:latin typeface="Roboto"/>
                <a:ea typeface="Calibri" panose="020F0502020204030204" pitchFamily="34" charset="0"/>
                <a:cs typeface="Times New Roman"/>
              </a:rPr>
              <a:t>What does micro-credentialling look like in the SACE?</a:t>
            </a:r>
          </a:p>
          <a:p>
            <a:pPr marL="342900" indent="-342900">
              <a:lnSpc>
                <a:spcPct val="107000"/>
              </a:lnSpc>
              <a:spcAft>
                <a:spcPts val="800"/>
              </a:spcAft>
              <a:buFont typeface="Arial" panose="020B0604020202020204" pitchFamily="34" charset="0"/>
              <a:buChar char="•"/>
            </a:pPr>
            <a:r>
              <a:rPr lang="en-AU" sz="2000" i="1" dirty="0">
                <a:latin typeface="Roboto"/>
                <a:ea typeface="Calibri" panose="020F0502020204030204" pitchFamily="34" charset="0"/>
                <a:cs typeface="Times New Roman"/>
              </a:rPr>
              <a:t>What systems and processes are needed?</a:t>
            </a:r>
            <a:endParaRPr lang="en-AU" sz="2000" i="1" dirty="0">
              <a:effectLst/>
              <a:latin typeface="Calibri"/>
              <a:ea typeface="Calibri" panose="020F0502020204030204" pitchFamily="34" charset="0"/>
              <a:cs typeface="Times New Roman"/>
            </a:endParaRPr>
          </a:p>
        </p:txBody>
      </p:sp>
      <p:sp>
        <p:nvSpPr>
          <p:cNvPr id="2" name="Title 1">
            <a:extLst>
              <a:ext uri="{FF2B5EF4-FFF2-40B4-BE49-F238E27FC236}">
                <a16:creationId xmlns:a16="http://schemas.microsoft.com/office/drawing/2014/main" id="{6E51FDCF-DEBF-45D0-9050-5D387007987F}"/>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Recognition of Learning</a:t>
            </a:r>
          </a:p>
        </p:txBody>
      </p:sp>
    </p:spTree>
    <p:extLst>
      <p:ext uri="{BB962C8B-B14F-4D97-AF65-F5344CB8AC3E}">
        <p14:creationId xmlns:p14="http://schemas.microsoft.com/office/powerpoint/2010/main" val="1495346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74D362E-67DF-43F9-AEBC-FEFB32D5A62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2921" y="1527982"/>
            <a:ext cx="5667585" cy="3117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0087B2-008D-4851-920B-824A9C35C131}"/>
              </a:ext>
            </a:extLst>
          </p:cNvPr>
          <p:cNvSpPr/>
          <p:nvPr/>
        </p:nvSpPr>
        <p:spPr>
          <a:xfrm>
            <a:off x="178469" y="5366741"/>
            <a:ext cx="4099617"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7A2FACB-D127-42F9-92D6-13C579ADE07F}"/>
              </a:ext>
            </a:extLst>
          </p:cNvPr>
          <p:cNvSpPr/>
          <p:nvPr/>
        </p:nvSpPr>
        <p:spPr>
          <a:xfrm>
            <a:off x="356937" y="1416309"/>
            <a:ext cx="5544672" cy="5198667"/>
          </a:xfrm>
          <a:prstGeom prst="rect">
            <a:avLst/>
          </a:prstGeom>
        </p:spPr>
        <p:txBody>
          <a:bodyPr wrap="square" lIns="91440" tIns="45720" rIns="91440" bIns="45720" anchor="t">
            <a:spAutoFit/>
          </a:bodyPr>
          <a:lstStyle/>
          <a:p>
            <a:pPr lvl="0">
              <a:lnSpc>
                <a:spcPts val="2400"/>
              </a:lnSpc>
            </a:pPr>
            <a:r>
              <a:rPr lang="en-US" sz="2000" b="1" dirty="0">
                <a:solidFill>
                  <a:schemeClr val="accent6"/>
                </a:solidFill>
                <a:latin typeface="Roboto"/>
                <a:ea typeface="Roboto" panose="02000000000000000000" pitchFamily="2" charset="0"/>
              </a:rPr>
              <a:t>Project Overview</a:t>
            </a:r>
          </a:p>
          <a:p>
            <a:pPr lvl="0">
              <a:lnSpc>
                <a:spcPts val="1200"/>
              </a:lnSpc>
            </a:pPr>
            <a:endParaRPr lang="en-US" b="1" dirty="0">
              <a:latin typeface="Roboto" panose="02000000000000000000" pitchFamily="2" charset="0"/>
              <a:ea typeface="Roboto" panose="02000000000000000000" pitchFamily="2" charset="0"/>
            </a:endParaRPr>
          </a:p>
          <a:p>
            <a:pPr marL="285750" indent="-285750">
              <a:lnSpc>
                <a:spcPts val="2000"/>
              </a:lnSpc>
              <a:buFont typeface="Arial" panose="020B0604020202020204" pitchFamily="34" charset="0"/>
              <a:buChar char="•"/>
            </a:pPr>
            <a:r>
              <a:rPr lang="en-US" sz="1400" b="1" dirty="0">
                <a:latin typeface="Roboto"/>
                <a:ea typeface="Roboto" panose="02000000000000000000" pitchFamily="2" charset="0"/>
              </a:rPr>
              <a:t>Ensure the PLP and RP are anchored in </a:t>
            </a:r>
            <a:r>
              <a:rPr lang="en-US" sz="1400" b="1" dirty="0">
                <a:solidFill>
                  <a:schemeClr val="accent6"/>
                </a:solidFill>
                <a:latin typeface="Roboto"/>
                <a:ea typeface="Roboto" panose="02000000000000000000" pitchFamily="2" charset="0"/>
              </a:rPr>
              <a:t>Thrive</a:t>
            </a:r>
            <a:r>
              <a:rPr lang="en-US" sz="1400" b="1" dirty="0">
                <a:latin typeface="Roboto"/>
                <a:ea typeface="Roboto" panose="02000000000000000000" pitchFamily="2" charset="0"/>
              </a:rPr>
              <a:t> to deliver on agency, belonging and the learning entitlement of every student </a:t>
            </a:r>
            <a:endParaRPr lang="en-US" sz="1400" b="1" dirty="0">
              <a:latin typeface="Roboto" panose="02000000000000000000" pitchFamily="2" charset="0"/>
              <a:ea typeface="Roboto" panose="02000000000000000000" pitchFamily="2" charset="0"/>
            </a:endParaRPr>
          </a:p>
          <a:p>
            <a:pPr marL="285750" lvl="0" indent="-285750">
              <a:lnSpc>
                <a:spcPts val="1600"/>
              </a:lnSpc>
              <a:buFont typeface="Arial" panose="020B0604020202020204" pitchFamily="34" charset="0"/>
              <a:buChar char="•"/>
            </a:pPr>
            <a:endParaRPr lang="en-US" sz="1400" b="1" dirty="0">
              <a:latin typeface="Roboto" panose="02000000000000000000" pitchFamily="2" charset="0"/>
              <a:ea typeface="Roboto" panose="02000000000000000000" pitchFamily="2" charset="0"/>
            </a:endParaRPr>
          </a:p>
          <a:p>
            <a:pPr marL="285750" lvl="0" indent="-285750">
              <a:lnSpc>
                <a:spcPts val="2000"/>
              </a:lnSpc>
              <a:buFont typeface="Arial" panose="020B0604020202020204" pitchFamily="34" charset="0"/>
              <a:buChar char="•"/>
            </a:pPr>
            <a:r>
              <a:rPr lang="en-US" sz="1400" b="1" dirty="0">
                <a:latin typeface="Roboto"/>
                <a:ea typeface="Roboto" panose="02000000000000000000" pitchFamily="2" charset="0"/>
              </a:rPr>
              <a:t>Explicitly link the PLP and RP to deliver on a connected </a:t>
            </a:r>
            <a:r>
              <a:rPr lang="en-US" sz="1400" b="1" dirty="0" err="1">
                <a:latin typeface="Roboto"/>
                <a:ea typeface="Roboto" panose="02000000000000000000" pitchFamily="2" charset="0"/>
              </a:rPr>
              <a:t>personalised</a:t>
            </a:r>
            <a:r>
              <a:rPr lang="en-US" sz="1400" b="1" dirty="0">
                <a:latin typeface="Roboto"/>
                <a:ea typeface="Roboto" panose="02000000000000000000" pitchFamily="2" charset="0"/>
              </a:rPr>
              <a:t> learning journey for each student</a:t>
            </a:r>
            <a:endParaRPr lang="en-US" sz="1400" b="1">
              <a:latin typeface="Roboto"/>
              <a:ea typeface="Roboto" panose="02000000000000000000" pitchFamily="2" charset="0"/>
            </a:endParaRPr>
          </a:p>
          <a:p>
            <a:pPr lvl="0">
              <a:lnSpc>
                <a:spcPts val="1600"/>
              </a:lnSpc>
            </a:pPr>
            <a:endParaRPr lang="en-US" sz="1400" b="1" dirty="0">
              <a:latin typeface="Roboto" panose="02000000000000000000" pitchFamily="2" charset="0"/>
              <a:ea typeface="Roboto" panose="02000000000000000000" pitchFamily="2" charset="0"/>
            </a:endParaRPr>
          </a:p>
          <a:p>
            <a:pPr marL="285750" indent="-285750">
              <a:lnSpc>
                <a:spcPts val="2000"/>
              </a:lnSpc>
              <a:buFont typeface="Arial" panose="020B0604020202020204" pitchFamily="34" charset="0"/>
              <a:buChar char="•"/>
            </a:pPr>
            <a:r>
              <a:rPr lang="en-US" sz="1400" b="1" dirty="0">
                <a:latin typeface="Roboto"/>
                <a:ea typeface="Roboto" panose="02000000000000000000" pitchFamily="2" charset="0"/>
              </a:rPr>
              <a:t>Propose changes to the PLP and RP that extend the authenticity, accessibility and manageability for all students</a:t>
            </a:r>
            <a:endParaRPr lang="en-US" sz="1400" b="1">
              <a:latin typeface="Roboto"/>
              <a:ea typeface="Roboto" panose="02000000000000000000" pitchFamily="2" charset="0"/>
            </a:endParaRPr>
          </a:p>
          <a:p>
            <a:pPr marL="285750" indent="-285750">
              <a:lnSpc>
                <a:spcPts val="1600"/>
              </a:lnSpc>
              <a:buFont typeface="Arial" panose="020B0604020202020204" pitchFamily="34" charset="0"/>
              <a:buChar char="•"/>
            </a:pPr>
            <a:endParaRPr lang="en-US" sz="1400" b="1" dirty="0">
              <a:latin typeface="Roboto" panose="02000000000000000000" pitchFamily="2" charset="0"/>
              <a:ea typeface="Roboto" panose="02000000000000000000" pitchFamily="2" charset="0"/>
            </a:endParaRPr>
          </a:p>
          <a:p>
            <a:pPr marL="285750" indent="-285750">
              <a:lnSpc>
                <a:spcPts val="2000"/>
              </a:lnSpc>
              <a:buFont typeface="Arial" panose="020B0604020202020204" pitchFamily="34" charset="0"/>
              <a:buChar char="•"/>
            </a:pPr>
            <a:r>
              <a:rPr lang="en-US" sz="1400" b="1" dirty="0">
                <a:latin typeface="Roboto"/>
                <a:ea typeface="Roboto" panose="02000000000000000000" pitchFamily="2" charset="0"/>
              </a:rPr>
              <a:t>PLP to form the base of each student’s </a:t>
            </a:r>
            <a:r>
              <a:rPr lang="en-US" sz="1400" b="1" dirty="0" err="1">
                <a:latin typeface="Roboto"/>
                <a:ea typeface="Roboto" panose="02000000000000000000" pitchFamily="2" charset="0"/>
              </a:rPr>
              <a:t>personalised</a:t>
            </a:r>
            <a:r>
              <a:rPr lang="en-US" sz="1400" b="1" dirty="0">
                <a:latin typeface="Roboto"/>
                <a:ea typeface="Roboto" panose="02000000000000000000" pitchFamily="2" charset="0"/>
              </a:rPr>
              <a:t>, self-directed learning journey to explore who they want to be and their aspirations for a future they seek or are yet to consider</a:t>
            </a:r>
            <a:endParaRPr lang="en-US" sz="1400" b="1">
              <a:latin typeface="Roboto"/>
              <a:ea typeface="Roboto" panose="02000000000000000000" pitchFamily="2" charset="0"/>
            </a:endParaRPr>
          </a:p>
          <a:p>
            <a:pPr>
              <a:lnSpc>
                <a:spcPts val="1600"/>
              </a:lnSpc>
            </a:pPr>
            <a:endParaRPr lang="en-US" sz="1400" b="1" dirty="0">
              <a:latin typeface="Roboto" panose="02000000000000000000" pitchFamily="2" charset="0"/>
              <a:ea typeface="Roboto" panose="02000000000000000000" pitchFamily="2" charset="0"/>
            </a:endParaRPr>
          </a:p>
          <a:p>
            <a:pPr marL="285750" indent="-285750">
              <a:lnSpc>
                <a:spcPts val="2000"/>
              </a:lnSpc>
              <a:buFont typeface="Arial" panose="020B0604020202020204" pitchFamily="34" charset="0"/>
              <a:buChar char="•"/>
            </a:pPr>
            <a:r>
              <a:rPr lang="en-US" sz="1400" b="1" dirty="0">
                <a:latin typeface="Roboto"/>
                <a:ea typeface="Roboto" panose="02000000000000000000" pitchFamily="2" charset="0"/>
              </a:rPr>
              <a:t>Enhance the RP to further develop each student’s skills and capabilities in ways that contribute to their well-being by creating something of significance and connects them with others while learning about things that truly interest them</a:t>
            </a:r>
            <a:endParaRPr lang="en-US" sz="1400" b="1">
              <a:latin typeface="Roboto"/>
              <a:ea typeface="Roboto" panose="02000000000000000000" pitchFamily="2" charset="0"/>
            </a:endParaRPr>
          </a:p>
        </p:txBody>
      </p:sp>
      <p:sp>
        <p:nvSpPr>
          <p:cNvPr id="13" name="Title 1">
            <a:extLst>
              <a:ext uri="{FF2B5EF4-FFF2-40B4-BE49-F238E27FC236}">
                <a16:creationId xmlns:a16="http://schemas.microsoft.com/office/drawing/2014/main" id="{2FAEA210-11E2-4D5E-B41C-0EE1A5D3C062}"/>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err="1">
                <a:solidFill>
                  <a:schemeClr val="accent6"/>
                </a:solidFill>
                <a:latin typeface="Compasse"/>
              </a:rPr>
              <a:t>Revitalisation</a:t>
            </a:r>
            <a:r>
              <a:rPr lang="en-US" sz="4000" b="1" dirty="0">
                <a:solidFill>
                  <a:schemeClr val="accent6"/>
                </a:solidFill>
                <a:latin typeface="Compasse"/>
              </a:rPr>
              <a:t> of PLP &amp; RP</a:t>
            </a:r>
            <a:endParaRPr lang="en-AU" sz="4000" b="1" dirty="0">
              <a:solidFill>
                <a:schemeClr val="accent6"/>
              </a:solidFill>
              <a:latin typeface="Compasse"/>
            </a:endParaRPr>
          </a:p>
        </p:txBody>
      </p:sp>
    </p:spTree>
    <p:extLst>
      <p:ext uri="{BB962C8B-B14F-4D97-AF65-F5344CB8AC3E}">
        <p14:creationId xmlns:p14="http://schemas.microsoft.com/office/powerpoint/2010/main" val="293928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group of teens socializing at a table together">
            <a:extLst>
              <a:ext uri="{FF2B5EF4-FFF2-40B4-BE49-F238E27FC236}">
                <a16:creationId xmlns:a16="http://schemas.microsoft.com/office/drawing/2014/main" id="{49423F00-45E0-41B2-9714-866C6799C9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9180" y="1491259"/>
            <a:ext cx="7058526" cy="388219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B306FBED-96B8-4370-85F6-307856DEFCC7}"/>
              </a:ext>
            </a:extLst>
          </p:cNvPr>
          <p:cNvSpPr/>
          <p:nvPr/>
        </p:nvSpPr>
        <p:spPr>
          <a:xfrm>
            <a:off x="589546" y="4752474"/>
            <a:ext cx="481265" cy="45764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EEBFB5FD-C3E2-47D1-B7AF-2064A7A3720C}"/>
              </a:ext>
            </a:extLst>
          </p:cNvPr>
          <p:cNvSpPr/>
          <p:nvPr/>
        </p:nvSpPr>
        <p:spPr>
          <a:xfrm>
            <a:off x="7789489" y="1409848"/>
            <a:ext cx="3953331" cy="3986797"/>
          </a:xfrm>
          <a:prstGeom prst="rect">
            <a:avLst/>
          </a:prstGeom>
        </p:spPr>
        <p:txBody>
          <a:bodyPr wrap="square" lIns="91440" tIns="45720" rIns="91440" bIns="45720" anchor="t">
            <a:spAutoFit/>
          </a:bodyPr>
          <a:lstStyle/>
          <a:p>
            <a:pPr lvl="0">
              <a:lnSpc>
                <a:spcPts val="2400"/>
              </a:lnSpc>
            </a:pPr>
            <a:r>
              <a:rPr lang="en-US" sz="1600" b="1" dirty="0">
                <a:solidFill>
                  <a:schemeClr val="accent6"/>
                </a:solidFill>
                <a:latin typeface="Roboto"/>
                <a:ea typeface="Roboto" panose="02000000000000000000" pitchFamily="2" charset="0"/>
              </a:rPr>
              <a:t>What we’d like to test &amp; learn…..</a:t>
            </a:r>
          </a:p>
          <a:p>
            <a:pPr lvl="0">
              <a:lnSpc>
                <a:spcPts val="2000"/>
              </a:lnSpc>
            </a:pPr>
            <a:endParaRPr lang="en-US" sz="1400" b="1" dirty="0">
              <a:latin typeface="Roboto" panose="02000000000000000000" pitchFamily="2" charset="0"/>
              <a:ea typeface="Roboto" panose="02000000000000000000" pitchFamily="2" charset="0"/>
            </a:endParaRPr>
          </a:p>
          <a:p>
            <a:pPr marL="285750" indent="-285750">
              <a:lnSpc>
                <a:spcPts val="2200"/>
              </a:lnSpc>
              <a:buFont typeface="Arial" panose="020B0604020202020204" pitchFamily="34" charset="0"/>
              <a:buChar char="•"/>
            </a:pPr>
            <a:r>
              <a:rPr lang="en-US" sz="1400" b="1" dirty="0">
                <a:latin typeface="Roboto"/>
                <a:ea typeface="Roboto" panose="02000000000000000000" pitchFamily="2" charset="0"/>
              </a:rPr>
              <a:t>Design and refine a PLP-to-RP narrative      as a pathway to </a:t>
            </a:r>
            <a:r>
              <a:rPr lang="en-US" sz="1400" b="1" dirty="0">
                <a:solidFill>
                  <a:schemeClr val="accent6"/>
                </a:solidFill>
                <a:latin typeface="Roboto"/>
                <a:ea typeface="Roboto" panose="02000000000000000000" pitchFamily="2" charset="0"/>
              </a:rPr>
              <a:t>Thrive</a:t>
            </a:r>
          </a:p>
          <a:p>
            <a:pPr lvl="0">
              <a:lnSpc>
                <a:spcPts val="1400"/>
              </a:lnSpc>
            </a:pPr>
            <a:endParaRPr lang="en-US" sz="1400" b="1" dirty="0">
              <a:latin typeface="Roboto" panose="02000000000000000000" pitchFamily="2" charset="0"/>
              <a:ea typeface="Roboto" panose="02000000000000000000" pitchFamily="2" charset="0"/>
            </a:endParaRPr>
          </a:p>
          <a:p>
            <a:pPr marL="285750" indent="-285750">
              <a:lnSpc>
                <a:spcPts val="2200"/>
              </a:lnSpc>
              <a:buFont typeface="Arial" panose="020B0604020202020204" pitchFamily="34" charset="0"/>
              <a:buChar char="•"/>
            </a:pPr>
            <a:r>
              <a:rPr lang="en-US" sz="1400" b="1" dirty="0">
                <a:latin typeface="Roboto"/>
                <a:ea typeface="Roboto" panose="02000000000000000000" pitchFamily="2" charset="0"/>
              </a:rPr>
              <a:t>Name for an enhanced RP that captures   the purpose of the subject</a:t>
            </a:r>
          </a:p>
          <a:p>
            <a:pPr lvl="0">
              <a:lnSpc>
                <a:spcPts val="1400"/>
              </a:lnSpc>
            </a:pPr>
            <a:endParaRPr lang="en-US" sz="1400" b="1" dirty="0">
              <a:latin typeface="Roboto" panose="02000000000000000000" pitchFamily="2" charset="0"/>
              <a:ea typeface="Roboto" panose="02000000000000000000" pitchFamily="2" charset="0"/>
            </a:endParaRPr>
          </a:p>
          <a:p>
            <a:pPr marL="285750" indent="-285750">
              <a:lnSpc>
                <a:spcPts val="2200"/>
              </a:lnSpc>
              <a:buFont typeface="Arial" panose="020B0604020202020204" pitchFamily="34" charset="0"/>
              <a:buChar char="•"/>
            </a:pPr>
            <a:r>
              <a:rPr lang="en-US" sz="1400" b="1" dirty="0">
                <a:latin typeface="Roboto"/>
                <a:ea typeface="Roboto" panose="02000000000000000000" pitchFamily="2" charset="0"/>
              </a:rPr>
              <a:t>Redefine assessment requirements   through an exploration and analysis of student evidence</a:t>
            </a:r>
          </a:p>
          <a:p>
            <a:pPr>
              <a:lnSpc>
                <a:spcPts val="1400"/>
              </a:lnSpc>
            </a:pPr>
            <a:endParaRPr lang="en-US" sz="1400" b="1" dirty="0">
              <a:latin typeface="Roboto" panose="02000000000000000000" pitchFamily="2" charset="0"/>
              <a:ea typeface="Roboto" panose="02000000000000000000" pitchFamily="2" charset="0"/>
            </a:endParaRPr>
          </a:p>
          <a:p>
            <a:pPr marL="285750" indent="-285750">
              <a:lnSpc>
                <a:spcPts val="2200"/>
              </a:lnSpc>
              <a:buFont typeface="Arial" panose="020B0604020202020204" pitchFamily="34" charset="0"/>
              <a:buChar char="•"/>
            </a:pPr>
            <a:r>
              <a:rPr lang="en-US" sz="1400" b="1" dirty="0">
                <a:latin typeface="Roboto"/>
                <a:ea typeface="Roboto" panose="02000000000000000000" pitchFamily="2" charset="0"/>
              </a:rPr>
              <a:t>Opportunities and benefits of broadening the RP to incorporate Entrepreneurial and Vocational versions</a:t>
            </a:r>
          </a:p>
        </p:txBody>
      </p:sp>
      <p:sp>
        <p:nvSpPr>
          <p:cNvPr id="3" name="Title 1">
            <a:extLst>
              <a:ext uri="{FF2B5EF4-FFF2-40B4-BE49-F238E27FC236}">
                <a16:creationId xmlns:a16="http://schemas.microsoft.com/office/drawing/2014/main" id="{17DAD4CA-A303-4CEF-9F16-DF47701E0073}"/>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err="1">
                <a:solidFill>
                  <a:schemeClr val="accent6"/>
                </a:solidFill>
                <a:latin typeface="Compasse"/>
              </a:rPr>
              <a:t>Revitalisation</a:t>
            </a:r>
            <a:r>
              <a:rPr lang="en-US" sz="4000" b="1" dirty="0">
                <a:solidFill>
                  <a:schemeClr val="accent6"/>
                </a:solidFill>
                <a:latin typeface="Compasse"/>
              </a:rPr>
              <a:t> of PLP &amp; RP</a:t>
            </a:r>
            <a:endParaRPr lang="en-AU" sz="4000" b="1" dirty="0">
              <a:solidFill>
                <a:schemeClr val="accent6"/>
              </a:solidFill>
              <a:latin typeface="Compasse"/>
            </a:endParaRPr>
          </a:p>
        </p:txBody>
      </p:sp>
    </p:spTree>
    <p:extLst>
      <p:ext uri="{BB962C8B-B14F-4D97-AF65-F5344CB8AC3E}">
        <p14:creationId xmlns:p14="http://schemas.microsoft.com/office/powerpoint/2010/main" val="338287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B43DB68-B683-49AB-A667-E3A84132E561}"/>
                  </a:ext>
                </a:extLst>
              </p14:cNvPr>
              <p14:cNvContentPartPr/>
              <p14:nvPr/>
            </p14:nvContentPartPr>
            <p14:xfrm>
              <a:off x="2013737" y="1233624"/>
              <a:ext cx="5040" cy="6840"/>
            </p14:xfrm>
          </p:contentPart>
        </mc:Choice>
        <mc:Fallback xmlns="">
          <p:pic>
            <p:nvPicPr>
              <p:cNvPr id="6" name="Ink 5">
                <a:extLst>
                  <a:ext uri="{FF2B5EF4-FFF2-40B4-BE49-F238E27FC236}">
                    <a16:creationId xmlns:a16="http://schemas.microsoft.com/office/drawing/2014/main" id="{3B43DB68-B683-49AB-A667-E3A84132E561}"/>
                  </a:ext>
                </a:extLst>
              </p:cNvPr>
              <p:cNvPicPr/>
              <p:nvPr/>
            </p:nvPicPr>
            <p:blipFill>
              <a:blip r:embed="rId4"/>
              <a:stretch>
                <a:fillRect/>
              </a:stretch>
            </p:blipFill>
            <p:spPr>
              <a:xfrm>
                <a:off x="2004737" y="1224624"/>
                <a:ext cx="22680" cy="24480"/>
              </a:xfrm>
              <a:prstGeom prst="rect">
                <a:avLst/>
              </a:prstGeom>
            </p:spPr>
          </p:pic>
        </mc:Fallback>
      </mc:AlternateContent>
      <p:pic>
        <p:nvPicPr>
          <p:cNvPr id="14" name="Picture 13">
            <a:extLst>
              <a:ext uri="{FF2B5EF4-FFF2-40B4-BE49-F238E27FC236}">
                <a16:creationId xmlns:a16="http://schemas.microsoft.com/office/drawing/2014/main" id="{053A43F3-11EC-49CA-8BFB-FA5A6211FF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A971B848-8D9E-4A36-A95F-C4A6E3A0342C}"/>
              </a:ext>
            </a:extLst>
          </p:cNvPr>
          <p:cNvSpPr txBox="1"/>
          <p:nvPr/>
        </p:nvSpPr>
        <p:spPr>
          <a:xfrm>
            <a:off x="887910" y="1559579"/>
            <a:ext cx="6062086" cy="4524315"/>
          </a:xfrm>
          <a:prstGeom prst="rect">
            <a:avLst/>
          </a:prstGeom>
          <a:noFill/>
        </p:spPr>
        <p:txBody>
          <a:bodyPr wrap="square" lIns="91440" tIns="45720" rIns="91440" bIns="45720" rtlCol="0" anchor="t">
            <a:spAutoFit/>
          </a:bodyPr>
          <a:lstStyle/>
          <a:p>
            <a:r>
              <a:rPr lang="en-US" sz="2400" b="1" dirty="0">
                <a:solidFill>
                  <a:schemeClr val="bg1"/>
                </a:solidFill>
                <a:latin typeface="Roboto"/>
                <a:ea typeface="Roboto" panose="02000000000000000000" pitchFamily="2" charset="0"/>
              </a:rPr>
              <a:t>Welcome</a:t>
            </a:r>
            <a:endParaRPr lang="en-US"/>
          </a:p>
          <a:p>
            <a:pPr marL="285750" indent="-285750">
              <a:buFont typeface="Arial" panose="020B0604020202020204" pitchFamily="34" charset="0"/>
              <a:buChar char="•"/>
            </a:pPr>
            <a:r>
              <a:rPr lang="en-US" sz="2400" b="1" dirty="0">
                <a:latin typeface="Roboto"/>
                <a:ea typeface="Roboto" panose="02000000000000000000" pitchFamily="2" charset="0"/>
              </a:rPr>
              <a:t>Thrive roadmap</a:t>
            </a:r>
            <a:endParaRPr lang="en-US"/>
          </a:p>
          <a:p>
            <a:pPr marL="285750" indent="-285750">
              <a:buFont typeface="Arial" panose="020B0604020202020204" pitchFamily="34" charset="0"/>
              <a:buChar char="•"/>
            </a:pPr>
            <a:r>
              <a:rPr lang="en-US" sz="2400" b="1" dirty="0">
                <a:latin typeface="Roboto"/>
                <a:ea typeface="Roboto" panose="02000000000000000000" pitchFamily="2" charset="0"/>
              </a:rPr>
              <a:t>Thrive – our approach to change</a:t>
            </a:r>
            <a:endParaRPr lang="en-US" b="1">
              <a:latin typeface="Roboto"/>
              <a:cs typeface="Calibri"/>
            </a:endParaRPr>
          </a:p>
          <a:p>
            <a:pPr marL="285750" indent="-285750">
              <a:buFont typeface="Arial" panose="020B0604020202020204" pitchFamily="34" charset="0"/>
              <a:buChar char="•"/>
            </a:pPr>
            <a:r>
              <a:rPr lang="en-US" sz="2400" b="1" dirty="0">
                <a:latin typeface="Roboto"/>
                <a:ea typeface="Roboto" panose="02000000000000000000" pitchFamily="2" charset="0"/>
              </a:rPr>
              <a:t>Thrive project updates</a:t>
            </a:r>
            <a:endParaRPr lang="en-US"/>
          </a:p>
          <a:p>
            <a:pPr marL="285750" indent="-285750">
              <a:buFont typeface="Arial" panose="020B0604020202020204" pitchFamily="34" charset="0"/>
              <a:buChar char="•"/>
            </a:pPr>
            <a:r>
              <a:rPr lang="en-US" sz="2400" b="1" dirty="0">
                <a:latin typeface="Roboto"/>
                <a:ea typeface="Roboto" panose="02000000000000000000" pitchFamily="2" charset="0"/>
              </a:rPr>
              <a:t>Introduction to SACE management conversations</a:t>
            </a:r>
            <a:endParaRPr lang="en-US" dirty="0"/>
          </a:p>
          <a:p>
            <a:r>
              <a:rPr lang="en-US" sz="2400" b="1" dirty="0">
                <a:solidFill>
                  <a:schemeClr val="bg1"/>
                </a:solidFill>
                <a:latin typeface="Roboto"/>
                <a:ea typeface="Roboto" panose="02000000000000000000" pitchFamily="2" charset="0"/>
              </a:rPr>
              <a:t>Break</a:t>
            </a:r>
            <a:endParaRPr lang="en-US" dirty="0">
              <a:solidFill>
                <a:schemeClr val="bg1"/>
              </a:solidFill>
              <a:latin typeface="Calibri" panose="020F0502020204030204"/>
              <a:ea typeface="Roboto" panose="02000000000000000000" pitchFamily="2" charset="0"/>
              <a:cs typeface="Calibri" panose="020F0502020204030204"/>
            </a:endParaRPr>
          </a:p>
          <a:p>
            <a:pPr marL="285750" indent="-285750">
              <a:buFont typeface="Arial" panose="020B0604020202020204" pitchFamily="34" charset="0"/>
              <a:buChar char="•"/>
            </a:pPr>
            <a:r>
              <a:rPr lang="en-US" sz="2400" b="1" dirty="0">
                <a:latin typeface="Roboto"/>
                <a:ea typeface="Roboto" panose="02000000000000000000" pitchFamily="2" charset="0"/>
              </a:rPr>
              <a:t>Round 1 SACE management conversations</a:t>
            </a:r>
            <a:endParaRPr lang="en-US"/>
          </a:p>
          <a:p>
            <a:pPr marL="285750" indent="-285750">
              <a:buFont typeface="Arial" panose="020B0604020202020204" pitchFamily="34" charset="0"/>
              <a:buChar char="•"/>
            </a:pPr>
            <a:r>
              <a:rPr lang="en-US" sz="2400" b="1" dirty="0">
                <a:latin typeface="Roboto"/>
                <a:ea typeface="Roboto" panose="02000000000000000000" pitchFamily="2" charset="0"/>
              </a:rPr>
              <a:t>Round 2 SACE management conversations</a:t>
            </a:r>
            <a:endParaRPr lang="en-US" dirty="0"/>
          </a:p>
          <a:p>
            <a:r>
              <a:rPr lang="en-US" sz="2400" b="1" dirty="0">
                <a:solidFill>
                  <a:schemeClr val="bg1"/>
                </a:solidFill>
                <a:latin typeface="Roboto"/>
                <a:ea typeface="Roboto" panose="02000000000000000000" pitchFamily="2" charset="0"/>
              </a:rPr>
              <a:t>Close</a:t>
            </a:r>
            <a:endParaRPr lang="en-AU" sz="2400" b="1">
              <a:solidFill>
                <a:schemeClr val="bg1"/>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585704BC-75A8-4EC1-B927-FCD72062F1BE}"/>
              </a:ext>
            </a:extLst>
          </p:cNvPr>
          <p:cNvSpPr txBox="1"/>
          <p:nvPr/>
        </p:nvSpPr>
        <p:spPr>
          <a:xfrm>
            <a:off x="848080" y="404454"/>
            <a:ext cx="3867325" cy="830997"/>
          </a:xfrm>
          <a:prstGeom prst="rect">
            <a:avLst/>
          </a:prstGeom>
          <a:noFill/>
        </p:spPr>
        <p:txBody>
          <a:bodyPr wrap="square" lIns="91440" tIns="45720" rIns="91440" bIns="45720" rtlCol="0" anchor="t">
            <a:spAutoFit/>
          </a:bodyPr>
          <a:lstStyle/>
          <a:p>
            <a:r>
              <a:rPr lang="en-US" sz="4800" b="1" dirty="0">
                <a:latin typeface="Compasse"/>
                <a:ea typeface="Roboto" panose="02000000000000000000" pitchFamily="2" charset="0"/>
              </a:rPr>
              <a:t>Agenda</a:t>
            </a:r>
            <a:endParaRPr lang="en-AU" sz="4800" b="1">
              <a:latin typeface="Compasse"/>
              <a:ea typeface="Roboto" panose="02000000000000000000" pitchFamily="2" charset="0"/>
            </a:endParaRPr>
          </a:p>
        </p:txBody>
      </p:sp>
    </p:spTree>
    <p:extLst>
      <p:ext uri="{BB962C8B-B14F-4D97-AF65-F5344CB8AC3E}">
        <p14:creationId xmlns:p14="http://schemas.microsoft.com/office/powerpoint/2010/main" val="111735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4ABAA-7A71-4E66-B8E6-DE3149EA9C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824" y="439402"/>
            <a:ext cx="8134464" cy="5709725"/>
          </a:xfrm>
          <a:prstGeom prst="rect">
            <a:avLst/>
          </a:prstGeom>
        </p:spPr>
      </p:pic>
      <p:sp>
        <p:nvSpPr>
          <p:cNvPr id="8" name="Title 1">
            <a:extLst>
              <a:ext uri="{FF2B5EF4-FFF2-40B4-BE49-F238E27FC236}">
                <a16:creationId xmlns:a16="http://schemas.microsoft.com/office/drawing/2014/main" id="{298A87C5-870F-4B2F-93E5-7BF8985B4AE2}"/>
              </a:ext>
            </a:extLst>
          </p:cNvPr>
          <p:cNvSpPr>
            <a:spLocks noGrp="1"/>
          </p:cNvSpPr>
          <p:nvPr>
            <p:ph type="title"/>
          </p:nvPr>
        </p:nvSpPr>
        <p:spPr>
          <a:xfrm>
            <a:off x="6798303" y="1071489"/>
            <a:ext cx="5101894" cy="608788"/>
          </a:xfrm>
        </p:spPr>
        <p:txBody>
          <a:bodyPr anchor="t">
            <a:noAutofit/>
          </a:bodyPr>
          <a:lstStyle/>
          <a:p>
            <a:r>
              <a:rPr lang="en-US" sz="2800" b="1" dirty="0">
                <a:solidFill>
                  <a:schemeClr val="accent6"/>
                </a:solidFill>
                <a:latin typeface="Compasse"/>
              </a:rPr>
              <a:t>Transfer of Learning</a:t>
            </a:r>
            <a:endParaRPr lang="en-AU" sz="2800" b="1" dirty="0">
              <a:solidFill>
                <a:schemeClr val="accent6"/>
              </a:solidFill>
              <a:latin typeface="Compasse"/>
            </a:endParaRPr>
          </a:p>
        </p:txBody>
      </p:sp>
    </p:spTree>
    <p:extLst>
      <p:ext uri="{BB962C8B-B14F-4D97-AF65-F5344CB8AC3E}">
        <p14:creationId xmlns:p14="http://schemas.microsoft.com/office/powerpoint/2010/main" val="1929133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8840A-082C-4C08-BDDC-42D1CC3A30BE}"/>
              </a:ext>
            </a:extLst>
          </p:cNvPr>
          <p:cNvSpPr txBox="1"/>
          <p:nvPr/>
        </p:nvSpPr>
        <p:spPr>
          <a:xfrm>
            <a:off x="2242552" y="1416526"/>
            <a:ext cx="5897987" cy="4443076"/>
          </a:xfrm>
          <a:prstGeom prst="rect">
            <a:avLst/>
          </a:prstGeom>
          <a:noFill/>
        </p:spPr>
        <p:txBody>
          <a:bodyPr wrap="square" lIns="91440" tIns="45720" rIns="91440" bIns="45720" anchor="t">
            <a:spAutoFit/>
          </a:bodyPr>
          <a:lstStyle/>
          <a:p>
            <a:pPr>
              <a:lnSpc>
                <a:spcPct val="107000"/>
              </a:lnSpc>
              <a:spcAft>
                <a:spcPts val="800"/>
              </a:spcAft>
            </a:pPr>
            <a:r>
              <a:rPr lang="en-AU" sz="1800" b="1" dirty="0">
                <a:effectLst/>
                <a:latin typeface="Roboto"/>
                <a:ea typeface="Calibri" panose="020F0502020204030204" pitchFamily="34" charset="0"/>
                <a:cs typeface="Times New Roman"/>
              </a:rPr>
              <a:t>What we hope to explore, trial, learn and progress through the SACE Change Network …</a:t>
            </a:r>
          </a:p>
          <a:p>
            <a:pPr marL="285750" indent="-285750">
              <a:lnSpc>
                <a:spcPct val="107000"/>
              </a:lnSpc>
              <a:spcAft>
                <a:spcPts val="800"/>
              </a:spcAft>
              <a:buFont typeface="Wingdings" panose="05000000000000000000" pitchFamily="2" charset="2"/>
              <a:buChar char="§"/>
            </a:pPr>
            <a:r>
              <a:rPr lang="en-AU" b="1" i="1" dirty="0">
                <a:latin typeface="Roboto"/>
                <a:ea typeface="Calibri" panose="020F0502020204030204" pitchFamily="34" charset="0"/>
                <a:cs typeface="Times New Roman"/>
              </a:rPr>
              <a:t>How can assessment support students to transfer learning?</a:t>
            </a:r>
            <a:endParaRPr lang="en-AU" sz="1400" b="1" i="1" dirty="0">
              <a:latin typeface="Calibri"/>
              <a:ea typeface="Calibri" panose="020F0502020204030204" pitchFamily="34" charset="0"/>
              <a:cs typeface="Times New Roman"/>
            </a:endParaRPr>
          </a:p>
          <a:p>
            <a:pPr marL="285750" indent="-285750">
              <a:lnSpc>
                <a:spcPct val="107000"/>
              </a:lnSpc>
              <a:spcAft>
                <a:spcPts val="800"/>
              </a:spcAft>
              <a:buFont typeface="Wingdings" panose="05000000000000000000" pitchFamily="2" charset="2"/>
              <a:buChar char="§"/>
            </a:pPr>
            <a:r>
              <a:rPr lang="en-AU" sz="1800" b="1" i="1" dirty="0">
                <a:effectLst/>
                <a:latin typeface="Roboto"/>
                <a:ea typeface="Calibri" panose="020F0502020204030204" pitchFamily="34" charset="0"/>
                <a:cs typeface="Times New Roman"/>
              </a:rPr>
              <a:t>How does transfer of learning manifest in examinations and external assessment?</a:t>
            </a:r>
            <a:endParaRPr lang="en-AU" sz="1400" b="1" i="1" dirty="0">
              <a:effectLst/>
              <a:latin typeface="Calibri"/>
              <a:ea typeface="Calibri" panose="020F0502020204030204" pitchFamily="34" charset="0"/>
              <a:cs typeface="Times New Roman"/>
            </a:endParaRPr>
          </a:p>
          <a:p>
            <a:pPr marL="285750" indent="-285750">
              <a:lnSpc>
                <a:spcPct val="107000"/>
              </a:lnSpc>
              <a:spcAft>
                <a:spcPts val="800"/>
              </a:spcAft>
              <a:buFont typeface="Wingdings" panose="05000000000000000000" pitchFamily="2" charset="2"/>
              <a:buChar char="§"/>
            </a:pPr>
            <a:r>
              <a:rPr lang="en-AU" sz="1800" b="1" i="1" dirty="0">
                <a:effectLst/>
                <a:latin typeface="Roboto"/>
                <a:ea typeface="Calibri" panose="020F0502020204030204" pitchFamily="34" charset="0"/>
                <a:cs typeface="Times New Roman"/>
              </a:rPr>
              <a:t>Do different types of questions elicit different types of transfer?</a:t>
            </a:r>
            <a:endParaRPr lang="en-AU" sz="1400" b="1" i="1" dirty="0">
              <a:effectLst/>
              <a:latin typeface="Calibri"/>
              <a:ea typeface="Calibri" panose="020F0502020204030204" pitchFamily="34" charset="0"/>
              <a:cs typeface="Times New Roman"/>
            </a:endParaRPr>
          </a:p>
          <a:p>
            <a:pPr marL="285750" indent="-285750">
              <a:lnSpc>
                <a:spcPct val="107000"/>
              </a:lnSpc>
              <a:spcAft>
                <a:spcPts val="800"/>
              </a:spcAft>
              <a:buFont typeface="Wingdings" panose="05000000000000000000" pitchFamily="2" charset="2"/>
              <a:buChar char="§"/>
            </a:pPr>
            <a:r>
              <a:rPr lang="en-AU" sz="1800" b="1" i="1" dirty="0">
                <a:effectLst/>
                <a:latin typeface="Roboto"/>
                <a:ea typeface="Calibri" panose="020F0502020204030204" pitchFamily="34" charset="0"/>
                <a:cs typeface="Times New Roman"/>
              </a:rPr>
              <a:t>How can examinations be designed to support all students to evidence transfer of learning?</a:t>
            </a:r>
            <a:endParaRPr lang="en-AU" sz="1400" b="1" i="1" dirty="0">
              <a:effectLst/>
              <a:latin typeface="Calibri"/>
              <a:ea typeface="Calibri" panose="020F0502020204030204" pitchFamily="34" charset="0"/>
              <a:cs typeface="Times New Roman"/>
            </a:endParaRPr>
          </a:p>
          <a:p>
            <a:pPr marL="285750" indent="-285750">
              <a:lnSpc>
                <a:spcPct val="107000"/>
              </a:lnSpc>
              <a:spcAft>
                <a:spcPts val="800"/>
              </a:spcAft>
              <a:buFont typeface="Wingdings" panose="05000000000000000000" pitchFamily="2" charset="2"/>
              <a:buChar char="§"/>
            </a:pPr>
            <a:r>
              <a:rPr lang="en-AU" sz="1800" b="1" i="1" dirty="0">
                <a:effectLst/>
                <a:latin typeface="Roboto"/>
                <a:ea typeface="Calibri" panose="020F0502020204030204" pitchFamily="34" charset="0"/>
                <a:cs typeface="Times New Roman"/>
              </a:rPr>
              <a:t>How can curricula and assessment support teachers to teach for and foster opportunities for transfer of learning?</a:t>
            </a:r>
            <a:endParaRPr lang="en-AU" sz="1400" b="1" i="1" dirty="0">
              <a:effectLst/>
              <a:latin typeface="Calibri"/>
              <a:ea typeface="Calibri" panose="020F0502020204030204" pitchFamily="34" charset="0"/>
              <a:cs typeface="Times New Roman"/>
            </a:endParaRPr>
          </a:p>
        </p:txBody>
      </p:sp>
      <p:sp>
        <p:nvSpPr>
          <p:cNvPr id="7" name="Title 1">
            <a:extLst>
              <a:ext uri="{FF2B5EF4-FFF2-40B4-BE49-F238E27FC236}">
                <a16:creationId xmlns:a16="http://schemas.microsoft.com/office/drawing/2014/main" id="{8F04765B-AA14-4B41-8079-6A4B53ACC05B}"/>
              </a:ext>
            </a:extLst>
          </p:cNvPr>
          <p:cNvSpPr>
            <a:spLocks noGrp="1"/>
          </p:cNvSpPr>
          <p:nvPr>
            <p:ph type="title"/>
          </p:nvPr>
        </p:nvSpPr>
        <p:spPr>
          <a:xfrm>
            <a:off x="682654" y="512063"/>
            <a:ext cx="5415510" cy="516981"/>
          </a:xfrm>
        </p:spPr>
        <p:txBody>
          <a:bodyPr anchor="t">
            <a:normAutofit fontScale="90000"/>
          </a:bodyPr>
          <a:lstStyle/>
          <a:p>
            <a:r>
              <a:rPr lang="en-US" sz="4000" b="1" dirty="0">
                <a:solidFill>
                  <a:schemeClr val="accent6"/>
                </a:solidFill>
                <a:latin typeface="Compasse"/>
              </a:rPr>
              <a:t>Transfer of Learning</a:t>
            </a:r>
            <a:endParaRPr lang="en-AU" sz="4000">
              <a:solidFill>
                <a:schemeClr val="accent6"/>
              </a:solidFill>
              <a:latin typeface="Roboto"/>
            </a:endParaRPr>
          </a:p>
        </p:txBody>
      </p:sp>
      <p:pic>
        <p:nvPicPr>
          <p:cNvPr id="8" name="Picture 7">
            <a:extLst>
              <a:ext uri="{FF2B5EF4-FFF2-40B4-BE49-F238E27FC236}">
                <a16:creationId xmlns:a16="http://schemas.microsoft.com/office/drawing/2014/main" id="{59124DF4-75B4-44E1-B930-030BC3BD3F97}"/>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714642" y="1033244"/>
            <a:ext cx="1524000" cy="1386205"/>
          </a:xfrm>
          <a:prstGeom prst="rect">
            <a:avLst/>
          </a:prstGeom>
          <a:noFill/>
          <a:ln>
            <a:noFill/>
          </a:ln>
          <a:extLst>
            <a:ext uri="{53640926-AAD7-44D8-BBD7-CCE9431645EC}">
              <a14:shadowObscured xmlns:a14="http://schemas.microsoft.com/office/drawing/2010/main"/>
            </a:ext>
          </a:extLst>
        </p:spPr>
      </p:pic>
      <p:pic>
        <p:nvPicPr>
          <p:cNvPr id="9" name="Online Media 8" title="Macinley Butson's Story: Inventing Armour to Battle Radiation">
            <a:hlinkClick r:id="" action="ppaction://media"/>
            <a:extLst>
              <a:ext uri="{FF2B5EF4-FFF2-40B4-BE49-F238E27FC236}">
                <a16:creationId xmlns:a16="http://schemas.microsoft.com/office/drawing/2014/main" id="{4E6178B3-B6CC-4C1E-BD98-B71070B317B4}"/>
              </a:ext>
            </a:extLst>
          </p:cNvPr>
          <p:cNvPicPr>
            <a:picLocks noRot="1" noChangeAspect="1"/>
          </p:cNvPicPr>
          <p:nvPr>
            <a:videoFile r:link="rId1"/>
          </p:nvPr>
        </p:nvPicPr>
        <p:blipFill>
          <a:blip r:embed="rId4"/>
          <a:stretch>
            <a:fillRect/>
          </a:stretch>
        </p:blipFill>
        <p:spPr>
          <a:xfrm>
            <a:off x="7937507" y="2109160"/>
            <a:ext cx="3620979" cy="2045853"/>
          </a:xfrm>
          <a:prstGeom prst="rect">
            <a:avLst/>
          </a:prstGeom>
        </p:spPr>
      </p:pic>
    </p:spTree>
    <p:extLst>
      <p:ext uri="{BB962C8B-B14F-4D97-AF65-F5344CB8AC3E}">
        <p14:creationId xmlns:p14="http://schemas.microsoft.com/office/powerpoint/2010/main" val="254924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1BAEB-3B3C-42C9-9F15-2DF9BCEC85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0EBC281-35E3-4F89-B36C-7308AB2678FD}"/>
              </a:ext>
            </a:extLst>
          </p:cNvPr>
          <p:cNvSpPr txBox="1"/>
          <p:nvPr/>
        </p:nvSpPr>
        <p:spPr>
          <a:xfrm>
            <a:off x="939887" y="2479862"/>
            <a:ext cx="5609405" cy="1446550"/>
          </a:xfrm>
          <a:prstGeom prst="rect">
            <a:avLst/>
          </a:prstGeom>
          <a:noFill/>
        </p:spPr>
        <p:txBody>
          <a:bodyPr wrap="square" lIns="91440" tIns="45720" rIns="91440" bIns="45720" rtlCol="0" anchor="t">
            <a:spAutoFit/>
          </a:bodyPr>
          <a:lstStyle/>
          <a:p>
            <a:r>
              <a:rPr lang="en-US" sz="8800" b="1" dirty="0">
                <a:solidFill>
                  <a:schemeClr val="accent6"/>
                </a:solidFill>
                <a:latin typeface="Compasse"/>
                <a:ea typeface="Roboto" panose="02000000000000000000" pitchFamily="2" charset="0"/>
              </a:rPr>
              <a:t>Questions</a:t>
            </a:r>
            <a:endParaRPr lang="en-US">
              <a:solidFill>
                <a:schemeClr val="accent6"/>
              </a:solidFill>
            </a:endParaRPr>
          </a:p>
        </p:txBody>
      </p:sp>
    </p:spTree>
    <p:extLst>
      <p:ext uri="{BB962C8B-B14F-4D97-AF65-F5344CB8AC3E}">
        <p14:creationId xmlns:p14="http://schemas.microsoft.com/office/powerpoint/2010/main" val="787900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74D99F-7B84-41C0-A89D-BD073DCC218F}"/>
              </a:ext>
            </a:extLst>
          </p:cNvPr>
          <p:cNvSpPr>
            <a:spLocks noGrp="1"/>
          </p:cNvSpPr>
          <p:nvPr>
            <p:ph type="title"/>
          </p:nvPr>
        </p:nvSpPr>
        <p:spPr>
          <a:xfrm>
            <a:off x="1449196" y="0"/>
            <a:ext cx="10515600" cy="1325563"/>
          </a:xfrm>
        </p:spPr>
        <p:txBody>
          <a:bodyPr/>
          <a:lstStyle/>
          <a:p>
            <a:r>
              <a:rPr lang="en-US" sz="4000">
                <a:solidFill>
                  <a:schemeClr val="accent6"/>
                </a:solidFill>
                <a:latin typeface="Roboto"/>
              </a:rPr>
              <a:t>SACE management conversations</a:t>
            </a:r>
            <a:endParaRPr lang="en-AU" sz="4000">
              <a:solidFill>
                <a:schemeClr val="accent6"/>
              </a:solidFill>
              <a:latin typeface="Roboto"/>
            </a:endParaRPr>
          </a:p>
        </p:txBody>
      </p:sp>
      <p:pic>
        <p:nvPicPr>
          <p:cNvPr id="1026" name="Picture 2" descr="Up Your Conversation Game! | Eventful Projects - Professional Conference  Organiser | PCO | PCO Adelaide | Adelaide PCO | Event Management | Event  Management Adelaide">
            <a:extLst>
              <a:ext uri="{FF2B5EF4-FFF2-40B4-BE49-F238E27FC236}">
                <a16:creationId xmlns:a16="http://schemas.microsoft.com/office/drawing/2014/main" id="{0EB7B891-1CBD-4393-9304-4B7A0C3429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5500" y="1524000"/>
            <a:ext cx="8001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8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TLSHAPE_SL_089d7eb988274527948a1ef4646e8746_BackgroundRectangle">
            <a:extLst>
              <a:ext uri="{FF2B5EF4-FFF2-40B4-BE49-F238E27FC236}">
                <a16:creationId xmlns:a16="http://schemas.microsoft.com/office/drawing/2014/main" id="{42D619D9-7EEF-408A-B01F-CC72B1634F44}"/>
              </a:ext>
            </a:extLst>
          </p:cNvPr>
          <p:cNvSpPr/>
          <p:nvPr>
            <p:custDataLst>
              <p:tags r:id="rId2"/>
            </p:custDataLst>
          </p:nvPr>
        </p:nvSpPr>
        <p:spPr>
          <a:xfrm>
            <a:off x="303193" y="3045270"/>
            <a:ext cx="11633200" cy="1112097"/>
          </a:xfrm>
          <a:prstGeom prst="rect">
            <a:avLst/>
          </a:prstGeom>
          <a:solidFill>
            <a:schemeClr val="accent2">
              <a:alpha val="14902"/>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TLSHAPE_SL_ffee1e79b85943a28c39454ea880fda8_BackgroundRectangle">
            <a:extLst>
              <a:ext uri="{FF2B5EF4-FFF2-40B4-BE49-F238E27FC236}">
                <a16:creationId xmlns:a16="http://schemas.microsoft.com/office/drawing/2014/main" id="{CA725516-BF6D-40AC-916D-FE02D0477FFC}"/>
              </a:ext>
            </a:extLst>
          </p:cNvPr>
          <p:cNvSpPr/>
          <p:nvPr>
            <p:custDataLst>
              <p:tags r:id="rId3"/>
            </p:custDataLst>
          </p:nvPr>
        </p:nvSpPr>
        <p:spPr>
          <a:xfrm>
            <a:off x="274888" y="4238181"/>
            <a:ext cx="11633200" cy="882351"/>
          </a:xfrm>
          <a:prstGeom prst="rect">
            <a:avLst/>
          </a:prstGeom>
          <a:solidFill>
            <a:srgbClr val="70AD47">
              <a:alpha val="1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4"/>
            </p:custDataLst>
          </p:nvPr>
        </p:nvSpPr>
        <p:spPr>
          <a:xfrm>
            <a:off x="303193" y="2150851"/>
            <a:ext cx="11633200" cy="830919"/>
          </a:xfrm>
          <a:prstGeom prst="rect">
            <a:avLst/>
          </a:prstGeom>
          <a:solidFill>
            <a:schemeClr val="accent4">
              <a:alpha val="1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OTLSHAPE_TB_00000000000000000000000000000000_ScaleContainer">
            <a:extLst>
              <a:ext uri="{FF2B5EF4-FFF2-40B4-BE49-F238E27FC236}">
                <a16:creationId xmlns:a16="http://schemas.microsoft.com/office/drawing/2014/main" id="{B40E23D8-B899-4E6E-9C06-E5AF1B20B733}"/>
              </a:ext>
            </a:extLst>
          </p:cNvPr>
          <p:cNvSpPr/>
          <p:nvPr>
            <p:custDataLst>
              <p:tags r:id="rId5"/>
            </p:custDataLst>
          </p:nvPr>
        </p:nvSpPr>
        <p:spPr>
          <a:xfrm>
            <a:off x="1533569" y="1566651"/>
            <a:ext cx="10414000" cy="381000"/>
          </a:xfrm>
          <a:prstGeom prst="rect">
            <a:avLst/>
          </a:prstGeom>
          <a:solidFill>
            <a:srgbClr val="40404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TLSHAPE_SL_9cf0b9a3b4064869b9ae748fb5efbb51_HeaderRectangle">
            <a:extLst>
              <a:ext uri="{FF2B5EF4-FFF2-40B4-BE49-F238E27FC236}">
                <a16:creationId xmlns:a16="http://schemas.microsoft.com/office/drawing/2014/main" id="{25633857-B41D-4336-9D91-9BA5D9D9332B}"/>
              </a:ext>
            </a:extLst>
          </p:cNvPr>
          <p:cNvSpPr/>
          <p:nvPr>
            <p:custDataLst>
              <p:tags r:id="rId6"/>
            </p:custDataLst>
          </p:nvPr>
        </p:nvSpPr>
        <p:spPr>
          <a:xfrm>
            <a:off x="303193" y="2150851"/>
            <a:ext cx="1104900" cy="830919"/>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TLSHAPE_SL_089d7eb988274527948a1ef4646e8746_HeaderRectangle">
            <a:extLst>
              <a:ext uri="{FF2B5EF4-FFF2-40B4-BE49-F238E27FC236}">
                <a16:creationId xmlns:a16="http://schemas.microsoft.com/office/drawing/2014/main" id="{153CF6A8-2361-4CFB-AE55-A45CF2328821}"/>
              </a:ext>
            </a:extLst>
          </p:cNvPr>
          <p:cNvSpPr/>
          <p:nvPr>
            <p:custDataLst>
              <p:tags r:id="rId7"/>
            </p:custDataLst>
          </p:nvPr>
        </p:nvSpPr>
        <p:spPr>
          <a:xfrm>
            <a:off x="303193" y="3045270"/>
            <a:ext cx="1104900" cy="1112097"/>
          </a:xfrm>
          <a:prstGeom prst="rect">
            <a:avLst/>
          </a:prstGeom>
          <a:solidFill>
            <a:srgbClr val="ED7D3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TLSHAPE_SL_ffee1e79b85943a28c39454ea880fda8_HeaderRectangle">
            <a:extLst>
              <a:ext uri="{FF2B5EF4-FFF2-40B4-BE49-F238E27FC236}">
                <a16:creationId xmlns:a16="http://schemas.microsoft.com/office/drawing/2014/main" id="{52A8538F-A6C9-45FD-BE99-03B137BD0D46}"/>
              </a:ext>
            </a:extLst>
          </p:cNvPr>
          <p:cNvSpPr/>
          <p:nvPr>
            <p:custDataLst>
              <p:tags r:id="rId8"/>
            </p:custDataLst>
          </p:nvPr>
        </p:nvSpPr>
        <p:spPr>
          <a:xfrm>
            <a:off x="277832" y="4226793"/>
            <a:ext cx="1104900" cy="893739"/>
          </a:xfrm>
          <a:prstGeom prst="rect">
            <a:avLst/>
          </a:prstGeom>
          <a:solidFill>
            <a:srgbClr val="70AD47"/>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OTLSHAPE_G_00000000000000000000000000000000_ShapeBelow0">
            <a:extLst>
              <a:ext uri="{FF2B5EF4-FFF2-40B4-BE49-F238E27FC236}">
                <a16:creationId xmlns:a16="http://schemas.microsoft.com/office/drawing/2014/main" id="{04DEF928-402E-4B91-BC37-50FEA08D0282}"/>
              </a:ext>
            </a:extLst>
          </p:cNvPr>
          <p:cNvCxnSpPr/>
          <p:nvPr>
            <p:custDataLst>
              <p:tags r:id="rId9"/>
            </p:custDataLst>
          </p:nvPr>
        </p:nvCxnSpPr>
        <p:spPr>
          <a:xfrm>
            <a:off x="4098565"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OTLSHAPE_G_00000000000000000000000000000000_ShapeBelow1">
            <a:extLst>
              <a:ext uri="{FF2B5EF4-FFF2-40B4-BE49-F238E27FC236}">
                <a16:creationId xmlns:a16="http://schemas.microsoft.com/office/drawing/2014/main" id="{28DD4EF5-B90E-4811-8256-E35966D50C34}"/>
              </a:ext>
            </a:extLst>
          </p:cNvPr>
          <p:cNvCxnSpPr/>
          <p:nvPr>
            <p:custDataLst>
              <p:tags r:id="rId10"/>
            </p:custDataLst>
          </p:nvPr>
        </p:nvCxnSpPr>
        <p:spPr>
          <a:xfrm>
            <a:off x="6692062"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OTLSHAPE_G_00000000000000000000000000000000_ShapeBelow2">
            <a:extLst>
              <a:ext uri="{FF2B5EF4-FFF2-40B4-BE49-F238E27FC236}">
                <a16:creationId xmlns:a16="http://schemas.microsoft.com/office/drawing/2014/main" id="{CFD70AC4-4C8C-43A5-9CDF-9982B911EFE9}"/>
              </a:ext>
            </a:extLst>
          </p:cNvPr>
          <p:cNvCxnSpPr/>
          <p:nvPr>
            <p:custDataLst>
              <p:tags r:id="rId11"/>
            </p:custDataLst>
          </p:nvPr>
        </p:nvCxnSpPr>
        <p:spPr>
          <a:xfrm>
            <a:off x="9314058"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3" name="OTLSHAPE_SLT_bf0bab4e98f54763a82568a5d219a5c7_Shape">
            <a:extLst>
              <a:ext uri="{FF2B5EF4-FFF2-40B4-BE49-F238E27FC236}">
                <a16:creationId xmlns:a16="http://schemas.microsoft.com/office/drawing/2014/main" id="{44BD0B0E-DD25-401E-8CAB-AA4946BE7ADE}"/>
              </a:ext>
            </a:extLst>
          </p:cNvPr>
          <p:cNvSpPr/>
          <p:nvPr>
            <p:custDataLst>
              <p:tags r:id="rId12"/>
            </p:custDataLst>
          </p:nvPr>
        </p:nvSpPr>
        <p:spPr>
          <a:xfrm>
            <a:off x="2355672" y="2383383"/>
            <a:ext cx="1790700" cy="170519"/>
          </a:xfrm>
          <a:prstGeom prst="snip2DiagRect">
            <a:avLst>
              <a:gd name="adj1" fmla="val 100000"/>
              <a:gd name="adj2" fmla="val 16667"/>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TLSHAPE_SLT_1f3ecdb523214d1c858ab8fb12392a13_Shape">
            <a:extLst>
              <a:ext uri="{FF2B5EF4-FFF2-40B4-BE49-F238E27FC236}">
                <a16:creationId xmlns:a16="http://schemas.microsoft.com/office/drawing/2014/main" id="{C4E5A75A-BFA2-40E8-B57A-5B4DA777E209}"/>
              </a:ext>
            </a:extLst>
          </p:cNvPr>
          <p:cNvSpPr/>
          <p:nvPr>
            <p:custDataLst>
              <p:tags r:id="rId13"/>
            </p:custDataLst>
          </p:nvPr>
        </p:nvSpPr>
        <p:spPr>
          <a:xfrm>
            <a:off x="1453599" y="2167193"/>
            <a:ext cx="2540000" cy="170519"/>
          </a:xfrm>
          <a:prstGeom prst="snip2DiagRect">
            <a:avLst>
              <a:gd name="adj1" fmla="val 100000"/>
              <a:gd name="adj2" fmla="val 16667"/>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TLSHAPE_SLT_118aa262c9b048e19e0b2ecc51e36c38_Shape">
            <a:extLst>
              <a:ext uri="{FF2B5EF4-FFF2-40B4-BE49-F238E27FC236}">
                <a16:creationId xmlns:a16="http://schemas.microsoft.com/office/drawing/2014/main" id="{B9BD9771-E28E-4290-8D23-C6CDF61C0BA2}"/>
              </a:ext>
            </a:extLst>
          </p:cNvPr>
          <p:cNvSpPr/>
          <p:nvPr>
            <p:custDataLst>
              <p:tags r:id="rId14"/>
            </p:custDataLst>
          </p:nvPr>
        </p:nvSpPr>
        <p:spPr>
          <a:xfrm>
            <a:off x="4203532" y="2511912"/>
            <a:ext cx="1765300" cy="170519"/>
          </a:xfrm>
          <a:prstGeom prst="snip2DiagRect">
            <a:avLst>
              <a:gd name="adj1" fmla="val 100000"/>
              <a:gd name="adj2" fmla="val 16667"/>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TLSHAPE_SLT_8d38abf6434f49b59dc24ae1ee36935e_Shape">
            <a:extLst>
              <a:ext uri="{FF2B5EF4-FFF2-40B4-BE49-F238E27FC236}">
                <a16:creationId xmlns:a16="http://schemas.microsoft.com/office/drawing/2014/main" id="{6A4B5C7F-65B9-4D23-AC88-BCBD0088C6AD}"/>
              </a:ext>
            </a:extLst>
          </p:cNvPr>
          <p:cNvSpPr/>
          <p:nvPr>
            <p:custDataLst>
              <p:tags r:id="rId15"/>
            </p:custDataLst>
          </p:nvPr>
        </p:nvSpPr>
        <p:spPr>
          <a:xfrm>
            <a:off x="2745706" y="3379760"/>
            <a:ext cx="1820505" cy="173317"/>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TLSHAPE_SLT_44de9765e7204557b88297f4709b8c30_Shape">
            <a:extLst>
              <a:ext uri="{FF2B5EF4-FFF2-40B4-BE49-F238E27FC236}">
                <a16:creationId xmlns:a16="http://schemas.microsoft.com/office/drawing/2014/main" id="{433490E4-9310-46F6-8AC0-EF7ED9C7C113}"/>
              </a:ext>
            </a:extLst>
          </p:cNvPr>
          <p:cNvSpPr/>
          <p:nvPr>
            <p:custDataLst>
              <p:tags r:id="rId16"/>
            </p:custDataLst>
          </p:nvPr>
        </p:nvSpPr>
        <p:spPr>
          <a:xfrm>
            <a:off x="1425754" y="3160393"/>
            <a:ext cx="1828800" cy="170519"/>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TLSHAPE_SLT_40c7696c8b3a4b1db83d76730e5d92c2_Shape">
            <a:extLst>
              <a:ext uri="{FF2B5EF4-FFF2-40B4-BE49-F238E27FC236}">
                <a16:creationId xmlns:a16="http://schemas.microsoft.com/office/drawing/2014/main" id="{27A10655-86DB-454C-A98C-87C1246F625A}"/>
              </a:ext>
            </a:extLst>
          </p:cNvPr>
          <p:cNvSpPr/>
          <p:nvPr>
            <p:custDataLst>
              <p:tags r:id="rId17"/>
            </p:custDataLst>
          </p:nvPr>
        </p:nvSpPr>
        <p:spPr>
          <a:xfrm>
            <a:off x="5545006" y="3861668"/>
            <a:ext cx="1727200" cy="170519"/>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TLSHAPE_SLT_c7770eb3e434445083ebf0cda53241c7_Shape">
            <a:extLst>
              <a:ext uri="{FF2B5EF4-FFF2-40B4-BE49-F238E27FC236}">
                <a16:creationId xmlns:a16="http://schemas.microsoft.com/office/drawing/2014/main" id="{6727934F-BE75-42DF-A589-49FEB2239D37}"/>
              </a:ext>
            </a:extLst>
          </p:cNvPr>
          <p:cNvSpPr/>
          <p:nvPr>
            <p:custDataLst>
              <p:tags r:id="rId18"/>
            </p:custDataLst>
          </p:nvPr>
        </p:nvSpPr>
        <p:spPr>
          <a:xfrm>
            <a:off x="3846655" y="3626717"/>
            <a:ext cx="2006600" cy="170519"/>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TLSHAPE_SLT_f1b03b9fadb246d6b74eef66d2c662d1_Shape">
            <a:extLst>
              <a:ext uri="{FF2B5EF4-FFF2-40B4-BE49-F238E27FC236}">
                <a16:creationId xmlns:a16="http://schemas.microsoft.com/office/drawing/2014/main" id="{2EC68B91-759E-4BE2-92C9-FB12B30AE322}"/>
              </a:ext>
            </a:extLst>
          </p:cNvPr>
          <p:cNvSpPr/>
          <p:nvPr>
            <p:custDataLst>
              <p:tags r:id="rId19"/>
            </p:custDataLst>
          </p:nvPr>
        </p:nvSpPr>
        <p:spPr>
          <a:xfrm>
            <a:off x="7380128" y="3941509"/>
            <a:ext cx="1857625" cy="173622"/>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TLSHAPE_SLT_71feb0897c2b47d28678366d0661913b_Shape">
            <a:extLst>
              <a:ext uri="{FF2B5EF4-FFF2-40B4-BE49-F238E27FC236}">
                <a16:creationId xmlns:a16="http://schemas.microsoft.com/office/drawing/2014/main" id="{94E1F87A-8F35-4269-8B2D-CEF5B3FBBFA7}"/>
              </a:ext>
            </a:extLst>
          </p:cNvPr>
          <p:cNvSpPr/>
          <p:nvPr>
            <p:custDataLst>
              <p:tags r:id="rId20"/>
            </p:custDataLst>
          </p:nvPr>
        </p:nvSpPr>
        <p:spPr>
          <a:xfrm>
            <a:off x="2484243" y="4307161"/>
            <a:ext cx="1598851" cy="180029"/>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TLSHAPE_SLT_a0005013d1434eca8799fe0021a266e0_Shape">
            <a:extLst>
              <a:ext uri="{FF2B5EF4-FFF2-40B4-BE49-F238E27FC236}">
                <a16:creationId xmlns:a16="http://schemas.microsoft.com/office/drawing/2014/main" id="{E2247E53-4EC7-4B8D-A58B-975E6E0F9D47}"/>
              </a:ext>
            </a:extLst>
          </p:cNvPr>
          <p:cNvSpPr/>
          <p:nvPr>
            <p:custDataLst>
              <p:tags r:id="rId21"/>
            </p:custDataLst>
          </p:nvPr>
        </p:nvSpPr>
        <p:spPr>
          <a:xfrm>
            <a:off x="3846655" y="4550056"/>
            <a:ext cx="1409700" cy="170519"/>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TLSHAPE_SLT_fa8886b769a54c02817aaba54576e921_Shape">
            <a:extLst>
              <a:ext uri="{FF2B5EF4-FFF2-40B4-BE49-F238E27FC236}">
                <a16:creationId xmlns:a16="http://schemas.microsoft.com/office/drawing/2014/main" id="{4DF28A83-223D-4DB2-9C20-9395520A61BB}"/>
              </a:ext>
            </a:extLst>
          </p:cNvPr>
          <p:cNvSpPr/>
          <p:nvPr>
            <p:custDataLst>
              <p:tags r:id="rId22"/>
            </p:custDataLst>
          </p:nvPr>
        </p:nvSpPr>
        <p:spPr>
          <a:xfrm>
            <a:off x="4637130" y="4801219"/>
            <a:ext cx="1664013" cy="185077"/>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TLSHAPE_SLT_db841b2dc0b5434e83008cd4d4e540bc_Shape">
            <a:extLst>
              <a:ext uri="{FF2B5EF4-FFF2-40B4-BE49-F238E27FC236}">
                <a16:creationId xmlns:a16="http://schemas.microsoft.com/office/drawing/2014/main" id="{69C173A0-1D8C-4B09-B498-F9DD81C21148}"/>
              </a:ext>
            </a:extLst>
          </p:cNvPr>
          <p:cNvSpPr/>
          <p:nvPr>
            <p:custDataLst>
              <p:tags r:id="rId23"/>
            </p:custDataLst>
          </p:nvPr>
        </p:nvSpPr>
        <p:spPr>
          <a:xfrm>
            <a:off x="6691724" y="4543221"/>
            <a:ext cx="1255103" cy="177354"/>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TLSHAPE_SLT_eeb83e503ffe4a72a203fede87f23081_Shape">
            <a:extLst>
              <a:ext uri="{FF2B5EF4-FFF2-40B4-BE49-F238E27FC236}">
                <a16:creationId xmlns:a16="http://schemas.microsoft.com/office/drawing/2014/main" id="{1E0323F6-13B7-4F12-ACA6-43BCE60E0A59}"/>
              </a:ext>
            </a:extLst>
          </p:cNvPr>
          <p:cNvSpPr/>
          <p:nvPr>
            <p:custDataLst>
              <p:tags r:id="rId24"/>
            </p:custDataLst>
          </p:nvPr>
        </p:nvSpPr>
        <p:spPr>
          <a:xfrm>
            <a:off x="5712888" y="2716717"/>
            <a:ext cx="1527491" cy="167184"/>
          </a:xfrm>
          <a:prstGeom prst="snip2DiagRect">
            <a:avLst>
              <a:gd name="adj1" fmla="val 100000"/>
              <a:gd name="adj2" fmla="val 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TLSHAPE_SLT_79eebf0cc03e4ea08540b80882717e0a_Shape">
            <a:extLst>
              <a:ext uri="{FF2B5EF4-FFF2-40B4-BE49-F238E27FC236}">
                <a16:creationId xmlns:a16="http://schemas.microsoft.com/office/drawing/2014/main" id="{F508A147-1AF0-4C82-885B-94132178295D}"/>
              </a:ext>
            </a:extLst>
          </p:cNvPr>
          <p:cNvSpPr/>
          <p:nvPr>
            <p:custDataLst>
              <p:tags r:id="rId25"/>
            </p:custDataLst>
          </p:nvPr>
        </p:nvSpPr>
        <p:spPr>
          <a:xfrm>
            <a:off x="7467528" y="2731410"/>
            <a:ext cx="1814703" cy="170520"/>
          </a:xfrm>
          <a:prstGeom prst="snip2DiagRect">
            <a:avLst>
              <a:gd name="adj1" fmla="val 100000"/>
              <a:gd name="adj2" fmla="val 16667"/>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TLSHAPE_TB_00000000000000000000000000000000_ElapsedTime">
            <a:extLst>
              <a:ext uri="{FF2B5EF4-FFF2-40B4-BE49-F238E27FC236}">
                <a16:creationId xmlns:a16="http://schemas.microsoft.com/office/drawing/2014/main" id="{3591C203-6925-498F-9FAF-E56DDF1A36DC}"/>
              </a:ext>
            </a:extLst>
          </p:cNvPr>
          <p:cNvSpPr/>
          <p:nvPr>
            <p:custDataLst>
              <p:tags r:id="rId26"/>
            </p:custDataLst>
          </p:nvPr>
        </p:nvSpPr>
        <p:spPr>
          <a:xfrm>
            <a:off x="1533569" y="1871451"/>
            <a:ext cx="8293100" cy="76200"/>
          </a:xfrm>
          <a:prstGeom prst="rect">
            <a:avLst/>
          </a:prstGeom>
          <a:solidFill>
            <a:srgbClr val="FF0000">
              <a:alpha val="7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TLSHAPE_SL_9cf0b9a3b4064869b9ae748fb5efbb51_Header">
            <a:extLst>
              <a:ext uri="{FF2B5EF4-FFF2-40B4-BE49-F238E27FC236}">
                <a16:creationId xmlns:a16="http://schemas.microsoft.com/office/drawing/2014/main" id="{DE487498-AFF0-4E41-8BE2-DC7A6B94BFFA}"/>
              </a:ext>
            </a:extLst>
          </p:cNvPr>
          <p:cNvSpPr txBox="1"/>
          <p:nvPr>
            <p:custDataLst>
              <p:tags r:id="rId27"/>
            </p:custDataLst>
          </p:nvPr>
        </p:nvSpPr>
        <p:spPr>
          <a:xfrm>
            <a:off x="303193" y="2473283"/>
            <a:ext cx="1104900" cy="186055"/>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solidFill>
                  <a:schemeClr val="lt1"/>
                </a:solidFill>
                <a:effectLst/>
                <a:uLnTx/>
                <a:uFillTx/>
                <a:latin typeface="Calibri" panose="020F0502020204030204" pitchFamily="34" charset="0"/>
                <a:ea typeface="+mn-ea"/>
                <a:cs typeface="+mn-cs"/>
              </a:rPr>
              <a:t>Learner Profile</a:t>
            </a:r>
          </a:p>
        </p:txBody>
      </p:sp>
      <p:sp>
        <p:nvSpPr>
          <p:cNvPr id="40" name="OTLSHAPE_SL_089d7eb988274527948a1ef4646e8746_Header">
            <a:extLst>
              <a:ext uri="{FF2B5EF4-FFF2-40B4-BE49-F238E27FC236}">
                <a16:creationId xmlns:a16="http://schemas.microsoft.com/office/drawing/2014/main" id="{8483E04F-A955-44C0-851D-07FCE6067C35}"/>
              </a:ext>
            </a:extLst>
          </p:cNvPr>
          <p:cNvSpPr txBox="1"/>
          <p:nvPr>
            <p:custDataLst>
              <p:tags r:id="rId28"/>
            </p:custDataLst>
          </p:nvPr>
        </p:nvSpPr>
        <p:spPr>
          <a:xfrm>
            <a:off x="303193" y="3462278"/>
            <a:ext cx="1104900" cy="186055"/>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solidFill>
                  <a:schemeClr val="lt1"/>
                </a:solidFill>
                <a:effectLst/>
                <a:uLnTx/>
                <a:uFillTx/>
                <a:latin typeface="Calibri" panose="020F0502020204030204" pitchFamily="34" charset="0"/>
                <a:ea typeface="+mn-ea"/>
                <a:cs typeface="+mn-cs"/>
              </a:rPr>
              <a:t>Capabilities</a:t>
            </a:r>
          </a:p>
        </p:txBody>
      </p:sp>
      <p:sp>
        <p:nvSpPr>
          <p:cNvPr id="170" name="OTLSHAPE_SL_ffee1e79b85943a28c39454ea880fda8_Header">
            <a:extLst>
              <a:ext uri="{FF2B5EF4-FFF2-40B4-BE49-F238E27FC236}">
                <a16:creationId xmlns:a16="http://schemas.microsoft.com/office/drawing/2014/main" id="{4AA4FE4A-816B-480F-896C-62882CE3D026}"/>
              </a:ext>
            </a:extLst>
          </p:cNvPr>
          <p:cNvSpPr txBox="1"/>
          <p:nvPr>
            <p:custDataLst>
              <p:tags r:id="rId29"/>
            </p:custDataLst>
          </p:nvPr>
        </p:nvSpPr>
        <p:spPr>
          <a:xfrm>
            <a:off x="303193" y="4472835"/>
            <a:ext cx="1104900" cy="372110"/>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solidFill>
                  <a:schemeClr val="lt1"/>
                </a:solidFill>
                <a:effectLst/>
                <a:uLnTx/>
                <a:uFillTx/>
                <a:latin typeface="Calibri" panose="020F0502020204030204" pitchFamily="34" charset="0"/>
                <a:ea typeface="+mn-ea"/>
                <a:cs typeface="+mn-cs"/>
              </a:rPr>
              <a:t>Aboriginal Cultural Competency</a:t>
            </a:r>
          </a:p>
        </p:txBody>
      </p:sp>
      <p:sp>
        <p:nvSpPr>
          <p:cNvPr id="8" name="OTLSHAPE_TB_00000000000000000000000000000000_TimescaleInterval1">
            <a:extLst>
              <a:ext uri="{FF2B5EF4-FFF2-40B4-BE49-F238E27FC236}">
                <a16:creationId xmlns:a16="http://schemas.microsoft.com/office/drawing/2014/main" id="{7C46D9AE-762E-4F50-A81D-30E793221C86}"/>
              </a:ext>
            </a:extLst>
          </p:cNvPr>
          <p:cNvSpPr txBox="1"/>
          <p:nvPr>
            <p:custDataLst>
              <p:tags r:id="rId30"/>
            </p:custDataLst>
          </p:nvPr>
        </p:nvSpPr>
        <p:spPr>
          <a:xfrm>
            <a:off x="1597069"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30">
                <a:solidFill>
                  <a:schemeClr val="lt1"/>
                </a:solidFill>
                <a:latin typeface="Calibri" panose="020F0502020204030204" pitchFamily="34" charset="0"/>
              </a:rPr>
              <a:t>2020</a:t>
            </a:r>
            <a:endPar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endParaRPr>
          </a:p>
        </p:txBody>
      </p:sp>
      <p:sp>
        <p:nvSpPr>
          <p:cNvPr id="9" name="OTLSHAPE_TB_00000000000000000000000000000000_TimescaleInterval2">
            <a:extLst>
              <a:ext uri="{FF2B5EF4-FFF2-40B4-BE49-F238E27FC236}">
                <a16:creationId xmlns:a16="http://schemas.microsoft.com/office/drawing/2014/main" id="{D6FFDCBD-8ABA-4274-8A98-CF6EA405B9C8}"/>
              </a:ext>
            </a:extLst>
          </p:cNvPr>
          <p:cNvSpPr txBox="1"/>
          <p:nvPr>
            <p:custDataLst>
              <p:tags r:id="rId31"/>
            </p:custDataLst>
          </p:nvPr>
        </p:nvSpPr>
        <p:spPr>
          <a:xfrm>
            <a:off x="4162066"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30">
                <a:solidFill>
                  <a:schemeClr val="lt1"/>
                </a:solidFill>
                <a:latin typeface="Calibri" panose="020F0502020204030204" pitchFamily="34" charset="0"/>
              </a:rPr>
              <a:t>2021</a:t>
            </a:r>
            <a:endPar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endParaRPr>
          </a:p>
        </p:txBody>
      </p:sp>
      <p:sp>
        <p:nvSpPr>
          <p:cNvPr id="10" name="OTLSHAPE_TB_00000000000000000000000000000000_TimescaleInterval3">
            <a:extLst>
              <a:ext uri="{FF2B5EF4-FFF2-40B4-BE49-F238E27FC236}">
                <a16:creationId xmlns:a16="http://schemas.microsoft.com/office/drawing/2014/main" id="{AD0F9F2A-EDBF-45B2-904D-984630FC0F10}"/>
              </a:ext>
            </a:extLst>
          </p:cNvPr>
          <p:cNvSpPr txBox="1"/>
          <p:nvPr>
            <p:custDataLst>
              <p:tags r:id="rId32"/>
            </p:custDataLst>
          </p:nvPr>
        </p:nvSpPr>
        <p:spPr>
          <a:xfrm>
            <a:off x="6755562"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rPr>
              <a:t>2022</a:t>
            </a:r>
          </a:p>
        </p:txBody>
      </p:sp>
      <p:sp>
        <p:nvSpPr>
          <p:cNvPr id="11" name="OTLSHAPE_TB_00000000000000000000000000000000_TimescaleInterval4">
            <a:extLst>
              <a:ext uri="{FF2B5EF4-FFF2-40B4-BE49-F238E27FC236}">
                <a16:creationId xmlns:a16="http://schemas.microsoft.com/office/drawing/2014/main" id="{01F18C11-A2E5-4455-AFA2-4F4F9E8E6515}"/>
              </a:ext>
            </a:extLst>
          </p:cNvPr>
          <p:cNvSpPr txBox="1"/>
          <p:nvPr>
            <p:custDataLst>
              <p:tags r:id="rId33"/>
            </p:custDataLst>
          </p:nvPr>
        </p:nvSpPr>
        <p:spPr>
          <a:xfrm>
            <a:off x="9377558"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rPr>
              <a:t>2023</a:t>
            </a:r>
          </a:p>
        </p:txBody>
      </p:sp>
      <p:sp>
        <p:nvSpPr>
          <p:cNvPr id="62" name="OTLSHAPE_SLT_bf0bab4e98f54763a82568a5d219a5c7_Title">
            <a:extLst>
              <a:ext uri="{FF2B5EF4-FFF2-40B4-BE49-F238E27FC236}">
                <a16:creationId xmlns:a16="http://schemas.microsoft.com/office/drawing/2014/main" id="{D33DE106-903A-43B3-9BCC-46D8A09FAB68}"/>
              </a:ext>
            </a:extLst>
          </p:cNvPr>
          <p:cNvSpPr txBox="1"/>
          <p:nvPr>
            <p:custDataLst>
              <p:tags r:id="rId34"/>
            </p:custDataLst>
          </p:nvPr>
        </p:nvSpPr>
        <p:spPr>
          <a:xfrm>
            <a:off x="2725742" y="2366193"/>
            <a:ext cx="982534" cy="163391"/>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rPr>
              <a:t>Buy or Build</a:t>
            </a:r>
          </a:p>
        </p:txBody>
      </p:sp>
      <p:sp>
        <p:nvSpPr>
          <p:cNvPr id="70" name="OTLSHAPE_SLT_1f3ecdb523214d1c858ab8fb12392a13_Title">
            <a:extLst>
              <a:ext uri="{FF2B5EF4-FFF2-40B4-BE49-F238E27FC236}">
                <a16:creationId xmlns:a16="http://schemas.microsoft.com/office/drawing/2014/main" id="{B6C4E4D7-5D80-4DDF-A7D5-7CD9142704E1}"/>
              </a:ext>
            </a:extLst>
          </p:cNvPr>
          <p:cNvSpPr txBox="1"/>
          <p:nvPr>
            <p:custDataLst>
              <p:tags r:id="rId35"/>
            </p:custDataLst>
          </p:nvPr>
        </p:nvSpPr>
        <p:spPr>
          <a:xfrm>
            <a:off x="1996931" y="2155820"/>
            <a:ext cx="1412371" cy="169898"/>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8">
                <a:solidFill>
                  <a:schemeClr val="dk1"/>
                </a:solidFill>
                <a:latin typeface="Calibri" panose="020F0502020204030204" pitchFamily="34" charset="0"/>
              </a:rPr>
              <a:t>Discovery</a:t>
            </a:r>
            <a:endPar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endParaRPr>
          </a:p>
        </p:txBody>
      </p:sp>
      <p:sp>
        <p:nvSpPr>
          <p:cNvPr id="86" name="OTLSHAPE_SLT_118aa262c9b048e19e0b2ecc51e36c38_Title">
            <a:extLst>
              <a:ext uri="{FF2B5EF4-FFF2-40B4-BE49-F238E27FC236}">
                <a16:creationId xmlns:a16="http://schemas.microsoft.com/office/drawing/2014/main" id="{95A36823-4A27-4FF5-9B83-7E3935F99F3F}"/>
              </a:ext>
            </a:extLst>
          </p:cNvPr>
          <p:cNvSpPr txBox="1"/>
          <p:nvPr>
            <p:custDataLst>
              <p:tags r:id="rId36"/>
            </p:custDataLst>
          </p:nvPr>
        </p:nvSpPr>
        <p:spPr>
          <a:xfrm>
            <a:off x="4520117" y="2499874"/>
            <a:ext cx="889000" cy="17051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10">
                <a:solidFill>
                  <a:schemeClr val="dk1"/>
                </a:solidFill>
                <a:latin typeface="Calibri" panose="020F0502020204030204" pitchFamily="34" charset="0"/>
              </a:rPr>
              <a:t>Requirements</a:t>
            </a:r>
            <a:endParaRPr kumimoji="0" lang="en-US" sz="1100" b="1" i="0" u="none" strike="noStrike" kern="1200" cap="none" spc="-10" normalizeH="0" baseline="0" noProof="0">
              <a:ln>
                <a:noFill/>
              </a:ln>
              <a:solidFill>
                <a:schemeClr val="dk1"/>
              </a:solidFill>
              <a:effectLst/>
              <a:uLnTx/>
              <a:uFillTx/>
              <a:latin typeface="Calibri" panose="020F0502020204030204" pitchFamily="34" charset="0"/>
              <a:ea typeface="+mn-ea"/>
              <a:cs typeface="+mn-cs"/>
            </a:endParaRPr>
          </a:p>
        </p:txBody>
      </p:sp>
      <p:sp>
        <p:nvSpPr>
          <p:cNvPr id="94" name="OTLSHAPE_SLT_8d38abf6434f49b59dc24ae1ee36935e_Title">
            <a:extLst>
              <a:ext uri="{FF2B5EF4-FFF2-40B4-BE49-F238E27FC236}">
                <a16:creationId xmlns:a16="http://schemas.microsoft.com/office/drawing/2014/main" id="{5E0F45DE-6C51-473A-A176-2DA5501D10AA}"/>
              </a:ext>
            </a:extLst>
          </p:cNvPr>
          <p:cNvSpPr txBox="1"/>
          <p:nvPr>
            <p:custDataLst>
              <p:tags r:id="rId37"/>
            </p:custDataLst>
          </p:nvPr>
        </p:nvSpPr>
        <p:spPr>
          <a:xfrm>
            <a:off x="2937368" y="3375093"/>
            <a:ext cx="1464369"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24" normalizeH="0" baseline="0" noProof="0">
                <a:ln>
                  <a:noFill/>
                </a:ln>
                <a:solidFill>
                  <a:schemeClr val="lt1"/>
                </a:solidFill>
                <a:effectLst/>
                <a:uLnTx/>
                <a:uFillTx/>
                <a:latin typeface="Calibri" panose="020F0502020204030204" pitchFamily="34" charset="0"/>
                <a:ea typeface="+mn-ea"/>
                <a:cs typeface="+mn-cs"/>
              </a:rPr>
              <a:t>Personal Enterprise</a:t>
            </a:r>
          </a:p>
        </p:txBody>
      </p:sp>
      <p:sp>
        <p:nvSpPr>
          <p:cNvPr id="110" name="OTLSHAPE_SLT_40c7696c8b3a4b1db83d76730e5d92c2_Title">
            <a:extLst>
              <a:ext uri="{FF2B5EF4-FFF2-40B4-BE49-F238E27FC236}">
                <a16:creationId xmlns:a16="http://schemas.microsoft.com/office/drawing/2014/main" id="{3D8B4A21-2B1D-44C1-B19A-37D7637ADF7E}"/>
              </a:ext>
            </a:extLst>
          </p:cNvPr>
          <p:cNvSpPr txBox="1"/>
          <p:nvPr>
            <p:custDataLst>
              <p:tags r:id="rId38"/>
            </p:custDataLst>
          </p:nvPr>
        </p:nvSpPr>
        <p:spPr>
          <a:xfrm>
            <a:off x="5660362" y="3861668"/>
            <a:ext cx="1493181" cy="17051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Validation and Piloting</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118" name="OTLSHAPE_SLT_c7770eb3e434445083ebf0cda53241c7_Title">
            <a:extLst>
              <a:ext uri="{FF2B5EF4-FFF2-40B4-BE49-F238E27FC236}">
                <a16:creationId xmlns:a16="http://schemas.microsoft.com/office/drawing/2014/main" id="{ACC55A22-7FE5-4E19-875D-834FE426C7BB}"/>
              </a:ext>
            </a:extLst>
          </p:cNvPr>
          <p:cNvSpPr txBox="1"/>
          <p:nvPr>
            <p:custDataLst>
              <p:tags r:id="rId39"/>
            </p:custDataLst>
          </p:nvPr>
        </p:nvSpPr>
        <p:spPr>
          <a:xfrm>
            <a:off x="4128787" y="3630836"/>
            <a:ext cx="1286084" cy="159131"/>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4" normalizeH="0" baseline="0" noProof="0">
                <a:ln>
                  <a:noFill/>
                </a:ln>
                <a:solidFill>
                  <a:schemeClr val="lt1"/>
                </a:solidFill>
                <a:effectLst/>
                <a:uLnTx/>
                <a:uFillTx/>
                <a:latin typeface="Calibri" panose="020F0502020204030204" pitchFamily="34" charset="0"/>
                <a:ea typeface="+mn-ea"/>
                <a:cs typeface="+mn-cs"/>
              </a:rPr>
              <a:t>Suite of Capabilities</a:t>
            </a:r>
          </a:p>
        </p:txBody>
      </p:sp>
      <p:sp>
        <p:nvSpPr>
          <p:cNvPr id="126" name="OTLSHAPE_SLT_f1b03b9fadb246d6b74eef66d2c662d1_Title">
            <a:extLst>
              <a:ext uri="{FF2B5EF4-FFF2-40B4-BE49-F238E27FC236}">
                <a16:creationId xmlns:a16="http://schemas.microsoft.com/office/drawing/2014/main" id="{04205986-E688-49F6-AE74-C603CBF66E3B}"/>
              </a:ext>
            </a:extLst>
          </p:cNvPr>
          <p:cNvSpPr txBox="1"/>
          <p:nvPr>
            <p:custDataLst>
              <p:tags r:id="rId40"/>
            </p:custDataLst>
          </p:nvPr>
        </p:nvSpPr>
        <p:spPr>
          <a:xfrm>
            <a:off x="7880442" y="3945233"/>
            <a:ext cx="861261"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lt1"/>
                </a:solidFill>
                <a:effectLst/>
                <a:uLnTx/>
                <a:uFillTx/>
                <a:latin typeface="Calibri" panose="020F0502020204030204" pitchFamily="34" charset="0"/>
                <a:ea typeface="+mn-ea"/>
                <a:cs typeface="+mn-cs"/>
              </a:rPr>
              <a:t>Judgement</a:t>
            </a:r>
            <a:r>
              <a:rPr lang="en-US" sz="1100" b="1" spc="-8">
                <a:solidFill>
                  <a:schemeClr val="lt1"/>
                </a:solidFill>
                <a:latin typeface="Calibri" panose="020F0502020204030204" pitchFamily="34" charset="0"/>
              </a:rPr>
              <a:t>s</a:t>
            </a:r>
            <a:endParaRPr kumimoji="0" lang="en-US" sz="1100" b="1" i="0" u="none" strike="noStrike" kern="1200" cap="none" spc="-8" normalizeH="0" baseline="0" noProof="0">
              <a:ln>
                <a:noFill/>
              </a:ln>
              <a:solidFill>
                <a:schemeClr val="lt1"/>
              </a:solidFill>
              <a:effectLst/>
              <a:uLnTx/>
              <a:uFillTx/>
              <a:latin typeface="Calibri" panose="020F0502020204030204" pitchFamily="34" charset="0"/>
              <a:ea typeface="+mn-ea"/>
              <a:cs typeface="+mn-cs"/>
            </a:endParaRPr>
          </a:p>
        </p:txBody>
      </p:sp>
      <p:sp>
        <p:nvSpPr>
          <p:cNvPr id="336" name="OTLSHAPE_SLT_fa8886b769a54c02817aaba54576e921_Title">
            <a:extLst>
              <a:ext uri="{FF2B5EF4-FFF2-40B4-BE49-F238E27FC236}">
                <a16:creationId xmlns:a16="http://schemas.microsoft.com/office/drawing/2014/main" id="{85F25F0A-9D88-41CF-9A28-34C4D92C4EF6}"/>
              </a:ext>
            </a:extLst>
          </p:cNvPr>
          <p:cNvSpPr txBox="1"/>
          <p:nvPr>
            <p:custDataLst>
              <p:tags r:id="rId41"/>
            </p:custDataLst>
          </p:nvPr>
        </p:nvSpPr>
        <p:spPr>
          <a:xfrm>
            <a:off x="4030088" y="4544463"/>
            <a:ext cx="1141433" cy="169277"/>
          </a:xfrm>
          <a:prstGeom prst="rect">
            <a:avLst/>
          </a:prstGeom>
          <a:noFill/>
        </p:spPr>
        <p:txBody>
          <a:bodyPr vert="horz" wrap="square" lIns="0" tIns="0" rIns="0" bIns="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schemeClr val="dk1"/>
                </a:solidFill>
                <a:effectLst/>
                <a:uLnTx/>
                <a:uFillTx/>
                <a:latin typeface="Calibri" panose="020F0502020204030204" pitchFamily="34" charset="0"/>
                <a:ea typeface="+mn-ea"/>
                <a:cs typeface="+mn-cs"/>
              </a:rPr>
              <a:t>Nature of Evidence</a:t>
            </a:r>
          </a:p>
        </p:txBody>
      </p:sp>
      <p:sp>
        <p:nvSpPr>
          <p:cNvPr id="344" name="OTLSHAPE_SLT_db841b2dc0b5434e83008cd4d4e540bc_Title">
            <a:extLst>
              <a:ext uri="{FF2B5EF4-FFF2-40B4-BE49-F238E27FC236}">
                <a16:creationId xmlns:a16="http://schemas.microsoft.com/office/drawing/2014/main" id="{2F6FD2AA-D69A-474B-B83D-C915A7601AF0}"/>
              </a:ext>
            </a:extLst>
          </p:cNvPr>
          <p:cNvSpPr txBox="1"/>
          <p:nvPr>
            <p:custDataLst>
              <p:tags r:id="rId42"/>
            </p:custDataLst>
          </p:nvPr>
        </p:nvSpPr>
        <p:spPr>
          <a:xfrm>
            <a:off x="6811244" y="4543220"/>
            <a:ext cx="1131527" cy="170520"/>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rPr>
              <a:t>Recognition Pilot</a:t>
            </a:r>
          </a:p>
        </p:txBody>
      </p:sp>
      <p:sp>
        <p:nvSpPr>
          <p:cNvPr id="47" name="OTLSHAPE_SLT_eeb83e503ffe4a72a203fede87f23081_Title">
            <a:extLst>
              <a:ext uri="{FF2B5EF4-FFF2-40B4-BE49-F238E27FC236}">
                <a16:creationId xmlns:a16="http://schemas.microsoft.com/office/drawing/2014/main" id="{5C3C1A00-4A67-4EC8-9B65-09B16092A828}"/>
              </a:ext>
            </a:extLst>
          </p:cNvPr>
          <p:cNvSpPr txBox="1"/>
          <p:nvPr>
            <p:custDataLst>
              <p:tags r:id="rId43"/>
            </p:custDataLst>
          </p:nvPr>
        </p:nvSpPr>
        <p:spPr>
          <a:xfrm>
            <a:off x="5910224" y="2700499"/>
            <a:ext cx="1131003" cy="157818"/>
          </a:xfrm>
          <a:prstGeom prst="rect">
            <a:avLst/>
          </a:prstGeom>
          <a:noFill/>
        </p:spPr>
        <p:txBody>
          <a:bodyPr vert="horz" wrap="square" lIns="0" tIns="0" rIns="0" bIns="0" rtlCol="0" anchor="ctr" anchorCtr="0">
            <a:noAutofit/>
          </a:bodyPr>
          <a:lstStyle/>
          <a:p>
            <a:pPr algn="ctr"/>
            <a:r>
              <a:rPr lang="en-US" sz="1100" b="1" spc="-6">
                <a:solidFill>
                  <a:schemeClr val="dk1"/>
                </a:solidFill>
                <a:latin typeface="Calibri" panose="020F0502020204030204" pitchFamily="34" charset="0"/>
              </a:rPr>
              <a:t>Build &amp; Prototype</a:t>
            </a:r>
          </a:p>
        </p:txBody>
      </p:sp>
      <p:sp>
        <p:nvSpPr>
          <p:cNvPr id="500" name="OTLSHAPE_SLT_79eebf0cc03e4ea08540b80882717e0a_Title">
            <a:extLst>
              <a:ext uri="{FF2B5EF4-FFF2-40B4-BE49-F238E27FC236}">
                <a16:creationId xmlns:a16="http://schemas.microsoft.com/office/drawing/2014/main" id="{BDA12ECE-FFFB-4F67-84C6-03165493E4FC}"/>
              </a:ext>
            </a:extLst>
          </p:cNvPr>
          <p:cNvSpPr txBox="1"/>
          <p:nvPr>
            <p:custDataLst>
              <p:tags r:id="rId44"/>
            </p:custDataLst>
          </p:nvPr>
        </p:nvSpPr>
        <p:spPr>
          <a:xfrm>
            <a:off x="7586193" y="2731411"/>
            <a:ext cx="1193800" cy="170519"/>
          </a:xfrm>
          <a:prstGeom prst="rect">
            <a:avLst/>
          </a:prstGeom>
          <a:noFill/>
        </p:spPr>
        <p:txBody>
          <a:bodyPr vert="horz" wrap="square" lIns="0" tIns="0" rIns="0" bIns="0" rtlCol="0" anchor="ctr" anchorCtr="0">
            <a:noAutofit/>
          </a:bodyPr>
          <a:lstStyle/>
          <a:p>
            <a:pPr algn="ctr"/>
            <a:r>
              <a:rPr lang="en-US" sz="1100" b="1" spc="-4">
                <a:solidFill>
                  <a:schemeClr val="dk1"/>
                </a:solidFill>
                <a:latin typeface="Calibri" panose="020F0502020204030204" pitchFamily="34" charset="0"/>
              </a:rPr>
              <a:t>Phase 1 Release</a:t>
            </a:r>
          </a:p>
        </p:txBody>
      </p:sp>
      <p:cxnSp>
        <p:nvCxnSpPr>
          <p:cNvPr id="401" name="OTLSHAPE_TB_00000000000000000000000000000000_Separator1">
            <a:extLst>
              <a:ext uri="{FF2B5EF4-FFF2-40B4-BE49-F238E27FC236}">
                <a16:creationId xmlns:a16="http://schemas.microsoft.com/office/drawing/2014/main" id="{EFF250CC-0807-44FD-A6E3-DF65A374E1D0}"/>
              </a:ext>
            </a:extLst>
          </p:cNvPr>
          <p:cNvCxnSpPr/>
          <p:nvPr>
            <p:custDataLst>
              <p:tags r:id="rId45"/>
            </p:custDataLst>
          </p:nvPr>
        </p:nvCxnSpPr>
        <p:spPr>
          <a:xfrm>
            <a:off x="4098565"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2" name="OTLSHAPE_TB_00000000000000000000000000000000_Separator2">
            <a:extLst>
              <a:ext uri="{FF2B5EF4-FFF2-40B4-BE49-F238E27FC236}">
                <a16:creationId xmlns:a16="http://schemas.microsoft.com/office/drawing/2014/main" id="{7177E166-5FD2-4461-A27E-9D228701EEC7}"/>
              </a:ext>
            </a:extLst>
          </p:cNvPr>
          <p:cNvCxnSpPr/>
          <p:nvPr>
            <p:custDataLst>
              <p:tags r:id="rId46"/>
            </p:custDataLst>
          </p:nvPr>
        </p:nvCxnSpPr>
        <p:spPr>
          <a:xfrm>
            <a:off x="6692062"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OTLSHAPE_TB_00000000000000000000000000000000_Separator3">
            <a:extLst>
              <a:ext uri="{FF2B5EF4-FFF2-40B4-BE49-F238E27FC236}">
                <a16:creationId xmlns:a16="http://schemas.microsoft.com/office/drawing/2014/main" id="{2FAAE1BE-551C-4F35-A2FA-C7B15464874A}"/>
              </a:ext>
            </a:extLst>
          </p:cNvPr>
          <p:cNvCxnSpPr/>
          <p:nvPr>
            <p:custDataLst>
              <p:tags r:id="rId47"/>
            </p:custDataLst>
          </p:nvPr>
        </p:nvCxnSpPr>
        <p:spPr>
          <a:xfrm>
            <a:off x="9314058"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TLSHAPE_SLA_73609d6e8c64405eaf9a111900945daa_Title">
            <a:extLst>
              <a:ext uri="{FF2B5EF4-FFF2-40B4-BE49-F238E27FC236}">
                <a16:creationId xmlns:a16="http://schemas.microsoft.com/office/drawing/2014/main" id="{E0388804-B39E-4D01-A988-FCA37FA98785}"/>
              </a:ext>
            </a:extLst>
          </p:cNvPr>
          <p:cNvSpPr txBox="1"/>
          <p:nvPr>
            <p:custDataLst>
              <p:tags r:id="rId48"/>
            </p:custDataLst>
          </p:nvPr>
        </p:nvSpPr>
        <p:spPr>
          <a:xfrm>
            <a:off x="2590050" y="4301721"/>
            <a:ext cx="1352895" cy="169277"/>
          </a:xfrm>
          <a:prstGeom prst="rect">
            <a:avLst/>
          </a:prstGeom>
          <a:noFill/>
        </p:spPr>
        <p:txBody>
          <a:bodyPr vert="horz" wrap="square" lIns="0" tIns="0" rIns="0" bIns="0" rtlCol="0" anchor="ctr" anchorCtr="0">
            <a:spAutoFit/>
          </a:bodyPr>
          <a:lstStyle/>
          <a:p>
            <a:pPr algn="ctr"/>
            <a:r>
              <a:rPr lang="en-US" sz="1100" b="1" spc="-10">
                <a:solidFill>
                  <a:schemeClr val="dk1"/>
                </a:solidFill>
                <a:latin typeface="Calibri" panose="020F0502020204030204" pitchFamily="34" charset="0"/>
              </a:rPr>
              <a:t>Concept Proposal</a:t>
            </a:r>
          </a:p>
        </p:txBody>
      </p:sp>
      <p:sp>
        <p:nvSpPr>
          <p:cNvPr id="16" name="OTLSHAPE_SLA_642753ce33624524bda7e4ee109a5f9d_Title">
            <a:extLst>
              <a:ext uri="{FF2B5EF4-FFF2-40B4-BE49-F238E27FC236}">
                <a16:creationId xmlns:a16="http://schemas.microsoft.com/office/drawing/2014/main" id="{6F10B65D-5764-49B9-950F-A10C76280A2F}"/>
              </a:ext>
            </a:extLst>
          </p:cNvPr>
          <p:cNvSpPr txBox="1"/>
          <p:nvPr>
            <p:custDataLst>
              <p:tags r:id="rId49"/>
            </p:custDataLst>
          </p:nvPr>
        </p:nvSpPr>
        <p:spPr>
          <a:xfrm>
            <a:off x="4672702" y="4794384"/>
            <a:ext cx="1567965" cy="169277"/>
          </a:xfrm>
          <a:prstGeom prst="rect">
            <a:avLst/>
          </a:prstGeom>
          <a:noFill/>
        </p:spPr>
        <p:txBody>
          <a:bodyPr vert="horz" wrap="square" lIns="0" tIns="0" rIns="0" bIns="0" rtlCol="0" anchor="ctr" anchorCtr="0">
            <a:spAutoFit/>
          </a:bodyPr>
          <a:lstStyle/>
          <a:p>
            <a:pPr algn="ctr"/>
            <a:r>
              <a:rPr lang="en-US" sz="1100" b="1" spc="-6">
                <a:solidFill>
                  <a:schemeClr val="dk1"/>
                </a:solidFill>
                <a:latin typeface="Calibri" panose="020F0502020204030204" pitchFamily="34" charset="0"/>
              </a:rPr>
              <a:t>Community Engagement</a:t>
            </a:r>
          </a:p>
        </p:txBody>
      </p:sp>
      <p:sp>
        <p:nvSpPr>
          <p:cNvPr id="103" name="OTLSHAPE_SLA_0723a534b8b04d848ad49d960b833b9c_Title">
            <a:extLst>
              <a:ext uri="{FF2B5EF4-FFF2-40B4-BE49-F238E27FC236}">
                <a16:creationId xmlns:a16="http://schemas.microsoft.com/office/drawing/2014/main" id="{72D121A0-C10F-4E33-ADC6-72F6C42E6E34}"/>
              </a:ext>
            </a:extLst>
          </p:cNvPr>
          <p:cNvSpPr txBox="1"/>
          <p:nvPr>
            <p:custDataLst>
              <p:tags r:id="rId50"/>
            </p:custDataLst>
          </p:nvPr>
        </p:nvSpPr>
        <p:spPr>
          <a:xfrm>
            <a:off x="1687830" y="3170168"/>
            <a:ext cx="1117600" cy="170519"/>
          </a:xfrm>
          <a:prstGeom prst="rect">
            <a:avLst/>
          </a:prstGeom>
          <a:noFill/>
        </p:spPr>
        <p:txBody>
          <a:bodyPr vert="horz" wrap="square" lIns="0" tIns="0" rIns="0" bIns="0" rtlCol="0" anchor="ctr" anchorCtr="0">
            <a:spAutoFit/>
          </a:bodyPr>
          <a:lstStyle/>
          <a:p>
            <a:pPr algn="ctr"/>
            <a:r>
              <a:rPr lang="en-US" sz="1100" b="1" spc="-8">
                <a:solidFill>
                  <a:schemeClr val="bg1"/>
                </a:solidFill>
                <a:latin typeface="Calibri" panose="020F0502020204030204" pitchFamily="34" charset="0"/>
              </a:rPr>
              <a:t>Methodology</a:t>
            </a:r>
          </a:p>
        </p:txBody>
      </p:sp>
      <p:sp>
        <p:nvSpPr>
          <p:cNvPr id="115" name="OTLSHAPE_SLT_79eebf0cc03e4ea08540b80882717e0a_Shape">
            <a:extLst>
              <a:ext uri="{FF2B5EF4-FFF2-40B4-BE49-F238E27FC236}">
                <a16:creationId xmlns:a16="http://schemas.microsoft.com/office/drawing/2014/main" id="{F508A147-1AF0-4C82-885B-94132178295D}"/>
              </a:ext>
            </a:extLst>
          </p:cNvPr>
          <p:cNvSpPr/>
          <p:nvPr>
            <p:custDataLst>
              <p:tags r:id="rId51"/>
            </p:custDataLst>
          </p:nvPr>
        </p:nvSpPr>
        <p:spPr>
          <a:xfrm>
            <a:off x="10026322" y="2198006"/>
            <a:ext cx="1814703" cy="170520"/>
          </a:xfrm>
          <a:prstGeom prst="snip2DiagRect">
            <a:avLst>
              <a:gd name="adj1" fmla="val 100000"/>
              <a:gd name="adj2" fmla="val 16667"/>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TLSHAPE_SLT_79eebf0cc03e4ea08540b80882717e0a_Title">
            <a:extLst>
              <a:ext uri="{FF2B5EF4-FFF2-40B4-BE49-F238E27FC236}">
                <a16:creationId xmlns:a16="http://schemas.microsoft.com/office/drawing/2014/main" id="{BDA12ECE-FFFB-4F67-84C6-03165493E4FC}"/>
              </a:ext>
            </a:extLst>
          </p:cNvPr>
          <p:cNvSpPr txBox="1"/>
          <p:nvPr>
            <p:custDataLst>
              <p:tags r:id="rId52"/>
            </p:custDataLst>
          </p:nvPr>
        </p:nvSpPr>
        <p:spPr>
          <a:xfrm>
            <a:off x="10077732" y="2191833"/>
            <a:ext cx="1193800" cy="170519"/>
          </a:xfrm>
          <a:prstGeom prst="rect">
            <a:avLst/>
          </a:prstGeom>
          <a:noFill/>
        </p:spPr>
        <p:txBody>
          <a:bodyPr vert="horz" wrap="square" lIns="0" tIns="0" rIns="0" bIns="0" rtlCol="0" anchor="ctr" anchorCtr="0">
            <a:noAutofit/>
          </a:bodyPr>
          <a:lstStyle/>
          <a:p>
            <a:pPr algn="ctr"/>
            <a:r>
              <a:rPr lang="en-US" sz="1100" b="1" spc="-4">
                <a:solidFill>
                  <a:schemeClr val="dk1"/>
                </a:solidFill>
                <a:latin typeface="Calibri" panose="020F0502020204030204" pitchFamily="34" charset="0"/>
              </a:rPr>
              <a:t>Phase 2 Release</a:t>
            </a:r>
          </a:p>
        </p:txBody>
      </p:sp>
      <p:sp>
        <p:nvSpPr>
          <p:cNvPr id="119" name="OTLSHAPE_SLT_40c7696c8b3a4b1db83d76730e5d92c2_Shape">
            <a:extLst>
              <a:ext uri="{FF2B5EF4-FFF2-40B4-BE49-F238E27FC236}">
                <a16:creationId xmlns:a16="http://schemas.microsoft.com/office/drawing/2014/main" id="{27A10655-86DB-454C-A98C-87C1246F625A}"/>
              </a:ext>
            </a:extLst>
          </p:cNvPr>
          <p:cNvSpPr/>
          <p:nvPr>
            <p:custDataLst>
              <p:tags r:id="rId53"/>
            </p:custDataLst>
          </p:nvPr>
        </p:nvSpPr>
        <p:spPr>
          <a:xfrm>
            <a:off x="10056771" y="3153156"/>
            <a:ext cx="1727200" cy="170519"/>
          </a:xfrm>
          <a:prstGeom prst="snip2DiagRect">
            <a:avLst>
              <a:gd name="adj1" fmla="val 100000"/>
              <a:gd name="adj2" fmla="val 16667"/>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TLSHAPE_SLT_40c7696c8b3a4b1db83d76730e5d92c2_Title">
            <a:extLst>
              <a:ext uri="{FF2B5EF4-FFF2-40B4-BE49-F238E27FC236}">
                <a16:creationId xmlns:a16="http://schemas.microsoft.com/office/drawing/2014/main" id="{3D8B4A21-2B1D-44C1-B19A-37D7637ADF7E}"/>
              </a:ext>
            </a:extLst>
          </p:cNvPr>
          <p:cNvSpPr txBox="1"/>
          <p:nvPr>
            <p:custDataLst>
              <p:tags r:id="rId54"/>
            </p:custDataLst>
          </p:nvPr>
        </p:nvSpPr>
        <p:spPr>
          <a:xfrm>
            <a:off x="10156197" y="3153981"/>
            <a:ext cx="1493181" cy="17051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Review and Refine</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123" name="OTLSHAPE_SLT_db841b2dc0b5434e83008cd4d4e540bc_Shape">
            <a:extLst>
              <a:ext uri="{FF2B5EF4-FFF2-40B4-BE49-F238E27FC236}">
                <a16:creationId xmlns:a16="http://schemas.microsoft.com/office/drawing/2014/main" id="{69C173A0-1D8C-4B09-B498-F9DD81C21148}"/>
              </a:ext>
            </a:extLst>
          </p:cNvPr>
          <p:cNvSpPr/>
          <p:nvPr>
            <p:custDataLst>
              <p:tags r:id="rId55"/>
            </p:custDataLst>
          </p:nvPr>
        </p:nvSpPr>
        <p:spPr>
          <a:xfrm>
            <a:off x="7915735" y="4759966"/>
            <a:ext cx="1341476" cy="186987"/>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TLSHAPE_SLT_db841b2dc0b5434e83008cd4d4e540bc_Title">
            <a:extLst>
              <a:ext uri="{FF2B5EF4-FFF2-40B4-BE49-F238E27FC236}">
                <a16:creationId xmlns:a16="http://schemas.microsoft.com/office/drawing/2014/main" id="{2F6FD2AA-D69A-474B-B83D-C915A7601AF0}"/>
              </a:ext>
            </a:extLst>
          </p:cNvPr>
          <p:cNvSpPr txBox="1"/>
          <p:nvPr>
            <p:custDataLst>
              <p:tags r:id="rId56"/>
            </p:custDataLst>
          </p:nvPr>
        </p:nvSpPr>
        <p:spPr>
          <a:xfrm>
            <a:off x="8102221" y="4759966"/>
            <a:ext cx="1131527" cy="170520"/>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rPr>
              <a:t>Phase 1 Release</a:t>
            </a:r>
          </a:p>
        </p:txBody>
      </p:sp>
      <p:sp>
        <p:nvSpPr>
          <p:cNvPr id="127" name="OTLSHAPE_SLT_db841b2dc0b5434e83008cd4d4e540bc_Shape">
            <a:extLst>
              <a:ext uri="{FF2B5EF4-FFF2-40B4-BE49-F238E27FC236}">
                <a16:creationId xmlns:a16="http://schemas.microsoft.com/office/drawing/2014/main" id="{69C173A0-1D8C-4B09-B498-F9DD81C21148}"/>
              </a:ext>
            </a:extLst>
          </p:cNvPr>
          <p:cNvSpPr/>
          <p:nvPr>
            <p:custDataLst>
              <p:tags r:id="rId57"/>
            </p:custDataLst>
          </p:nvPr>
        </p:nvSpPr>
        <p:spPr>
          <a:xfrm>
            <a:off x="9401940" y="4418558"/>
            <a:ext cx="1341476" cy="186987"/>
          </a:xfrm>
          <a:prstGeom prst="snip2DiagRect">
            <a:avLst>
              <a:gd name="adj1" fmla="val 100000"/>
              <a:gd name="adj2" fmla="val 16667"/>
            </a:avLst>
          </a:prstGeom>
          <a:solidFill>
            <a:schemeClr val="accent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TLSHAPE_SLT_db841b2dc0b5434e83008cd4d4e540bc_Title">
            <a:extLst>
              <a:ext uri="{FF2B5EF4-FFF2-40B4-BE49-F238E27FC236}">
                <a16:creationId xmlns:a16="http://schemas.microsoft.com/office/drawing/2014/main" id="{2F6FD2AA-D69A-474B-B83D-C915A7601AF0}"/>
              </a:ext>
            </a:extLst>
          </p:cNvPr>
          <p:cNvSpPr txBox="1"/>
          <p:nvPr>
            <p:custDataLst>
              <p:tags r:id="rId58"/>
            </p:custDataLst>
          </p:nvPr>
        </p:nvSpPr>
        <p:spPr>
          <a:xfrm>
            <a:off x="9483356" y="4455059"/>
            <a:ext cx="1494927" cy="113984"/>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spc="-8">
                <a:solidFill>
                  <a:schemeClr val="dk1"/>
                </a:solidFill>
                <a:latin typeface="Calibri" panose="020F0502020204030204" pitchFamily="34" charset="0"/>
              </a:rPr>
              <a:t>Evidence in Language</a:t>
            </a:r>
            <a:endPar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endParaRPr>
          </a:p>
        </p:txBody>
      </p:sp>
      <p:sp>
        <p:nvSpPr>
          <p:cNvPr id="131" name="OTLSHAPE_SLA_8ed28b9183de4588a46ed4323066c28f_Shape">
            <a:extLst>
              <a:ext uri="{FF2B5EF4-FFF2-40B4-BE49-F238E27FC236}">
                <a16:creationId xmlns:a16="http://schemas.microsoft.com/office/drawing/2014/main" id="{8EAD4AF7-1785-4DBF-B1E5-98D7AEF60C90}"/>
              </a:ext>
            </a:extLst>
          </p:cNvPr>
          <p:cNvSpPr/>
          <p:nvPr>
            <p:custDataLst>
              <p:tags r:id="rId59"/>
            </p:custDataLst>
          </p:nvPr>
        </p:nvSpPr>
        <p:spPr>
          <a:xfrm>
            <a:off x="9077429" y="4750444"/>
            <a:ext cx="220716" cy="219390"/>
          </a:xfrm>
          <a:prstGeom prst="star8">
            <a:avLst/>
          </a:prstGeom>
          <a:solidFill>
            <a:srgbClr val="843C0C"/>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168405" y="5803343"/>
            <a:ext cx="2703652" cy="1054657"/>
          </a:xfrm>
          <a:prstGeom prst="rect">
            <a:avLst/>
          </a:prstGeom>
        </p:spPr>
      </p:pic>
      <p:pic>
        <p:nvPicPr>
          <p:cNvPr id="4" name="Picture 3"/>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10494632" y="5120532"/>
            <a:ext cx="1526673" cy="1663077"/>
          </a:xfrm>
          <a:prstGeom prst="rect">
            <a:avLst/>
          </a:prstGeom>
        </p:spPr>
      </p:pic>
      <p:sp>
        <p:nvSpPr>
          <p:cNvPr id="5" name="Title 1">
            <a:extLst>
              <a:ext uri="{FF2B5EF4-FFF2-40B4-BE49-F238E27FC236}">
                <a16:creationId xmlns:a16="http://schemas.microsoft.com/office/drawing/2014/main" id="{D21873E5-15A6-440A-AB1C-F2D83DD426F4}"/>
              </a:ext>
            </a:extLst>
          </p:cNvPr>
          <p:cNvSpPr txBox="1">
            <a:spLocks/>
          </p:cNvSpPr>
          <p:nvPr/>
        </p:nvSpPr>
        <p:spPr>
          <a:xfrm>
            <a:off x="476039" y="36723"/>
            <a:ext cx="115452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Education Roadmap - indicative</a:t>
            </a:r>
          </a:p>
        </p:txBody>
      </p:sp>
    </p:spTree>
    <p:custDataLst>
      <p:tags r:id="rId1"/>
    </p:custDataLst>
    <p:extLst>
      <p:ext uri="{BB962C8B-B14F-4D97-AF65-F5344CB8AC3E}">
        <p14:creationId xmlns:p14="http://schemas.microsoft.com/office/powerpoint/2010/main" val="81037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TLSHAPE_SL_089d7eb988274527948a1ef4646e8746_BackgroundRectangle">
            <a:extLst>
              <a:ext uri="{FF2B5EF4-FFF2-40B4-BE49-F238E27FC236}">
                <a16:creationId xmlns:a16="http://schemas.microsoft.com/office/drawing/2014/main" id="{42D619D9-7EEF-408A-B01F-CC72B1634F44}"/>
              </a:ext>
            </a:extLst>
          </p:cNvPr>
          <p:cNvSpPr/>
          <p:nvPr>
            <p:custDataLst>
              <p:tags r:id="rId2"/>
            </p:custDataLst>
          </p:nvPr>
        </p:nvSpPr>
        <p:spPr>
          <a:xfrm>
            <a:off x="347594" y="3045270"/>
            <a:ext cx="11633200" cy="1112097"/>
          </a:xfrm>
          <a:prstGeom prst="rect">
            <a:avLst/>
          </a:prstGeom>
          <a:solidFill>
            <a:srgbClr val="FF9999">
              <a:alpha val="1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TLSHAPE_SL_ffee1e79b85943a28c39454ea880fda8_BackgroundRectangle">
            <a:extLst>
              <a:ext uri="{FF2B5EF4-FFF2-40B4-BE49-F238E27FC236}">
                <a16:creationId xmlns:a16="http://schemas.microsoft.com/office/drawing/2014/main" id="{CA725516-BF6D-40AC-916D-FE02D0477FFC}"/>
              </a:ext>
            </a:extLst>
          </p:cNvPr>
          <p:cNvSpPr/>
          <p:nvPr>
            <p:custDataLst>
              <p:tags r:id="rId3"/>
            </p:custDataLst>
          </p:nvPr>
        </p:nvSpPr>
        <p:spPr>
          <a:xfrm>
            <a:off x="319289" y="4238181"/>
            <a:ext cx="11633200" cy="882351"/>
          </a:xfrm>
          <a:prstGeom prst="rect">
            <a:avLst/>
          </a:prstGeom>
          <a:solidFill>
            <a:srgbClr val="FFFF99">
              <a:alpha val="1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OTLSHAPE_SL_9cf0b9a3b4064869b9ae748fb5efbb51_BackgroundRectangle">
            <a:extLst>
              <a:ext uri="{FF2B5EF4-FFF2-40B4-BE49-F238E27FC236}">
                <a16:creationId xmlns:a16="http://schemas.microsoft.com/office/drawing/2014/main" id="{D42D8BE7-7C53-4B49-B22B-645D6CD9FAF8}"/>
              </a:ext>
            </a:extLst>
          </p:cNvPr>
          <p:cNvSpPr/>
          <p:nvPr>
            <p:custDataLst>
              <p:tags r:id="rId4"/>
            </p:custDataLst>
          </p:nvPr>
        </p:nvSpPr>
        <p:spPr>
          <a:xfrm>
            <a:off x="347594" y="2150851"/>
            <a:ext cx="11633200" cy="830919"/>
          </a:xfrm>
          <a:prstGeom prst="rect">
            <a:avLst/>
          </a:prstGeom>
          <a:solidFill>
            <a:schemeClr val="accent1">
              <a:lumMod val="60000"/>
              <a:lumOff val="40000"/>
              <a:alpha val="14902"/>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OTLSHAPE_TB_00000000000000000000000000000000_ScaleContainer">
            <a:extLst>
              <a:ext uri="{FF2B5EF4-FFF2-40B4-BE49-F238E27FC236}">
                <a16:creationId xmlns:a16="http://schemas.microsoft.com/office/drawing/2014/main" id="{B40E23D8-B899-4E6E-9C06-E5AF1B20B733}"/>
              </a:ext>
            </a:extLst>
          </p:cNvPr>
          <p:cNvSpPr/>
          <p:nvPr>
            <p:custDataLst>
              <p:tags r:id="rId5"/>
            </p:custDataLst>
          </p:nvPr>
        </p:nvSpPr>
        <p:spPr>
          <a:xfrm>
            <a:off x="1577970" y="1566651"/>
            <a:ext cx="10414000" cy="381000"/>
          </a:xfrm>
          <a:prstGeom prst="rect">
            <a:avLst/>
          </a:prstGeom>
          <a:solidFill>
            <a:srgbClr val="40404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TLSHAPE_SL_9cf0b9a3b4064869b9ae748fb5efbb51_HeaderRectangle">
            <a:extLst>
              <a:ext uri="{FF2B5EF4-FFF2-40B4-BE49-F238E27FC236}">
                <a16:creationId xmlns:a16="http://schemas.microsoft.com/office/drawing/2014/main" id="{25633857-B41D-4336-9D91-9BA5D9D9332B}"/>
              </a:ext>
            </a:extLst>
          </p:cNvPr>
          <p:cNvSpPr/>
          <p:nvPr>
            <p:custDataLst>
              <p:tags r:id="rId6"/>
            </p:custDataLst>
          </p:nvPr>
        </p:nvSpPr>
        <p:spPr>
          <a:xfrm>
            <a:off x="347594" y="2150851"/>
            <a:ext cx="1104900" cy="830919"/>
          </a:xfrm>
          <a:prstGeom prst="rect">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TLSHAPE_SL_089d7eb988274527948a1ef4646e8746_HeaderRectangle">
            <a:extLst>
              <a:ext uri="{FF2B5EF4-FFF2-40B4-BE49-F238E27FC236}">
                <a16:creationId xmlns:a16="http://schemas.microsoft.com/office/drawing/2014/main" id="{153CF6A8-2361-4CFB-AE55-A45CF2328821}"/>
              </a:ext>
            </a:extLst>
          </p:cNvPr>
          <p:cNvSpPr/>
          <p:nvPr>
            <p:custDataLst>
              <p:tags r:id="rId7"/>
            </p:custDataLst>
          </p:nvPr>
        </p:nvSpPr>
        <p:spPr>
          <a:xfrm>
            <a:off x="347594" y="3045270"/>
            <a:ext cx="1104900" cy="1112097"/>
          </a:xfrm>
          <a:prstGeom prst="rect">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TLSHAPE_SL_ffee1e79b85943a28c39454ea880fda8_HeaderRectangle">
            <a:extLst>
              <a:ext uri="{FF2B5EF4-FFF2-40B4-BE49-F238E27FC236}">
                <a16:creationId xmlns:a16="http://schemas.microsoft.com/office/drawing/2014/main" id="{52A8538F-A6C9-45FD-BE99-03B137BD0D46}"/>
              </a:ext>
            </a:extLst>
          </p:cNvPr>
          <p:cNvSpPr/>
          <p:nvPr>
            <p:custDataLst>
              <p:tags r:id="rId8"/>
            </p:custDataLst>
          </p:nvPr>
        </p:nvSpPr>
        <p:spPr>
          <a:xfrm>
            <a:off x="322233" y="4226793"/>
            <a:ext cx="1104900" cy="893739"/>
          </a:xfrm>
          <a:prstGeom prst="rect">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OTLSHAPE_G_00000000000000000000000000000000_ShapeBelow0">
            <a:extLst>
              <a:ext uri="{FF2B5EF4-FFF2-40B4-BE49-F238E27FC236}">
                <a16:creationId xmlns:a16="http://schemas.microsoft.com/office/drawing/2014/main" id="{04DEF928-402E-4B91-BC37-50FEA08D0282}"/>
              </a:ext>
            </a:extLst>
          </p:cNvPr>
          <p:cNvCxnSpPr/>
          <p:nvPr>
            <p:custDataLst>
              <p:tags r:id="rId9"/>
            </p:custDataLst>
          </p:nvPr>
        </p:nvCxnSpPr>
        <p:spPr>
          <a:xfrm>
            <a:off x="4142966"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OTLSHAPE_G_00000000000000000000000000000000_ShapeBelow1">
            <a:extLst>
              <a:ext uri="{FF2B5EF4-FFF2-40B4-BE49-F238E27FC236}">
                <a16:creationId xmlns:a16="http://schemas.microsoft.com/office/drawing/2014/main" id="{28DD4EF5-B90E-4811-8256-E35966D50C34}"/>
              </a:ext>
            </a:extLst>
          </p:cNvPr>
          <p:cNvCxnSpPr/>
          <p:nvPr>
            <p:custDataLst>
              <p:tags r:id="rId10"/>
            </p:custDataLst>
          </p:nvPr>
        </p:nvCxnSpPr>
        <p:spPr>
          <a:xfrm>
            <a:off x="6736463"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OTLSHAPE_G_00000000000000000000000000000000_ShapeBelow2">
            <a:extLst>
              <a:ext uri="{FF2B5EF4-FFF2-40B4-BE49-F238E27FC236}">
                <a16:creationId xmlns:a16="http://schemas.microsoft.com/office/drawing/2014/main" id="{CFD70AC4-4C8C-43A5-9CDF-9982B911EFE9}"/>
              </a:ext>
            </a:extLst>
          </p:cNvPr>
          <p:cNvCxnSpPr/>
          <p:nvPr>
            <p:custDataLst>
              <p:tags r:id="rId11"/>
            </p:custDataLst>
          </p:nvPr>
        </p:nvCxnSpPr>
        <p:spPr>
          <a:xfrm>
            <a:off x="9358459" y="1947651"/>
            <a:ext cx="0" cy="4286689"/>
          </a:xfrm>
          <a:prstGeom prst="line">
            <a:avLst/>
          </a:prstGeom>
          <a:ln w="9525" cap="flat" cmpd="sng" algn="ctr">
            <a:solidFill>
              <a:schemeClr val="dk1">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3" name="OTLSHAPE_SLT_bf0bab4e98f54763a82568a5d219a5c7_Shape">
            <a:extLst>
              <a:ext uri="{FF2B5EF4-FFF2-40B4-BE49-F238E27FC236}">
                <a16:creationId xmlns:a16="http://schemas.microsoft.com/office/drawing/2014/main" id="{44BD0B0E-DD25-401E-8CAB-AA4946BE7ADE}"/>
              </a:ext>
            </a:extLst>
          </p:cNvPr>
          <p:cNvSpPr/>
          <p:nvPr>
            <p:custDataLst>
              <p:tags r:id="rId12"/>
            </p:custDataLst>
          </p:nvPr>
        </p:nvSpPr>
        <p:spPr>
          <a:xfrm>
            <a:off x="2823781" y="2372525"/>
            <a:ext cx="1318653" cy="162694"/>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TLSHAPE_SLT_1f3ecdb523214d1c858ab8fb12392a13_Shape">
            <a:extLst>
              <a:ext uri="{FF2B5EF4-FFF2-40B4-BE49-F238E27FC236}">
                <a16:creationId xmlns:a16="http://schemas.microsoft.com/office/drawing/2014/main" id="{C4E5A75A-BFA2-40E8-B57A-5B4DA777E209}"/>
              </a:ext>
            </a:extLst>
          </p:cNvPr>
          <p:cNvSpPr/>
          <p:nvPr>
            <p:custDataLst>
              <p:tags r:id="rId13"/>
            </p:custDataLst>
          </p:nvPr>
        </p:nvSpPr>
        <p:spPr>
          <a:xfrm>
            <a:off x="2185147" y="2141667"/>
            <a:ext cx="1736746" cy="151718"/>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TLSHAPE_SLT_118aa262c9b048e19e0b2ecc51e36c38_Shape">
            <a:extLst>
              <a:ext uri="{FF2B5EF4-FFF2-40B4-BE49-F238E27FC236}">
                <a16:creationId xmlns:a16="http://schemas.microsoft.com/office/drawing/2014/main" id="{B9BD9771-E28E-4290-8D23-C6CDF61C0BA2}"/>
              </a:ext>
            </a:extLst>
          </p:cNvPr>
          <p:cNvSpPr/>
          <p:nvPr>
            <p:custDataLst>
              <p:tags r:id="rId14"/>
            </p:custDataLst>
          </p:nvPr>
        </p:nvSpPr>
        <p:spPr>
          <a:xfrm>
            <a:off x="3528383" y="2672642"/>
            <a:ext cx="1171491" cy="188471"/>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TLSHAPE_SLT_8d38abf6434f49b59dc24ae1ee36935e_Shape">
            <a:extLst>
              <a:ext uri="{FF2B5EF4-FFF2-40B4-BE49-F238E27FC236}">
                <a16:creationId xmlns:a16="http://schemas.microsoft.com/office/drawing/2014/main" id="{6A4B5C7F-65B9-4D23-AC88-BCBD0088C6AD}"/>
              </a:ext>
            </a:extLst>
          </p:cNvPr>
          <p:cNvSpPr/>
          <p:nvPr>
            <p:custDataLst>
              <p:tags r:id="rId15"/>
            </p:custDataLst>
          </p:nvPr>
        </p:nvSpPr>
        <p:spPr>
          <a:xfrm>
            <a:off x="3584167" y="3374689"/>
            <a:ext cx="1244600" cy="167233"/>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TLSHAPE_SLT_44de9765e7204557b88297f4709b8c30_Shape">
            <a:extLst>
              <a:ext uri="{FF2B5EF4-FFF2-40B4-BE49-F238E27FC236}">
                <a16:creationId xmlns:a16="http://schemas.microsoft.com/office/drawing/2014/main" id="{433490E4-9310-46F6-8AC0-EF7ED9C7C113}"/>
              </a:ext>
            </a:extLst>
          </p:cNvPr>
          <p:cNvSpPr/>
          <p:nvPr>
            <p:custDataLst>
              <p:tags r:id="rId16"/>
            </p:custDataLst>
          </p:nvPr>
        </p:nvSpPr>
        <p:spPr>
          <a:xfrm>
            <a:off x="2599550" y="3116906"/>
            <a:ext cx="1570708" cy="171145"/>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TLSHAPE_SLT_40c7696c8b3a4b1db83d76730e5d92c2_Shape">
            <a:extLst>
              <a:ext uri="{FF2B5EF4-FFF2-40B4-BE49-F238E27FC236}">
                <a16:creationId xmlns:a16="http://schemas.microsoft.com/office/drawing/2014/main" id="{27A10655-86DB-454C-A98C-87C1246F625A}"/>
              </a:ext>
            </a:extLst>
          </p:cNvPr>
          <p:cNvSpPr/>
          <p:nvPr>
            <p:custDataLst>
              <p:tags r:id="rId17"/>
            </p:custDataLst>
          </p:nvPr>
        </p:nvSpPr>
        <p:spPr>
          <a:xfrm>
            <a:off x="4998599" y="3873778"/>
            <a:ext cx="1727200" cy="170519"/>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TLSHAPE_SLT_c7770eb3e434445083ebf0cda53241c7_Shape">
            <a:extLst>
              <a:ext uri="{FF2B5EF4-FFF2-40B4-BE49-F238E27FC236}">
                <a16:creationId xmlns:a16="http://schemas.microsoft.com/office/drawing/2014/main" id="{6727934F-BE75-42DF-A589-49FEB2239D37}"/>
              </a:ext>
            </a:extLst>
          </p:cNvPr>
          <p:cNvSpPr/>
          <p:nvPr>
            <p:custDataLst>
              <p:tags r:id="rId18"/>
            </p:custDataLst>
          </p:nvPr>
        </p:nvSpPr>
        <p:spPr>
          <a:xfrm>
            <a:off x="4418062" y="3626718"/>
            <a:ext cx="1479593" cy="161796"/>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TLSHAPE_SLT_f1b03b9fadb246d6b74eef66d2c662d1_Shape">
            <a:extLst>
              <a:ext uri="{FF2B5EF4-FFF2-40B4-BE49-F238E27FC236}">
                <a16:creationId xmlns:a16="http://schemas.microsoft.com/office/drawing/2014/main" id="{2EC68B91-759E-4BE2-92C9-FB12B30AE322}"/>
              </a:ext>
            </a:extLst>
          </p:cNvPr>
          <p:cNvSpPr/>
          <p:nvPr>
            <p:custDataLst>
              <p:tags r:id="rId19"/>
            </p:custDataLst>
          </p:nvPr>
        </p:nvSpPr>
        <p:spPr>
          <a:xfrm>
            <a:off x="6815763" y="3178978"/>
            <a:ext cx="2335896" cy="180980"/>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TLSHAPE_SLT_71feb0897c2b47d28678366d0661913b_Shape">
            <a:extLst>
              <a:ext uri="{FF2B5EF4-FFF2-40B4-BE49-F238E27FC236}">
                <a16:creationId xmlns:a16="http://schemas.microsoft.com/office/drawing/2014/main" id="{94E1F87A-8F35-4269-8B2D-CEF5B3FBBFA7}"/>
              </a:ext>
            </a:extLst>
          </p:cNvPr>
          <p:cNvSpPr/>
          <p:nvPr>
            <p:custDataLst>
              <p:tags r:id="rId20"/>
            </p:custDataLst>
          </p:nvPr>
        </p:nvSpPr>
        <p:spPr>
          <a:xfrm>
            <a:off x="2078880" y="4307162"/>
            <a:ext cx="2048615" cy="147898"/>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TLSHAPE_SLT_a0005013d1434eca8799fe0021a266e0_Shape">
            <a:extLst>
              <a:ext uri="{FF2B5EF4-FFF2-40B4-BE49-F238E27FC236}">
                <a16:creationId xmlns:a16="http://schemas.microsoft.com/office/drawing/2014/main" id="{E2247E53-4EC7-4B8D-A58B-975E6E0F9D47}"/>
              </a:ext>
            </a:extLst>
          </p:cNvPr>
          <p:cNvSpPr/>
          <p:nvPr>
            <p:custDataLst>
              <p:tags r:id="rId21"/>
            </p:custDataLst>
          </p:nvPr>
        </p:nvSpPr>
        <p:spPr>
          <a:xfrm>
            <a:off x="3891056" y="4550056"/>
            <a:ext cx="1409700" cy="170519"/>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TLSHAPE_SLT_fa8886b769a54c02817aaba54576e921_Shape">
            <a:extLst>
              <a:ext uri="{FF2B5EF4-FFF2-40B4-BE49-F238E27FC236}">
                <a16:creationId xmlns:a16="http://schemas.microsoft.com/office/drawing/2014/main" id="{4DF28A83-223D-4DB2-9C20-9395520A61BB}"/>
              </a:ext>
            </a:extLst>
          </p:cNvPr>
          <p:cNvSpPr/>
          <p:nvPr>
            <p:custDataLst>
              <p:tags r:id="rId22"/>
            </p:custDataLst>
          </p:nvPr>
        </p:nvSpPr>
        <p:spPr>
          <a:xfrm>
            <a:off x="4681531" y="4801219"/>
            <a:ext cx="1664013" cy="185077"/>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TLSHAPE_SLT_db841b2dc0b5434e83008cd4d4e540bc_Shape">
            <a:extLst>
              <a:ext uri="{FF2B5EF4-FFF2-40B4-BE49-F238E27FC236}">
                <a16:creationId xmlns:a16="http://schemas.microsoft.com/office/drawing/2014/main" id="{69C173A0-1D8C-4B09-B498-F9DD81C21148}"/>
              </a:ext>
            </a:extLst>
          </p:cNvPr>
          <p:cNvSpPr/>
          <p:nvPr>
            <p:custDataLst>
              <p:tags r:id="rId23"/>
            </p:custDataLst>
          </p:nvPr>
        </p:nvSpPr>
        <p:spPr>
          <a:xfrm>
            <a:off x="5830505" y="4539845"/>
            <a:ext cx="982005" cy="170520"/>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TLSHAPE_SLT_eeb83e503ffe4a72a203fede87f23081_Shape">
            <a:extLst>
              <a:ext uri="{FF2B5EF4-FFF2-40B4-BE49-F238E27FC236}">
                <a16:creationId xmlns:a16="http://schemas.microsoft.com/office/drawing/2014/main" id="{1E0323F6-13B7-4F12-ACA6-43BCE60E0A59}"/>
              </a:ext>
            </a:extLst>
          </p:cNvPr>
          <p:cNvSpPr/>
          <p:nvPr>
            <p:custDataLst>
              <p:tags r:id="rId24"/>
            </p:custDataLst>
          </p:nvPr>
        </p:nvSpPr>
        <p:spPr>
          <a:xfrm>
            <a:off x="4290483" y="2164000"/>
            <a:ext cx="1527491" cy="167184"/>
          </a:xfrm>
          <a:prstGeom prst="snip2DiagRect">
            <a:avLst>
              <a:gd name="adj1" fmla="val 100000"/>
              <a:gd name="adj2" fmla="val 0"/>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TLSHAPE_SLT_79eebf0cc03e4ea08540b80882717e0a_Shape">
            <a:extLst>
              <a:ext uri="{FF2B5EF4-FFF2-40B4-BE49-F238E27FC236}">
                <a16:creationId xmlns:a16="http://schemas.microsoft.com/office/drawing/2014/main" id="{F508A147-1AF0-4C82-885B-94132178295D}"/>
              </a:ext>
            </a:extLst>
          </p:cNvPr>
          <p:cNvSpPr/>
          <p:nvPr>
            <p:custDataLst>
              <p:tags r:id="rId25"/>
            </p:custDataLst>
          </p:nvPr>
        </p:nvSpPr>
        <p:spPr>
          <a:xfrm>
            <a:off x="5310971" y="2423723"/>
            <a:ext cx="1814703" cy="170520"/>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TLSHAPE_TB_00000000000000000000000000000000_ElapsedTime">
            <a:extLst>
              <a:ext uri="{FF2B5EF4-FFF2-40B4-BE49-F238E27FC236}">
                <a16:creationId xmlns:a16="http://schemas.microsoft.com/office/drawing/2014/main" id="{3591C203-6925-498F-9FAF-E56DDF1A36DC}"/>
              </a:ext>
            </a:extLst>
          </p:cNvPr>
          <p:cNvSpPr/>
          <p:nvPr>
            <p:custDataLst>
              <p:tags r:id="rId26"/>
            </p:custDataLst>
          </p:nvPr>
        </p:nvSpPr>
        <p:spPr>
          <a:xfrm>
            <a:off x="1577970" y="1871451"/>
            <a:ext cx="8293100" cy="76200"/>
          </a:xfrm>
          <a:prstGeom prst="rect">
            <a:avLst/>
          </a:prstGeom>
          <a:solidFill>
            <a:srgbClr val="FF0000">
              <a:alpha val="7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TLSHAPE_SL_9cf0b9a3b4064869b9ae748fb5efbb51_Header">
            <a:extLst>
              <a:ext uri="{FF2B5EF4-FFF2-40B4-BE49-F238E27FC236}">
                <a16:creationId xmlns:a16="http://schemas.microsoft.com/office/drawing/2014/main" id="{DE487498-AFF0-4E41-8BE2-DC7A6B94BFFA}"/>
              </a:ext>
            </a:extLst>
          </p:cNvPr>
          <p:cNvSpPr txBox="1"/>
          <p:nvPr>
            <p:custDataLst>
              <p:tags r:id="rId27"/>
            </p:custDataLst>
          </p:nvPr>
        </p:nvSpPr>
        <p:spPr>
          <a:xfrm>
            <a:off x="347594" y="2473283"/>
            <a:ext cx="1104900" cy="186055"/>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effectLst/>
                <a:uLnTx/>
                <a:uFillTx/>
                <a:latin typeface="Calibri" panose="020F0502020204030204" pitchFamily="34" charset="0"/>
                <a:ea typeface="+mn-ea"/>
                <a:cs typeface="+mn-cs"/>
              </a:rPr>
              <a:t>Recognition and VET</a:t>
            </a:r>
          </a:p>
        </p:txBody>
      </p:sp>
      <p:sp>
        <p:nvSpPr>
          <p:cNvPr id="40" name="OTLSHAPE_SL_089d7eb988274527948a1ef4646e8746_Header">
            <a:extLst>
              <a:ext uri="{FF2B5EF4-FFF2-40B4-BE49-F238E27FC236}">
                <a16:creationId xmlns:a16="http://schemas.microsoft.com/office/drawing/2014/main" id="{8483E04F-A955-44C0-851D-07FCE6067C35}"/>
              </a:ext>
            </a:extLst>
          </p:cNvPr>
          <p:cNvSpPr txBox="1"/>
          <p:nvPr>
            <p:custDataLst>
              <p:tags r:id="rId28"/>
            </p:custDataLst>
          </p:nvPr>
        </p:nvSpPr>
        <p:spPr>
          <a:xfrm>
            <a:off x="347594" y="3462278"/>
            <a:ext cx="1104900" cy="186055"/>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solidFill>
                  <a:schemeClr val="lt1"/>
                </a:solidFill>
                <a:effectLst/>
                <a:uLnTx/>
                <a:uFillTx/>
                <a:latin typeface="Calibri" panose="020F0502020204030204" pitchFamily="34" charset="0"/>
                <a:ea typeface="+mn-ea"/>
                <a:cs typeface="+mn-cs"/>
              </a:rPr>
              <a:t>PLP</a:t>
            </a:r>
            <a:r>
              <a:rPr kumimoji="0" lang="en-US" sz="1200" b="1" i="0" u="none" strike="noStrike" kern="1200" cap="none" normalizeH="0" noProof="0">
                <a:ln>
                  <a:noFill/>
                </a:ln>
                <a:solidFill>
                  <a:schemeClr val="lt1"/>
                </a:solidFill>
                <a:effectLst/>
                <a:uLnTx/>
                <a:uFillTx/>
                <a:latin typeface="Calibri" panose="020F0502020204030204" pitchFamily="34" charset="0"/>
                <a:ea typeface="+mn-ea"/>
                <a:cs typeface="+mn-cs"/>
              </a:rPr>
              <a:t> and RP</a:t>
            </a:r>
            <a:endParaRPr kumimoji="0" lang="en-US" sz="1200" b="1" i="0" u="none" strike="noStrike" kern="1200" cap="none" normalizeH="0" baseline="0" noProof="0">
              <a:ln>
                <a:noFill/>
              </a:ln>
              <a:solidFill>
                <a:schemeClr val="lt1"/>
              </a:solidFill>
              <a:effectLst/>
              <a:uLnTx/>
              <a:uFillTx/>
              <a:latin typeface="Calibri" panose="020F0502020204030204" pitchFamily="34" charset="0"/>
              <a:ea typeface="+mn-ea"/>
              <a:cs typeface="+mn-cs"/>
            </a:endParaRPr>
          </a:p>
        </p:txBody>
      </p:sp>
      <p:sp>
        <p:nvSpPr>
          <p:cNvPr id="170" name="OTLSHAPE_SL_ffee1e79b85943a28c39454ea880fda8_Header">
            <a:extLst>
              <a:ext uri="{FF2B5EF4-FFF2-40B4-BE49-F238E27FC236}">
                <a16:creationId xmlns:a16="http://schemas.microsoft.com/office/drawing/2014/main" id="{4AA4FE4A-816B-480F-896C-62882CE3D026}"/>
              </a:ext>
            </a:extLst>
          </p:cNvPr>
          <p:cNvSpPr txBox="1"/>
          <p:nvPr>
            <p:custDataLst>
              <p:tags r:id="rId29"/>
            </p:custDataLst>
          </p:nvPr>
        </p:nvSpPr>
        <p:spPr>
          <a:xfrm>
            <a:off x="347594" y="4472835"/>
            <a:ext cx="1104900" cy="372110"/>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noProof="0">
                <a:ln>
                  <a:noFill/>
                </a:ln>
                <a:effectLst/>
                <a:uLnTx/>
                <a:uFillTx/>
                <a:latin typeface="Calibri" panose="020F0502020204030204" pitchFamily="34" charset="0"/>
                <a:ea typeface="+mn-ea"/>
                <a:cs typeface="+mn-cs"/>
              </a:rPr>
              <a:t>Transfer</a:t>
            </a:r>
          </a:p>
        </p:txBody>
      </p:sp>
      <p:sp>
        <p:nvSpPr>
          <p:cNvPr id="8" name="OTLSHAPE_TB_00000000000000000000000000000000_TimescaleInterval1">
            <a:extLst>
              <a:ext uri="{FF2B5EF4-FFF2-40B4-BE49-F238E27FC236}">
                <a16:creationId xmlns:a16="http://schemas.microsoft.com/office/drawing/2014/main" id="{7C46D9AE-762E-4F50-A81D-30E793221C86}"/>
              </a:ext>
            </a:extLst>
          </p:cNvPr>
          <p:cNvSpPr txBox="1"/>
          <p:nvPr>
            <p:custDataLst>
              <p:tags r:id="rId30"/>
            </p:custDataLst>
          </p:nvPr>
        </p:nvSpPr>
        <p:spPr>
          <a:xfrm>
            <a:off x="1641470"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30">
                <a:solidFill>
                  <a:schemeClr val="lt1"/>
                </a:solidFill>
                <a:latin typeface="Calibri" panose="020F0502020204030204" pitchFamily="34" charset="0"/>
              </a:rPr>
              <a:t>2020</a:t>
            </a:r>
            <a:endPar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endParaRPr>
          </a:p>
        </p:txBody>
      </p:sp>
      <p:sp>
        <p:nvSpPr>
          <p:cNvPr id="9" name="OTLSHAPE_TB_00000000000000000000000000000000_TimescaleInterval2">
            <a:extLst>
              <a:ext uri="{FF2B5EF4-FFF2-40B4-BE49-F238E27FC236}">
                <a16:creationId xmlns:a16="http://schemas.microsoft.com/office/drawing/2014/main" id="{D6FFDCBD-8ABA-4274-8A98-CF6EA405B9C8}"/>
              </a:ext>
            </a:extLst>
          </p:cNvPr>
          <p:cNvSpPr txBox="1"/>
          <p:nvPr>
            <p:custDataLst>
              <p:tags r:id="rId31"/>
            </p:custDataLst>
          </p:nvPr>
        </p:nvSpPr>
        <p:spPr>
          <a:xfrm>
            <a:off x="4206467"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30">
                <a:solidFill>
                  <a:schemeClr val="lt1"/>
                </a:solidFill>
                <a:latin typeface="Calibri" panose="020F0502020204030204" pitchFamily="34" charset="0"/>
              </a:rPr>
              <a:t>2021</a:t>
            </a:r>
            <a:endPar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endParaRPr>
          </a:p>
        </p:txBody>
      </p:sp>
      <p:sp>
        <p:nvSpPr>
          <p:cNvPr id="10" name="OTLSHAPE_TB_00000000000000000000000000000000_TimescaleInterval3">
            <a:extLst>
              <a:ext uri="{FF2B5EF4-FFF2-40B4-BE49-F238E27FC236}">
                <a16:creationId xmlns:a16="http://schemas.microsoft.com/office/drawing/2014/main" id="{AD0F9F2A-EDBF-45B2-904D-984630FC0F10}"/>
              </a:ext>
            </a:extLst>
          </p:cNvPr>
          <p:cNvSpPr txBox="1"/>
          <p:nvPr>
            <p:custDataLst>
              <p:tags r:id="rId32"/>
            </p:custDataLst>
          </p:nvPr>
        </p:nvSpPr>
        <p:spPr>
          <a:xfrm>
            <a:off x="6799963"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rPr>
              <a:t>2022</a:t>
            </a:r>
          </a:p>
        </p:txBody>
      </p:sp>
      <p:sp>
        <p:nvSpPr>
          <p:cNvPr id="11" name="OTLSHAPE_TB_00000000000000000000000000000000_TimescaleInterval4">
            <a:extLst>
              <a:ext uri="{FF2B5EF4-FFF2-40B4-BE49-F238E27FC236}">
                <a16:creationId xmlns:a16="http://schemas.microsoft.com/office/drawing/2014/main" id="{01F18C11-A2E5-4455-AFA2-4F4F9E8E6515}"/>
              </a:ext>
            </a:extLst>
          </p:cNvPr>
          <p:cNvSpPr txBox="1"/>
          <p:nvPr>
            <p:custDataLst>
              <p:tags r:id="rId33"/>
            </p:custDataLst>
          </p:nvPr>
        </p:nvSpPr>
        <p:spPr>
          <a:xfrm>
            <a:off x="9421959" y="1655551"/>
            <a:ext cx="211596" cy="2032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a:ln>
                  <a:noFill/>
                </a:ln>
                <a:solidFill>
                  <a:schemeClr val="lt1"/>
                </a:solidFill>
                <a:effectLst/>
                <a:uLnTx/>
                <a:uFillTx/>
                <a:latin typeface="Calibri" panose="020F0502020204030204" pitchFamily="34" charset="0"/>
                <a:ea typeface="+mn-ea"/>
                <a:cs typeface="+mn-cs"/>
              </a:rPr>
              <a:t>2023</a:t>
            </a:r>
          </a:p>
        </p:txBody>
      </p:sp>
      <p:sp>
        <p:nvSpPr>
          <p:cNvPr id="62" name="OTLSHAPE_SLT_bf0bab4e98f54763a82568a5d219a5c7_Title">
            <a:extLst>
              <a:ext uri="{FF2B5EF4-FFF2-40B4-BE49-F238E27FC236}">
                <a16:creationId xmlns:a16="http://schemas.microsoft.com/office/drawing/2014/main" id="{D33DE106-903A-43B3-9BCC-46D8A09FAB68}"/>
              </a:ext>
            </a:extLst>
          </p:cNvPr>
          <p:cNvSpPr txBox="1"/>
          <p:nvPr>
            <p:custDataLst>
              <p:tags r:id="rId34"/>
            </p:custDataLst>
          </p:nvPr>
        </p:nvSpPr>
        <p:spPr>
          <a:xfrm>
            <a:off x="2983965" y="2375289"/>
            <a:ext cx="982534" cy="163391"/>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effectLst/>
                <a:uLnTx/>
                <a:uFillTx/>
                <a:latin typeface="Calibri" panose="020F0502020204030204" pitchFamily="34" charset="0"/>
                <a:ea typeface="+mn-ea"/>
                <a:cs typeface="+mn-cs"/>
              </a:rPr>
              <a:t>Enhance </a:t>
            </a:r>
            <a:r>
              <a:rPr lang="en-US" sz="1100" b="1" spc="-8">
                <a:latin typeface="Calibri" panose="020F0502020204030204" pitchFamily="34" charset="0"/>
              </a:rPr>
              <a:t>VETRR</a:t>
            </a:r>
          </a:p>
        </p:txBody>
      </p:sp>
      <p:sp>
        <p:nvSpPr>
          <p:cNvPr id="70" name="OTLSHAPE_SLT_1f3ecdb523214d1c858ab8fb12392a13_Title">
            <a:extLst>
              <a:ext uri="{FF2B5EF4-FFF2-40B4-BE49-F238E27FC236}">
                <a16:creationId xmlns:a16="http://schemas.microsoft.com/office/drawing/2014/main" id="{B6C4E4D7-5D80-4DDF-A7D5-7CD9142704E1}"/>
              </a:ext>
            </a:extLst>
          </p:cNvPr>
          <p:cNvSpPr txBox="1"/>
          <p:nvPr>
            <p:custDataLst>
              <p:tags r:id="rId35"/>
            </p:custDataLst>
          </p:nvPr>
        </p:nvSpPr>
        <p:spPr>
          <a:xfrm>
            <a:off x="2083688" y="2141667"/>
            <a:ext cx="1993956" cy="16998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8">
                <a:latin typeface="Calibri" panose="020F0502020204030204" pitchFamily="34" charset="0"/>
              </a:rPr>
              <a:t>Exploring complexity of VET</a:t>
            </a:r>
            <a:endParaRPr kumimoji="0" lang="en-US" sz="1100" b="1" i="0" u="none" strike="noStrike" kern="1200" cap="none" spc="-8" normalizeH="0" baseline="0" noProof="0">
              <a:ln>
                <a:noFill/>
              </a:ln>
              <a:effectLst/>
              <a:uLnTx/>
              <a:uFillTx/>
              <a:latin typeface="Calibri" panose="020F0502020204030204" pitchFamily="34" charset="0"/>
            </a:endParaRPr>
          </a:p>
        </p:txBody>
      </p:sp>
      <p:sp>
        <p:nvSpPr>
          <p:cNvPr id="86" name="OTLSHAPE_SLT_118aa262c9b048e19e0b2ecc51e36c38_Title">
            <a:extLst>
              <a:ext uri="{FF2B5EF4-FFF2-40B4-BE49-F238E27FC236}">
                <a16:creationId xmlns:a16="http://schemas.microsoft.com/office/drawing/2014/main" id="{95A36823-4A27-4FF5-9B83-7E3935F99F3F}"/>
              </a:ext>
            </a:extLst>
          </p:cNvPr>
          <p:cNvSpPr txBox="1"/>
          <p:nvPr>
            <p:custDataLst>
              <p:tags r:id="rId36"/>
            </p:custDataLst>
          </p:nvPr>
        </p:nvSpPr>
        <p:spPr>
          <a:xfrm>
            <a:off x="3491219" y="2695253"/>
            <a:ext cx="1195889"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10" normalizeH="0" baseline="0" noProof="0">
                <a:ln>
                  <a:noFill/>
                </a:ln>
                <a:effectLst/>
                <a:uLnTx/>
                <a:uFillTx/>
                <a:latin typeface="Calibri" panose="020F0502020204030204" pitchFamily="34" charset="0"/>
                <a:ea typeface="+mn-ea"/>
                <a:cs typeface="+mn-cs"/>
              </a:rPr>
              <a:t>Launch new VETRR</a:t>
            </a:r>
          </a:p>
        </p:txBody>
      </p:sp>
      <p:sp>
        <p:nvSpPr>
          <p:cNvPr id="94" name="OTLSHAPE_SLT_8d38abf6434f49b59dc24ae1ee36935e_Title">
            <a:extLst>
              <a:ext uri="{FF2B5EF4-FFF2-40B4-BE49-F238E27FC236}">
                <a16:creationId xmlns:a16="http://schemas.microsoft.com/office/drawing/2014/main" id="{5E0F45DE-6C51-473A-A176-2DA5501D10AA}"/>
              </a:ext>
            </a:extLst>
          </p:cNvPr>
          <p:cNvSpPr txBox="1"/>
          <p:nvPr>
            <p:custDataLst>
              <p:tags r:id="rId37"/>
            </p:custDataLst>
          </p:nvPr>
        </p:nvSpPr>
        <p:spPr>
          <a:xfrm>
            <a:off x="3491219" y="3364251"/>
            <a:ext cx="1464369"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24" normalizeH="0" baseline="0" noProof="0">
                <a:ln>
                  <a:noFill/>
                </a:ln>
                <a:solidFill>
                  <a:schemeClr val="lt1"/>
                </a:solidFill>
                <a:effectLst/>
                <a:uLnTx/>
                <a:uFillTx/>
                <a:latin typeface="Calibri" panose="020F0502020204030204" pitchFamily="34" charset="0"/>
                <a:ea typeface="+mn-ea"/>
                <a:cs typeface="+mn-cs"/>
              </a:rPr>
              <a:t>Conceptual Frame</a:t>
            </a:r>
          </a:p>
        </p:txBody>
      </p:sp>
      <p:sp>
        <p:nvSpPr>
          <p:cNvPr id="110" name="OTLSHAPE_SLT_40c7696c8b3a4b1db83d76730e5d92c2_Title">
            <a:extLst>
              <a:ext uri="{FF2B5EF4-FFF2-40B4-BE49-F238E27FC236}">
                <a16:creationId xmlns:a16="http://schemas.microsoft.com/office/drawing/2014/main" id="{3D8B4A21-2B1D-44C1-B19A-37D7637ADF7E}"/>
              </a:ext>
            </a:extLst>
          </p:cNvPr>
          <p:cNvSpPr txBox="1"/>
          <p:nvPr>
            <p:custDataLst>
              <p:tags r:id="rId38"/>
            </p:custDataLst>
          </p:nvPr>
        </p:nvSpPr>
        <p:spPr>
          <a:xfrm>
            <a:off x="5133054" y="3860736"/>
            <a:ext cx="1493181" cy="17051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Validation and Piloting</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118" name="OTLSHAPE_SLT_c7770eb3e434445083ebf0cda53241c7_Title">
            <a:extLst>
              <a:ext uri="{FF2B5EF4-FFF2-40B4-BE49-F238E27FC236}">
                <a16:creationId xmlns:a16="http://schemas.microsoft.com/office/drawing/2014/main" id="{ACC55A22-7FE5-4E19-875D-834FE426C7BB}"/>
              </a:ext>
            </a:extLst>
          </p:cNvPr>
          <p:cNvSpPr txBox="1"/>
          <p:nvPr>
            <p:custDataLst>
              <p:tags r:id="rId39"/>
            </p:custDataLst>
          </p:nvPr>
        </p:nvSpPr>
        <p:spPr>
          <a:xfrm>
            <a:off x="4481233" y="3619409"/>
            <a:ext cx="1286084" cy="159131"/>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4" normalizeH="0" baseline="0" noProof="0">
                <a:ln>
                  <a:noFill/>
                </a:ln>
                <a:solidFill>
                  <a:schemeClr val="lt1"/>
                </a:solidFill>
                <a:effectLst/>
                <a:uLnTx/>
                <a:uFillTx/>
                <a:latin typeface="Calibri" panose="020F0502020204030204" pitchFamily="34" charset="0"/>
                <a:ea typeface="+mn-ea"/>
                <a:cs typeface="+mn-cs"/>
              </a:rPr>
              <a:t>Prototyping</a:t>
            </a:r>
            <a:r>
              <a:rPr kumimoji="0" lang="en-US" sz="1100" b="1" i="0" u="none" strike="noStrike" kern="1200" cap="none" spc="-4" normalizeH="0" noProof="0">
                <a:ln>
                  <a:noFill/>
                </a:ln>
                <a:solidFill>
                  <a:schemeClr val="lt1"/>
                </a:solidFill>
                <a:effectLst/>
                <a:uLnTx/>
                <a:uFillTx/>
                <a:latin typeface="Calibri" panose="020F0502020204030204" pitchFamily="34" charset="0"/>
                <a:ea typeface="+mn-ea"/>
                <a:cs typeface="+mn-cs"/>
              </a:rPr>
              <a:t> </a:t>
            </a:r>
            <a:endParaRPr kumimoji="0" lang="en-US" sz="1100" b="1" i="0" u="none" strike="noStrike" kern="1200" cap="none" spc="-4" normalizeH="0" baseline="0" noProof="0">
              <a:ln>
                <a:noFill/>
              </a:ln>
              <a:solidFill>
                <a:schemeClr val="lt1"/>
              </a:solidFill>
              <a:effectLst/>
              <a:uLnTx/>
              <a:uFillTx/>
              <a:latin typeface="Calibri" panose="020F0502020204030204" pitchFamily="34" charset="0"/>
              <a:ea typeface="+mn-ea"/>
              <a:cs typeface="+mn-cs"/>
            </a:endParaRPr>
          </a:p>
        </p:txBody>
      </p:sp>
      <p:sp>
        <p:nvSpPr>
          <p:cNvPr id="126" name="OTLSHAPE_SLT_f1b03b9fadb246d6b74eef66d2c662d1_Title">
            <a:extLst>
              <a:ext uri="{FF2B5EF4-FFF2-40B4-BE49-F238E27FC236}">
                <a16:creationId xmlns:a16="http://schemas.microsoft.com/office/drawing/2014/main" id="{04205986-E688-49F6-AE74-C603CBF66E3B}"/>
              </a:ext>
            </a:extLst>
          </p:cNvPr>
          <p:cNvSpPr txBox="1"/>
          <p:nvPr>
            <p:custDataLst>
              <p:tags r:id="rId40"/>
            </p:custDataLst>
          </p:nvPr>
        </p:nvSpPr>
        <p:spPr>
          <a:xfrm>
            <a:off x="6867352" y="3182364"/>
            <a:ext cx="2144016" cy="16927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lt1"/>
                </a:solidFill>
                <a:effectLst/>
                <a:uLnTx/>
                <a:uFillTx/>
                <a:latin typeface="Calibri" panose="020F0502020204030204" pitchFamily="34" charset="0"/>
                <a:ea typeface="+mn-ea"/>
                <a:cs typeface="+mn-cs"/>
              </a:rPr>
              <a:t>New Subjects </a:t>
            </a:r>
            <a:r>
              <a:rPr lang="en-US" sz="1100" b="1" spc="-8">
                <a:solidFill>
                  <a:schemeClr val="lt1"/>
                </a:solidFill>
                <a:latin typeface="Calibri" panose="020F0502020204030204" pitchFamily="34" charset="0"/>
              </a:rPr>
              <a:t>available</a:t>
            </a:r>
            <a:r>
              <a:rPr kumimoji="0" lang="en-US" sz="1100" b="1" i="0" u="none" strike="noStrike" kern="1200" cap="none" spc="-8" normalizeH="0" baseline="0" noProof="0">
                <a:ln>
                  <a:noFill/>
                </a:ln>
                <a:solidFill>
                  <a:schemeClr val="lt1"/>
                </a:solidFill>
                <a:effectLst/>
                <a:uLnTx/>
                <a:uFillTx/>
                <a:latin typeface="Calibri" panose="020F0502020204030204" pitchFamily="34" charset="0"/>
                <a:ea typeface="+mn-ea"/>
                <a:cs typeface="+mn-cs"/>
              </a:rPr>
              <a:t> for Teaching</a:t>
            </a:r>
          </a:p>
        </p:txBody>
      </p:sp>
      <p:sp>
        <p:nvSpPr>
          <p:cNvPr id="336" name="OTLSHAPE_SLT_fa8886b769a54c02817aaba54576e921_Title">
            <a:extLst>
              <a:ext uri="{FF2B5EF4-FFF2-40B4-BE49-F238E27FC236}">
                <a16:creationId xmlns:a16="http://schemas.microsoft.com/office/drawing/2014/main" id="{85F25F0A-9D88-41CF-9A28-34C4D92C4EF6}"/>
              </a:ext>
            </a:extLst>
          </p:cNvPr>
          <p:cNvSpPr txBox="1"/>
          <p:nvPr>
            <p:custDataLst>
              <p:tags r:id="rId41"/>
            </p:custDataLst>
          </p:nvPr>
        </p:nvSpPr>
        <p:spPr>
          <a:xfrm>
            <a:off x="4074489" y="4544463"/>
            <a:ext cx="1141433" cy="169277"/>
          </a:xfrm>
          <a:prstGeom prst="rect">
            <a:avLst/>
          </a:prstGeom>
          <a:noFill/>
        </p:spPr>
        <p:txBody>
          <a:bodyPr vert="horz" wrap="square" lIns="0" tIns="0" rIns="0" bIns="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schemeClr val="dk1"/>
                </a:solidFill>
                <a:effectLst/>
                <a:uLnTx/>
                <a:uFillTx/>
                <a:latin typeface="Calibri" panose="020F0502020204030204" pitchFamily="34" charset="0"/>
                <a:ea typeface="+mn-ea"/>
                <a:cs typeface="+mn-cs"/>
              </a:rPr>
              <a:t>Better Assessment</a:t>
            </a:r>
          </a:p>
        </p:txBody>
      </p:sp>
      <p:sp>
        <p:nvSpPr>
          <p:cNvPr id="344" name="OTLSHAPE_SLT_db841b2dc0b5434e83008cd4d4e540bc_Title">
            <a:extLst>
              <a:ext uri="{FF2B5EF4-FFF2-40B4-BE49-F238E27FC236}">
                <a16:creationId xmlns:a16="http://schemas.microsoft.com/office/drawing/2014/main" id="{2F6FD2AA-D69A-474B-B83D-C915A7601AF0}"/>
              </a:ext>
            </a:extLst>
          </p:cNvPr>
          <p:cNvSpPr txBox="1"/>
          <p:nvPr>
            <p:custDataLst>
              <p:tags r:id="rId42"/>
            </p:custDataLst>
          </p:nvPr>
        </p:nvSpPr>
        <p:spPr>
          <a:xfrm>
            <a:off x="6144767" y="4539845"/>
            <a:ext cx="1131527" cy="170520"/>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spc="-8">
                <a:solidFill>
                  <a:schemeClr val="dk1"/>
                </a:solidFill>
                <a:latin typeface="Calibri" panose="020F0502020204030204" pitchFamily="34" charset="0"/>
              </a:rPr>
              <a:t>Pilot</a:t>
            </a:r>
            <a:endPar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endParaRPr>
          </a:p>
        </p:txBody>
      </p:sp>
      <p:sp>
        <p:nvSpPr>
          <p:cNvPr id="47" name="OTLSHAPE_SLT_eeb83e503ffe4a72a203fede87f23081_Title">
            <a:extLst>
              <a:ext uri="{FF2B5EF4-FFF2-40B4-BE49-F238E27FC236}">
                <a16:creationId xmlns:a16="http://schemas.microsoft.com/office/drawing/2014/main" id="{5C3C1A00-4A67-4EC8-9B65-09B16092A828}"/>
              </a:ext>
            </a:extLst>
          </p:cNvPr>
          <p:cNvSpPr txBox="1"/>
          <p:nvPr>
            <p:custDataLst>
              <p:tags r:id="rId43"/>
            </p:custDataLst>
          </p:nvPr>
        </p:nvSpPr>
        <p:spPr>
          <a:xfrm>
            <a:off x="4267720" y="2114727"/>
            <a:ext cx="1563605" cy="253938"/>
          </a:xfrm>
          <a:prstGeom prst="rect">
            <a:avLst/>
          </a:prstGeom>
          <a:noFill/>
        </p:spPr>
        <p:txBody>
          <a:bodyPr vert="horz" wrap="square" lIns="0" tIns="0" rIns="0" bIns="0" rtlCol="0" anchor="ctr" anchorCtr="0">
            <a:noAutofit/>
          </a:bodyPr>
          <a:lstStyle/>
          <a:p>
            <a:pPr algn="ctr"/>
            <a:r>
              <a:rPr lang="en-US" sz="1100" b="1" spc="-6">
                <a:latin typeface="Calibri" panose="020F0502020204030204" pitchFamily="34" charset="0"/>
              </a:rPr>
              <a:t>Recognition in the SACE</a:t>
            </a:r>
          </a:p>
        </p:txBody>
      </p:sp>
      <p:sp>
        <p:nvSpPr>
          <p:cNvPr id="500" name="OTLSHAPE_SLT_79eebf0cc03e4ea08540b80882717e0a_Title">
            <a:extLst>
              <a:ext uri="{FF2B5EF4-FFF2-40B4-BE49-F238E27FC236}">
                <a16:creationId xmlns:a16="http://schemas.microsoft.com/office/drawing/2014/main" id="{BDA12ECE-FFFB-4F67-84C6-03165493E4FC}"/>
              </a:ext>
            </a:extLst>
          </p:cNvPr>
          <p:cNvSpPr txBox="1"/>
          <p:nvPr>
            <p:custDataLst>
              <p:tags r:id="rId44"/>
            </p:custDataLst>
          </p:nvPr>
        </p:nvSpPr>
        <p:spPr>
          <a:xfrm>
            <a:off x="5639106" y="2423724"/>
            <a:ext cx="1193800" cy="170519"/>
          </a:xfrm>
          <a:prstGeom prst="rect">
            <a:avLst/>
          </a:prstGeom>
          <a:noFill/>
        </p:spPr>
        <p:txBody>
          <a:bodyPr vert="horz" wrap="square" lIns="0" tIns="0" rIns="0" bIns="0" rtlCol="0" anchor="ctr" anchorCtr="0">
            <a:noAutofit/>
          </a:bodyPr>
          <a:lstStyle/>
          <a:p>
            <a:pPr algn="ctr"/>
            <a:r>
              <a:rPr lang="en-US" sz="1100" b="1" spc="-4">
                <a:latin typeface="Calibri" panose="020F0502020204030204" pitchFamily="34" charset="0"/>
              </a:rPr>
              <a:t>Microcredentials</a:t>
            </a:r>
          </a:p>
        </p:txBody>
      </p:sp>
      <p:cxnSp>
        <p:nvCxnSpPr>
          <p:cNvPr id="401" name="OTLSHAPE_TB_00000000000000000000000000000000_Separator1">
            <a:extLst>
              <a:ext uri="{FF2B5EF4-FFF2-40B4-BE49-F238E27FC236}">
                <a16:creationId xmlns:a16="http://schemas.microsoft.com/office/drawing/2014/main" id="{EFF250CC-0807-44FD-A6E3-DF65A374E1D0}"/>
              </a:ext>
            </a:extLst>
          </p:cNvPr>
          <p:cNvCxnSpPr/>
          <p:nvPr>
            <p:custDataLst>
              <p:tags r:id="rId45"/>
            </p:custDataLst>
          </p:nvPr>
        </p:nvCxnSpPr>
        <p:spPr>
          <a:xfrm>
            <a:off x="4142966"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2" name="OTLSHAPE_TB_00000000000000000000000000000000_Separator2">
            <a:extLst>
              <a:ext uri="{FF2B5EF4-FFF2-40B4-BE49-F238E27FC236}">
                <a16:creationId xmlns:a16="http://schemas.microsoft.com/office/drawing/2014/main" id="{7177E166-5FD2-4461-A27E-9D228701EEC7}"/>
              </a:ext>
            </a:extLst>
          </p:cNvPr>
          <p:cNvCxnSpPr/>
          <p:nvPr>
            <p:custDataLst>
              <p:tags r:id="rId46"/>
            </p:custDataLst>
          </p:nvPr>
        </p:nvCxnSpPr>
        <p:spPr>
          <a:xfrm>
            <a:off x="6736463"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OTLSHAPE_TB_00000000000000000000000000000000_Separator3">
            <a:extLst>
              <a:ext uri="{FF2B5EF4-FFF2-40B4-BE49-F238E27FC236}">
                <a16:creationId xmlns:a16="http://schemas.microsoft.com/office/drawing/2014/main" id="{2FAAE1BE-551C-4F35-A2FA-C7B15464874A}"/>
              </a:ext>
            </a:extLst>
          </p:cNvPr>
          <p:cNvCxnSpPr/>
          <p:nvPr>
            <p:custDataLst>
              <p:tags r:id="rId47"/>
            </p:custDataLst>
          </p:nvPr>
        </p:nvCxnSpPr>
        <p:spPr>
          <a:xfrm>
            <a:off x="9358459" y="1655551"/>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TLSHAPE_SLA_73609d6e8c64405eaf9a111900945daa_Title">
            <a:extLst>
              <a:ext uri="{FF2B5EF4-FFF2-40B4-BE49-F238E27FC236}">
                <a16:creationId xmlns:a16="http://schemas.microsoft.com/office/drawing/2014/main" id="{E0388804-B39E-4D01-A988-FCA37FA98785}"/>
              </a:ext>
            </a:extLst>
          </p:cNvPr>
          <p:cNvSpPr txBox="1"/>
          <p:nvPr>
            <p:custDataLst>
              <p:tags r:id="rId48"/>
            </p:custDataLst>
          </p:nvPr>
        </p:nvSpPr>
        <p:spPr>
          <a:xfrm>
            <a:off x="2139435" y="4301721"/>
            <a:ext cx="1847912" cy="169277"/>
          </a:xfrm>
          <a:prstGeom prst="rect">
            <a:avLst/>
          </a:prstGeom>
          <a:noFill/>
        </p:spPr>
        <p:txBody>
          <a:bodyPr vert="horz" wrap="square" lIns="0" tIns="0" rIns="0" bIns="0" rtlCol="0" anchor="ctr" anchorCtr="0">
            <a:spAutoFit/>
          </a:bodyPr>
          <a:lstStyle/>
          <a:p>
            <a:pPr algn="ctr"/>
            <a:r>
              <a:rPr lang="en-US" sz="1100" b="1" spc="-10">
                <a:solidFill>
                  <a:schemeClr val="dk1"/>
                </a:solidFill>
                <a:latin typeface="Calibri" panose="020F0502020204030204" pitchFamily="34" charset="0"/>
              </a:rPr>
              <a:t>Dimensions of Learning Transfer</a:t>
            </a:r>
          </a:p>
        </p:txBody>
      </p:sp>
      <p:sp>
        <p:nvSpPr>
          <p:cNvPr id="16" name="OTLSHAPE_SLA_642753ce33624524bda7e4ee109a5f9d_Title">
            <a:extLst>
              <a:ext uri="{FF2B5EF4-FFF2-40B4-BE49-F238E27FC236}">
                <a16:creationId xmlns:a16="http://schemas.microsoft.com/office/drawing/2014/main" id="{6F10B65D-5764-49B9-950F-A10C76280A2F}"/>
              </a:ext>
            </a:extLst>
          </p:cNvPr>
          <p:cNvSpPr txBox="1"/>
          <p:nvPr>
            <p:custDataLst>
              <p:tags r:id="rId49"/>
            </p:custDataLst>
          </p:nvPr>
        </p:nvSpPr>
        <p:spPr>
          <a:xfrm>
            <a:off x="4755873" y="4792798"/>
            <a:ext cx="1567965" cy="169277"/>
          </a:xfrm>
          <a:prstGeom prst="rect">
            <a:avLst/>
          </a:prstGeom>
          <a:noFill/>
        </p:spPr>
        <p:txBody>
          <a:bodyPr vert="horz" wrap="square" lIns="0" tIns="0" rIns="0" bIns="0" rtlCol="0" anchor="ctr" anchorCtr="0">
            <a:spAutoFit/>
          </a:bodyPr>
          <a:lstStyle/>
          <a:p>
            <a:pPr algn="ctr"/>
            <a:r>
              <a:rPr lang="en-US" sz="1100" b="1" spc="-6">
                <a:solidFill>
                  <a:schemeClr val="dk1"/>
                </a:solidFill>
                <a:latin typeface="Calibri" panose="020F0502020204030204" pitchFamily="34" charset="0"/>
              </a:rPr>
              <a:t>Prototyping for Exams</a:t>
            </a:r>
          </a:p>
        </p:txBody>
      </p:sp>
      <p:sp>
        <p:nvSpPr>
          <p:cNvPr id="103" name="OTLSHAPE_SLA_0723a534b8b04d848ad49d960b833b9c_Title">
            <a:extLst>
              <a:ext uri="{FF2B5EF4-FFF2-40B4-BE49-F238E27FC236}">
                <a16:creationId xmlns:a16="http://schemas.microsoft.com/office/drawing/2014/main" id="{72D121A0-C10F-4E33-ADC6-72F6C42E6E34}"/>
              </a:ext>
            </a:extLst>
          </p:cNvPr>
          <p:cNvSpPr txBox="1"/>
          <p:nvPr>
            <p:custDataLst>
              <p:tags r:id="rId50"/>
            </p:custDataLst>
          </p:nvPr>
        </p:nvSpPr>
        <p:spPr>
          <a:xfrm>
            <a:off x="2819054" y="3100243"/>
            <a:ext cx="1117600" cy="170519"/>
          </a:xfrm>
          <a:prstGeom prst="rect">
            <a:avLst/>
          </a:prstGeom>
          <a:noFill/>
        </p:spPr>
        <p:txBody>
          <a:bodyPr vert="horz" wrap="square" lIns="0" tIns="0" rIns="0" bIns="0" rtlCol="0" anchor="ctr" anchorCtr="0">
            <a:spAutoFit/>
          </a:bodyPr>
          <a:lstStyle/>
          <a:p>
            <a:pPr algn="ctr"/>
            <a:r>
              <a:rPr lang="en-US" sz="1100" b="1" spc="-8">
                <a:solidFill>
                  <a:schemeClr val="bg1"/>
                </a:solidFill>
                <a:latin typeface="Calibri" panose="020F0502020204030204" pitchFamily="34" charset="0"/>
              </a:rPr>
              <a:t>Discovery</a:t>
            </a:r>
          </a:p>
        </p:txBody>
      </p:sp>
      <p:sp>
        <p:nvSpPr>
          <p:cNvPr id="115" name="OTLSHAPE_SLT_79eebf0cc03e4ea08540b80882717e0a_Shape">
            <a:extLst>
              <a:ext uri="{FF2B5EF4-FFF2-40B4-BE49-F238E27FC236}">
                <a16:creationId xmlns:a16="http://schemas.microsoft.com/office/drawing/2014/main" id="{F508A147-1AF0-4C82-885B-94132178295D}"/>
              </a:ext>
            </a:extLst>
          </p:cNvPr>
          <p:cNvSpPr/>
          <p:nvPr>
            <p:custDataLst>
              <p:tags r:id="rId51"/>
            </p:custDataLst>
          </p:nvPr>
        </p:nvSpPr>
        <p:spPr>
          <a:xfrm>
            <a:off x="6309276" y="2198010"/>
            <a:ext cx="1814703" cy="170520"/>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TLSHAPE_SLT_79eebf0cc03e4ea08540b80882717e0a_Title">
            <a:extLst>
              <a:ext uri="{FF2B5EF4-FFF2-40B4-BE49-F238E27FC236}">
                <a16:creationId xmlns:a16="http://schemas.microsoft.com/office/drawing/2014/main" id="{BDA12ECE-FFFB-4F67-84C6-03165493E4FC}"/>
              </a:ext>
            </a:extLst>
          </p:cNvPr>
          <p:cNvSpPr txBox="1"/>
          <p:nvPr>
            <p:custDataLst>
              <p:tags r:id="rId52"/>
            </p:custDataLst>
          </p:nvPr>
        </p:nvSpPr>
        <p:spPr>
          <a:xfrm>
            <a:off x="6568071" y="2201428"/>
            <a:ext cx="1193800" cy="170519"/>
          </a:xfrm>
          <a:prstGeom prst="rect">
            <a:avLst/>
          </a:prstGeom>
          <a:noFill/>
        </p:spPr>
        <p:txBody>
          <a:bodyPr vert="horz" wrap="square" lIns="0" tIns="0" rIns="0" bIns="0" rtlCol="0" anchor="ctr" anchorCtr="0">
            <a:noAutofit/>
          </a:bodyPr>
          <a:lstStyle/>
          <a:p>
            <a:pPr algn="ctr"/>
            <a:r>
              <a:rPr lang="en-US" sz="1100" b="1" spc="-4">
                <a:latin typeface="Calibri" panose="020F0502020204030204" pitchFamily="34" charset="0"/>
              </a:rPr>
              <a:t>Policy Review</a:t>
            </a:r>
          </a:p>
        </p:txBody>
      </p:sp>
      <p:sp>
        <p:nvSpPr>
          <p:cNvPr id="119" name="OTLSHAPE_SLT_40c7696c8b3a4b1db83d76730e5d92c2_Shape">
            <a:extLst>
              <a:ext uri="{FF2B5EF4-FFF2-40B4-BE49-F238E27FC236}">
                <a16:creationId xmlns:a16="http://schemas.microsoft.com/office/drawing/2014/main" id="{27A10655-86DB-454C-A98C-87C1246F625A}"/>
              </a:ext>
            </a:extLst>
          </p:cNvPr>
          <p:cNvSpPr/>
          <p:nvPr>
            <p:custDataLst>
              <p:tags r:id="rId53"/>
            </p:custDataLst>
          </p:nvPr>
        </p:nvSpPr>
        <p:spPr>
          <a:xfrm>
            <a:off x="9428017" y="3147730"/>
            <a:ext cx="1727200" cy="170519"/>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TLSHAPE_SLT_40c7696c8b3a4b1db83d76730e5d92c2_Title">
            <a:extLst>
              <a:ext uri="{FF2B5EF4-FFF2-40B4-BE49-F238E27FC236}">
                <a16:creationId xmlns:a16="http://schemas.microsoft.com/office/drawing/2014/main" id="{3D8B4A21-2B1D-44C1-B19A-37D7637ADF7E}"/>
              </a:ext>
            </a:extLst>
          </p:cNvPr>
          <p:cNvSpPr txBox="1"/>
          <p:nvPr>
            <p:custDataLst>
              <p:tags r:id="rId54"/>
            </p:custDataLst>
          </p:nvPr>
        </p:nvSpPr>
        <p:spPr>
          <a:xfrm>
            <a:off x="9489213" y="3134875"/>
            <a:ext cx="1493181" cy="17051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Review and Refine</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123" name="OTLSHAPE_SLT_db841b2dc0b5434e83008cd4d4e540bc_Shape">
            <a:extLst>
              <a:ext uri="{FF2B5EF4-FFF2-40B4-BE49-F238E27FC236}">
                <a16:creationId xmlns:a16="http://schemas.microsoft.com/office/drawing/2014/main" id="{69C173A0-1D8C-4B09-B498-F9DD81C21148}"/>
              </a:ext>
            </a:extLst>
          </p:cNvPr>
          <p:cNvSpPr/>
          <p:nvPr>
            <p:custDataLst>
              <p:tags r:id="rId55"/>
            </p:custDataLst>
          </p:nvPr>
        </p:nvSpPr>
        <p:spPr>
          <a:xfrm>
            <a:off x="7960136" y="4759966"/>
            <a:ext cx="1341476" cy="186987"/>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TLSHAPE_SLT_db841b2dc0b5434e83008cd4d4e540bc_Title">
            <a:extLst>
              <a:ext uri="{FF2B5EF4-FFF2-40B4-BE49-F238E27FC236}">
                <a16:creationId xmlns:a16="http://schemas.microsoft.com/office/drawing/2014/main" id="{2F6FD2AA-D69A-474B-B83D-C915A7601AF0}"/>
              </a:ext>
            </a:extLst>
          </p:cNvPr>
          <p:cNvSpPr txBox="1"/>
          <p:nvPr>
            <p:custDataLst>
              <p:tags r:id="rId56"/>
            </p:custDataLst>
          </p:nvPr>
        </p:nvSpPr>
        <p:spPr>
          <a:xfrm>
            <a:off x="8146622" y="4759966"/>
            <a:ext cx="1131527" cy="170520"/>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rPr>
              <a:t>Phase 1 Release</a:t>
            </a:r>
          </a:p>
        </p:txBody>
      </p:sp>
      <p:sp>
        <p:nvSpPr>
          <p:cNvPr id="127" name="OTLSHAPE_SLT_db841b2dc0b5434e83008cd4d4e540bc_Shape">
            <a:extLst>
              <a:ext uri="{FF2B5EF4-FFF2-40B4-BE49-F238E27FC236}">
                <a16:creationId xmlns:a16="http://schemas.microsoft.com/office/drawing/2014/main" id="{69C173A0-1D8C-4B09-B498-F9DD81C21148}"/>
              </a:ext>
            </a:extLst>
          </p:cNvPr>
          <p:cNvSpPr/>
          <p:nvPr>
            <p:custDataLst>
              <p:tags r:id="rId57"/>
            </p:custDataLst>
          </p:nvPr>
        </p:nvSpPr>
        <p:spPr>
          <a:xfrm>
            <a:off x="9446341" y="4418558"/>
            <a:ext cx="1341476" cy="186987"/>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TLSHAPE_SLT_db841b2dc0b5434e83008cd4d4e540bc_Title">
            <a:extLst>
              <a:ext uri="{FF2B5EF4-FFF2-40B4-BE49-F238E27FC236}">
                <a16:creationId xmlns:a16="http://schemas.microsoft.com/office/drawing/2014/main" id="{2F6FD2AA-D69A-474B-B83D-C915A7601AF0}"/>
              </a:ext>
            </a:extLst>
          </p:cNvPr>
          <p:cNvSpPr txBox="1"/>
          <p:nvPr>
            <p:custDataLst>
              <p:tags r:id="rId58"/>
            </p:custDataLst>
          </p:nvPr>
        </p:nvSpPr>
        <p:spPr>
          <a:xfrm>
            <a:off x="9542015" y="4439782"/>
            <a:ext cx="1494927" cy="113984"/>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rPr>
              <a:t>Enhance and extend</a:t>
            </a:r>
          </a:p>
        </p:txBody>
      </p:sp>
      <p:sp>
        <p:nvSpPr>
          <p:cNvPr id="131" name="OTLSHAPE_SLA_8ed28b9183de4588a46ed4323066c28f_Shape">
            <a:extLst>
              <a:ext uri="{FF2B5EF4-FFF2-40B4-BE49-F238E27FC236}">
                <a16:creationId xmlns:a16="http://schemas.microsoft.com/office/drawing/2014/main" id="{8EAD4AF7-1785-4DBF-B1E5-98D7AEF60C90}"/>
              </a:ext>
            </a:extLst>
          </p:cNvPr>
          <p:cNvSpPr/>
          <p:nvPr>
            <p:custDataLst>
              <p:tags r:id="rId59"/>
            </p:custDataLst>
          </p:nvPr>
        </p:nvSpPr>
        <p:spPr>
          <a:xfrm>
            <a:off x="9121830" y="4750444"/>
            <a:ext cx="220716" cy="219390"/>
          </a:xfrm>
          <a:prstGeom prst="star8">
            <a:avLst/>
          </a:prstGeom>
          <a:solidFill>
            <a:srgbClr val="843C0C"/>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159527" y="5803343"/>
            <a:ext cx="2703652" cy="1054657"/>
          </a:xfrm>
          <a:prstGeom prst="rect">
            <a:avLst/>
          </a:prstGeom>
        </p:spPr>
      </p:pic>
      <p:pic>
        <p:nvPicPr>
          <p:cNvPr id="65" name="Picture 64"/>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10485754" y="5120532"/>
            <a:ext cx="1526673" cy="1663077"/>
          </a:xfrm>
          <a:prstGeom prst="rect">
            <a:avLst/>
          </a:prstGeom>
        </p:spPr>
      </p:pic>
      <p:sp>
        <p:nvSpPr>
          <p:cNvPr id="66" name="OTLSHAPE_SLA_8ed28b9183de4588a46ed4323066c28f_Shape">
            <a:extLst>
              <a:ext uri="{FF2B5EF4-FFF2-40B4-BE49-F238E27FC236}">
                <a16:creationId xmlns:a16="http://schemas.microsoft.com/office/drawing/2014/main" id="{8EAD4AF7-1785-4DBF-B1E5-98D7AEF60C90}"/>
              </a:ext>
            </a:extLst>
          </p:cNvPr>
          <p:cNvSpPr/>
          <p:nvPr>
            <p:custDataLst>
              <p:tags r:id="rId60"/>
            </p:custDataLst>
          </p:nvPr>
        </p:nvSpPr>
        <p:spPr>
          <a:xfrm>
            <a:off x="4180450" y="2488844"/>
            <a:ext cx="220716" cy="219390"/>
          </a:xfrm>
          <a:prstGeom prst="star8">
            <a:avLst/>
          </a:prstGeom>
          <a:solidFill>
            <a:srgbClr val="843C0C"/>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TLSHAPE_SLT_79eebf0cc03e4ea08540b80882717e0a_Shape">
            <a:extLst>
              <a:ext uri="{FF2B5EF4-FFF2-40B4-BE49-F238E27FC236}">
                <a16:creationId xmlns:a16="http://schemas.microsoft.com/office/drawing/2014/main" id="{F508A147-1AF0-4C82-885B-94132178295D}"/>
              </a:ext>
            </a:extLst>
          </p:cNvPr>
          <p:cNvSpPr/>
          <p:nvPr>
            <p:custDataLst>
              <p:tags r:id="rId61"/>
            </p:custDataLst>
          </p:nvPr>
        </p:nvSpPr>
        <p:spPr>
          <a:xfrm>
            <a:off x="8196601" y="2527156"/>
            <a:ext cx="1814703" cy="170520"/>
          </a:xfrm>
          <a:prstGeom prst="snip2DiagRect">
            <a:avLst>
              <a:gd name="adj1" fmla="val 100000"/>
              <a:gd name="adj2" fmla="val 16667"/>
            </a:avLst>
          </a:pr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TLSHAPE_SLT_79eebf0cc03e4ea08540b80882717e0a_Title">
            <a:extLst>
              <a:ext uri="{FF2B5EF4-FFF2-40B4-BE49-F238E27FC236}">
                <a16:creationId xmlns:a16="http://schemas.microsoft.com/office/drawing/2014/main" id="{BDA12ECE-FFFB-4F67-84C6-03165493E4FC}"/>
              </a:ext>
            </a:extLst>
          </p:cNvPr>
          <p:cNvSpPr txBox="1"/>
          <p:nvPr>
            <p:custDataLst>
              <p:tags r:id="rId62"/>
            </p:custDataLst>
          </p:nvPr>
        </p:nvSpPr>
        <p:spPr>
          <a:xfrm>
            <a:off x="8462473" y="2520132"/>
            <a:ext cx="1349653" cy="185016"/>
          </a:xfrm>
          <a:prstGeom prst="rect">
            <a:avLst/>
          </a:prstGeom>
          <a:noFill/>
        </p:spPr>
        <p:txBody>
          <a:bodyPr vert="horz" wrap="square" lIns="0" tIns="0" rIns="0" bIns="0" rtlCol="0" anchor="ctr" anchorCtr="0">
            <a:noAutofit/>
          </a:bodyPr>
          <a:lstStyle/>
          <a:p>
            <a:pPr algn="ctr"/>
            <a:r>
              <a:rPr lang="en-US" sz="1100" b="1" spc="-4">
                <a:latin typeface="Calibri" panose="020F0502020204030204" pitchFamily="34" charset="0"/>
              </a:rPr>
              <a:t>Policy Implementation</a:t>
            </a:r>
          </a:p>
        </p:txBody>
      </p:sp>
      <p:sp>
        <p:nvSpPr>
          <p:cNvPr id="69" name="OTLSHAPE_SLT_db841b2dc0b5434e83008cd4d4e540bc_Shape">
            <a:extLst>
              <a:ext uri="{FF2B5EF4-FFF2-40B4-BE49-F238E27FC236}">
                <a16:creationId xmlns:a16="http://schemas.microsoft.com/office/drawing/2014/main" id="{69C173A0-1D8C-4B09-B498-F9DD81C21148}"/>
              </a:ext>
            </a:extLst>
          </p:cNvPr>
          <p:cNvSpPr/>
          <p:nvPr>
            <p:custDataLst>
              <p:tags r:id="rId63"/>
            </p:custDataLst>
          </p:nvPr>
        </p:nvSpPr>
        <p:spPr>
          <a:xfrm>
            <a:off x="6421849" y="4988029"/>
            <a:ext cx="2216518" cy="208703"/>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TLSHAPE_SLT_db841b2dc0b5434e83008cd4d4e540bc_Title">
            <a:extLst>
              <a:ext uri="{FF2B5EF4-FFF2-40B4-BE49-F238E27FC236}">
                <a16:creationId xmlns:a16="http://schemas.microsoft.com/office/drawing/2014/main" id="{2F6FD2AA-D69A-474B-B83D-C915A7601AF0}"/>
              </a:ext>
            </a:extLst>
          </p:cNvPr>
          <p:cNvSpPr txBox="1"/>
          <p:nvPr>
            <p:custDataLst>
              <p:tags r:id="rId64"/>
            </p:custDataLst>
          </p:nvPr>
        </p:nvSpPr>
        <p:spPr>
          <a:xfrm>
            <a:off x="6992452" y="5006380"/>
            <a:ext cx="1131527" cy="170520"/>
          </a:xfrm>
          <a:prstGeom prst="rect">
            <a:avLst/>
          </a:prstGeom>
          <a:noFill/>
        </p:spPr>
        <p:txBody>
          <a:bodyPr vert="horz" wrap="square" lIns="0" tIns="0" rIns="0" bIns="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100" b="1" spc="-8">
                <a:solidFill>
                  <a:schemeClr val="dk1"/>
                </a:solidFill>
                <a:latin typeface="Calibri" panose="020F0502020204030204" pitchFamily="34" charset="0"/>
              </a:rPr>
              <a:t>Familiarisation</a:t>
            </a:r>
            <a:endParaRPr kumimoji="0" lang="en-US" sz="1100" b="1" i="0" u="none" strike="noStrike" kern="1200" cap="none" spc="-8" normalizeH="0" baseline="0" noProof="0">
              <a:ln>
                <a:noFill/>
              </a:ln>
              <a:solidFill>
                <a:schemeClr val="dk1"/>
              </a:solidFill>
              <a:effectLst/>
              <a:uLnTx/>
              <a:uFillTx/>
              <a:latin typeface="Calibri" panose="020F0502020204030204" pitchFamily="34" charset="0"/>
              <a:ea typeface="+mn-ea"/>
              <a:cs typeface="+mn-cs"/>
            </a:endParaRPr>
          </a:p>
        </p:txBody>
      </p:sp>
      <p:sp>
        <p:nvSpPr>
          <p:cNvPr id="72" name="OTLSHAPE_SLT_40c7696c8b3a4b1db83d76730e5d92c2_Shape">
            <a:extLst>
              <a:ext uri="{FF2B5EF4-FFF2-40B4-BE49-F238E27FC236}">
                <a16:creationId xmlns:a16="http://schemas.microsoft.com/office/drawing/2014/main" id="{27A10655-86DB-454C-A98C-87C1246F625A}"/>
              </a:ext>
            </a:extLst>
          </p:cNvPr>
          <p:cNvSpPr/>
          <p:nvPr>
            <p:custDataLst>
              <p:tags r:id="rId65"/>
            </p:custDataLst>
          </p:nvPr>
        </p:nvSpPr>
        <p:spPr>
          <a:xfrm>
            <a:off x="7565509" y="3389022"/>
            <a:ext cx="1727200" cy="170519"/>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TLSHAPE_SLT_40c7696c8b3a4b1db83d76730e5d92c2_Title">
            <a:extLst>
              <a:ext uri="{FF2B5EF4-FFF2-40B4-BE49-F238E27FC236}">
                <a16:creationId xmlns:a16="http://schemas.microsoft.com/office/drawing/2014/main" id="{3D8B4A21-2B1D-44C1-B19A-37D7637ADF7E}"/>
              </a:ext>
            </a:extLst>
          </p:cNvPr>
          <p:cNvSpPr txBox="1"/>
          <p:nvPr>
            <p:custDataLst>
              <p:tags r:id="rId66"/>
            </p:custDataLst>
          </p:nvPr>
        </p:nvSpPr>
        <p:spPr>
          <a:xfrm>
            <a:off x="7671421" y="3369736"/>
            <a:ext cx="1493181" cy="17051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Transition Arrangements</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74" name="OTLSHAPE_SLA_8ed28b9183de4588a46ed4323066c28f_Shape">
            <a:extLst>
              <a:ext uri="{FF2B5EF4-FFF2-40B4-BE49-F238E27FC236}">
                <a16:creationId xmlns:a16="http://schemas.microsoft.com/office/drawing/2014/main" id="{8EAD4AF7-1785-4DBF-B1E5-98D7AEF60C90}"/>
              </a:ext>
            </a:extLst>
          </p:cNvPr>
          <p:cNvSpPr/>
          <p:nvPr>
            <p:custDataLst>
              <p:tags r:id="rId67"/>
            </p:custDataLst>
          </p:nvPr>
        </p:nvSpPr>
        <p:spPr>
          <a:xfrm>
            <a:off x="6722548" y="3028878"/>
            <a:ext cx="220716" cy="219390"/>
          </a:xfrm>
          <a:prstGeom prst="star8">
            <a:avLst/>
          </a:prstGeom>
          <a:solidFill>
            <a:srgbClr val="843C0C"/>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TLSHAPE_SLT_40c7696c8b3a4b1db83d76730e5d92c2_Shape">
            <a:extLst>
              <a:ext uri="{FF2B5EF4-FFF2-40B4-BE49-F238E27FC236}">
                <a16:creationId xmlns:a16="http://schemas.microsoft.com/office/drawing/2014/main" id="{27A10655-86DB-454C-A98C-87C1246F625A}"/>
              </a:ext>
            </a:extLst>
          </p:cNvPr>
          <p:cNvSpPr/>
          <p:nvPr>
            <p:custDataLst>
              <p:tags r:id="rId68"/>
            </p:custDataLst>
          </p:nvPr>
        </p:nvSpPr>
        <p:spPr>
          <a:xfrm>
            <a:off x="7809788" y="3597118"/>
            <a:ext cx="1727200" cy="170519"/>
          </a:xfrm>
          <a:prstGeom prst="snip2DiagRect">
            <a:avLst>
              <a:gd name="adj1" fmla="val 100000"/>
              <a:gd name="adj2" fmla="val 16667"/>
            </a:avLst>
          </a:prstGeom>
          <a:solidFill>
            <a:srgbClr val="FF5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TLSHAPE_SLT_40c7696c8b3a4b1db83d76730e5d92c2_Title">
            <a:extLst>
              <a:ext uri="{FF2B5EF4-FFF2-40B4-BE49-F238E27FC236}">
                <a16:creationId xmlns:a16="http://schemas.microsoft.com/office/drawing/2014/main" id="{3D8B4A21-2B1D-44C1-B19A-37D7637ADF7E}"/>
              </a:ext>
            </a:extLst>
          </p:cNvPr>
          <p:cNvSpPr txBox="1"/>
          <p:nvPr>
            <p:custDataLst>
              <p:tags r:id="rId69"/>
            </p:custDataLst>
          </p:nvPr>
        </p:nvSpPr>
        <p:spPr>
          <a:xfrm>
            <a:off x="7836779" y="3573778"/>
            <a:ext cx="1700209" cy="193859"/>
          </a:xfrm>
          <a:prstGeom prst="rect">
            <a:avLst/>
          </a:prstGeom>
          <a:noFill/>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spc="-6">
                <a:solidFill>
                  <a:schemeClr val="lt1"/>
                </a:solidFill>
                <a:latin typeface="Calibri" panose="020F0502020204030204" pitchFamily="34" charset="0"/>
              </a:rPr>
              <a:t>Large Scale Implementation</a:t>
            </a:r>
            <a:endParaRPr kumimoji="0" lang="en-US" sz="1100" b="1" i="0" u="none" strike="noStrike" kern="1200" cap="none" spc="-6" normalizeH="0" baseline="0" noProof="0">
              <a:ln>
                <a:noFill/>
              </a:ln>
              <a:solidFill>
                <a:schemeClr val="lt1"/>
              </a:solidFill>
              <a:effectLst/>
              <a:uLnTx/>
              <a:uFillTx/>
              <a:latin typeface="Calibri" panose="020F0502020204030204" pitchFamily="34" charset="0"/>
              <a:ea typeface="+mn-ea"/>
              <a:cs typeface="+mn-cs"/>
            </a:endParaRPr>
          </a:p>
        </p:txBody>
      </p:sp>
      <p:sp>
        <p:nvSpPr>
          <p:cNvPr id="77" name="OTLSHAPE_SLT_a0005013d1434eca8799fe0021a266e0_Shape">
            <a:extLst>
              <a:ext uri="{FF2B5EF4-FFF2-40B4-BE49-F238E27FC236}">
                <a16:creationId xmlns:a16="http://schemas.microsoft.com/office/drawing/2014/main" id="{E2247E53-4EC7-4B8D-A58B-975E6E0F9D47}"/>
              </a:ext>
            </a:extLst>
          </p:cNvPr>
          <p:cNvSpPr/>
          <p:nvPr>
            <p:custDataLst>
              <p:tags r:id="rId70"/>
            </p:custDataLst>
          </p:nvPr>
        </p:nvSpPr>
        <p:spPr>
          <a:xfrm>
            <a:off x="1530570" y="4571992"/>
            <a:ext cx="1409700" cy="170519"/>
          </a:xfrm>
          <a:prstGeom prst="snip2DiagRect">
            <a:avLst>
              <a:gd name="adj1" fmla="val 100000"/>
              <a:gd name="adj2" fmla="val 16667"/>
            </a:avLst>
          </a:prstGeom>
          <a:solidFill>
            <a:srgbClr val="FFFF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TLSHAPE_SLT_fa8886b769a54c02817aaba54576e921_Title">
            <a:extLst>
              <a:ext uri="{FF2B5EF4-FFF2-40B4-BE49-F238E27FC236}">
                <a16:creationId xmlns:a16="http://schemas.microsoft.com/office/drawing/2014/main" id="{85F25F0A-9D88-41CF-9A28-34C4D92C4EF6}"/>
              </a:ext>
            </a:extLst>
          </p:cNvPr>
          <p:cNvSpPr txBox="1"/>
          <p:nvPr>
            <p:custDataLst>
              <p:tags r:id="rId71"/>
            </p:custDataLst>
          </p:nvPr>
        </p:nvSpPr>
        <p:spPr>
          <a:xfrm>
            <a:off x="1907090" y="4573234"/>
            <a:ext cx="1141433" cy="169277"/>
          </a:xfrm>
          <a:prstGeom prst="rect">
            <a:avLst/>
          </a:prstGeom>
          <a:noFill/>
        </p:spPr>
        <p:txBody>
          <a:bodyPr vert="horz" wrap="square" lIns="0" tIns="0" rIns="0" bIns="0"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6" normalizeH="0" baseline="0" noProof="0">
                <a:ln>
                  <a:noFill/>
                </a:ln>
                <a:solidFill>
                  <a:schemeClr val="dk1"/>
                </a:solidFill>
                <a:effectLst/>
                <a:uLnTx/>
                <a:uFillTx/>
                <a:latin typeface="Calibri" panose="020F0502020204030204" pitchFamily="34" charset="0"/>
                <a:ea typeface="+mn-ea"/>
                <a:cs typeface="+mn-cs"/>
              </a:rPr>
              <a:t>Discovery</a:t>
            </a:r>
          </a:p>
        </p:txBody>
      </p:sp>
      <p:sp>
        <p:nvSpPr>
          <p:cNvPr id="2" name="Title 1">
            <a:extLst>
              <a:ext uri="{FF2B5EF4-FFF2-40B4-BE49-F238E27FC236}">
                <a16:creationId xmlns:a16="http://schemas.microsoft.com/office/drawing/2014/main" id="{FE6D210D-5E52-4145-9B8B-CCE045A98506}"/>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Education Roadmap</a:t>
            </a:r>
          </a:p>
        </p:txBody>
      </p:sp>
    </p:spTree>
    <p:custDataLst>
      <p:tags r:id="rId1"/>
    </p:custDataLst>
    <p:extLst>
      <p:ext uri="{BB962C8B-B14F-4D97-AF65-F5344CB8AC3E}">
        <p14:creationId xmlns:p14="http://schemas.microsoft.com/office/powerpoint/2010/main" val="3274540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9300" y="109146"/>
            <a:ext cx="4850256" cy="6858000"/>
          </a:xfrm>
          <a:prstGeom prst="rect">
            <a:avLst/>
          </a:prstGeom>
        </p:spPr>
      </p:pic>
      <p:cxnSp>
        <p:nvCxnSpPr>
          <p:cNvPr id="5" name="Straight Arrow Connector 4"/>
          <p:cNvCxnSpPr/>
          <p:nvPr/>
        </p:nvCxnSpPr>
        <p:spPr>
          <a:xfrm flipH="1" flipV="1">
            <a:off x="5791200" y="4984955"/>
            <a:ext cx="2701311" cy="656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65813" y="5669147"/>
            <a:ext cx="1862219" cy="369332"/>
          </a:xfrm>
          <a:prstGeom prst="rect">
            <a:avLst/>
          </a:prstGeom>
          <a:noFill/>
        </p:spPr>
        <p:txBody>
          <a:bodyPr wrap="square" rtlCol="0">
            <a:spAutoFit/>
          </a:bodyPr>
          <a:lstStyle/>
          <a:p>
            <a:r>
              <a:rPr lang="en-US">
                <a:latin typeface="Roboto" panose="02000000000000000000" pitchFamily="2" charset="0"/>
                <a:ea typeface="Roboto" panose="02000000000000000000" pitchFamily="2" charset="0"/>
              </a:rPr>
              <a:t>De-risk here</a:t>
            </a:r>
            <a:endParaRPr lang="en-AU">
              <a:latin typeface="Roboto" panose="02000000000000000000" pitchFamily="2" charset="0"/>
              <a:ea typeface="Roboto" panose="02000000000000000000" pitchFamily="2" charset="0"/>
            </a:endParaRPr>
          </a:p>
        </p:txBody>
      </p:sp>
      <p:sp>
        <p:nvSpPr>
          <p:cNvPr id="15" name="TextBox 14"/>
          <p:cNvSpPr txBox="1"/>
          <p:nvPr/>
        </p:nvSpPr>
        <p:spPr>
          <a:xfrm>
            <a:off x="1758992" y="2213038"/>
            <a:ext cx="4511320" cy="923330"/>
          </a:xfrm>
          <a:prstGeom prst="rect">
            <a:avLst/>
          </a:prstGeom>
          <a:noFill/>
        </p:spPr>
        <p:txBody>
          <a:bodyPr wrap="square" rtlCol="0">
            <a:spAutoFit/>
          </a:bodyPr>
          <a:lstStyle/>
          <a:p>
            <a:pPr fontAlgn="base"/>
            <a:r>
              <a:rPr lang="en-US" b="1">
                <a:latin typeface="Roboto" panose="02000000000000000000" pitchFamily="2" charset="0"/>
                <a:ea typeface="Roboto" panose="02000000000000000000" pitchFamily="2" charset="0"/>
              </a:rPr>
              <a:t>Pilot</a:t>
            </a:r>
            <a:r>
              <a:rPr lang="en-US">
                <a:latin typeface="Roboto" panose="02000000000000000000" pitchFamily="2" charset="0"/>
                <a:ea typeface="Roboto" panose="02000000000000000000" pitchFamily="2" charset="0"/>
              </a:rPr>
              <a:t>  </a:t>
            </a:r>
          </a:p>
          <a:p>
            <a:pPr fontAlgn="base"/>
            <a:r>
              <a:rPr lang="en-US">
                <a:latin typeface="Roboto" panose="02000000000000000000" pitchFamily="2" charset="0"/>
                <a:ea typeface="Roboto" panose="02000000000000000000" pitchFamily="2" charset="0"/>
              </a:rPr>
              <a:t>Wider scale, fine tuning tests with stakeholders across varied contexts </a:t>
            </a:r>
          </a:p>
        </p:txBody>
      </p:sp>
      <p:sp>
        <p:nvSpPr>
          <p:cNvPr id="16" name="TextBox 15"/>
          <p:cNvSpPr txBox="1"/>
          <p:nvPr/>
        </p:nvSpPr>
        <p:spPr>
          <a:xfrm>
            <a:off x="1749482" y="3237615"/>
            <a:ext cx="3383490" cy="923330"/>
          </a:xfrm>
          <a:prstGeom prst="rect">
            <a:avLst/>
          </a:prstGeom>
          <a:noFill/>
        </p:spPr>
        <p:txBody>
          <a:bodyPr wrap="square" rtlCol="0">
            <a:spAutoFit/>
          </a:bodyPr>
          <a:lstStyle/>
          <a:p>
            <a:pPr fontAlgn="base"/>
            <a:r>
              <a:rPr lang="en-US" b="1">
                <a:latin typeface="Roboto" panose="02000000000000000000" pitchFamily="2" charset="0"/>
                <a:ea typeface="Roboto" panose="02000000000000000000" pitchFamily="2" charset="0"/>
              </a:rPr>
              <a:t>Prototype</a:t>
            </a:r>
            <a:r>
              <a:rPr lang="en-US">
                <a:latin typeface="Roboto" panose="02000000000000000000" pitchFamily="2" charset="0"/>
                <a:ea typeface="Roboto" panose="02000000000000000000" pitchFamily="2" charset="0"/>
              </a:rPr>
              <a:t> </a:t>
            </a:r>
          </a:p>
          <a:p>
            <a:pPr fontAlgn="base"/>
            <a:r>
              <a:rPr lang="en-US">
                <a:latin typeface="Roboto" panose="02000000000000000000" pitchFamily="2" charset="0"/>
                <a:ea typeface="Roboto" panose="02000000000000000000" pitchFamily="2" charset="0"/>
              </a:rPr>
              <a:t>Multiple small scale, fine tuning tests with external network</a:t>
            </a:r>
          </a:p>
        </p:txBody>
      </p:sp>
      <p:sp>
        <p:nvSpPr>
          <p:cNvPr id="17" name="TextBox 16"/>
          <p:cNvSpPr txBox="1"/>
          <p:nvPr/>
        </p:nvSpPr>
        <p:spPr>
          <a:xfrm>
            <a:off x="1752745" y="4210458"/>
            <a:ext cx="2854201" cy="923330"/>
          </a:xfrm>
          <a:prstGeom prst="rect">
            <a:avLst/>
          </a:prstGeom>
          <a:noFill/>
        </p:spPr>
        <p:txBody>
          <a:bodyPr wrap="square" rtlCol="0">
            <a:spAutoFit/>
          </a:bodyPr>
          <a:lstStyle/>
          <a:p>
            <a:pPr fontAlgn="base"/>
            <a:r>
              <a:rPr lang="en-US" b="1">
                <a:latin typeface="Roboto" panose="02000000000000000000" pitchFamily="2" charset="0"/>
                <a:ea typeface="Roboto" panose="02000000000000000000" pitchFamily="2" charset="0"/>
              </a:rPr>
              <a:t>Discover</a:t>
            </a:r>
            <a:endParaRPr lang="en-US">
              <a:latin typeface="Roboto" panose="02000000000000000000" pitchFamily="2" charset="0"/>
              <a:ea typeface="Roboto" panose="02000000000000000000" pitchFamily="2" charset="0"/>
            </a:endParaRPr>
          </a:p>
          <a:p>
            <a:pPr fontAlgn="base"/>
            <a:r>
              <a:rPr lang="en-US">
                <a:latin typeface="Roboto" panose="02000000000000000000" pitchFamily="2" charset="0"/>
                <a:ea typeface="Roboto" panose="02000000000000000000" pitchFamily="2" charset="0"/>
              </a:rPr>
              <a:t>Socialising ideas, hunches and theories. Internal + CF</a:t>
            </a:r>
          </a:p>
        </p:txBody>
      </p:sp>
      <p:sp>
        <p:nvSpPr>
          <p:cNvPr id="18" name="TextBox 17"/>
          <p:cNvSpPr txBox="1"/>
          <p:nvPr/>
        </p:nvSpPr>
        <p:spPr>
          <a:xfrm>
            <a:off x="1755772" y="1312529"/>
            <a:ext cx="4125484" cy="646331"/>
          </a:xfrm>
          <a:prstGeom prst="rect">
            <a:avLst/>
          </a:prstGeom>
          <a:noFill/>
        </p:spPr>
        <p:txBody>
          <a:bodyPr wrap="square" rtlCol="0">
            <a:spAutoFit/>
          </a:bodyPr>
          <a:lstStyle/>
          <a:p>
            <a:pPr fontAlgn="base"/>
            <a:r>
              <a:rPr lang="en-US" b="1">
                <a:latin typeface="Roboto" panose="02000000000000000000" pitchFamily="2" charset="0"/>
                <a:ea typeface="Roboto" panose="02000000000000000000" pitchFamily="2" charset="0"/>
              </a:rPr>
              <a:t>Implement</a:t>
            </a:r>
            <a:r>
              <a:rPr lang="en-US">
                <a:latin typeface="Roboto" panose="02000000000000000000" pitchFamily="2" charset="0"/>
                <a:ea typeface="Roboto" panose="02000000000000000000" pitchFamily="2" charset="0"/>
              </a:rPr>
              <a:t>  </a:t>
            </a:r>
          </a:p>
          <a:p>
            <a:pPr fontAlgn="base"/>
            <a:r>
              <a:rPr lang="en-US">
                <a:latin typeface="Roboto" panose="02000000000000000000" pitchFamily="2" charset="0"/>
                <a:ea typeface="Roboto" panose="02000000000000000000" pitchFamily="2" charset="0"/>
              </a:rPr>
              <a:t>Preparing the whole system </a:t>
            </a:r>
          </a:p>
        </p:txBody>
      </p:sp>
      <p:sp>
        <p:nvSpPr>
          <p:cNvPr id="25" name="TextBox 24"/>
          <p:cNvSpPr txBox="1"/>
          <p:nvPr/>
        </p:nvSpPr>
        <p:spPr>
          <a:xfrm>
            <a:off x="9450954" y="5669147"/>
            <a:ext cx="1412364"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rPr>
              <a:t>not</a:t>
            </a:r>
            <a:r>
              <a:rPr lang="en-US">
                <a:latin typeface="Roboto" panose="02000000000000000000" pitchFamily="2" charset="0"/>
                <a:ea typeface="Roboto" panose="02000000000000000000" pitchFamily="2" charset="0"/>
              </a:rPr>
              <a:t> here</a:t>
            </a:r>
            <a:endParaRPr lang="en-AU">
              <a:latin typeface="Roboto" panose="02000000000000000000" pitchFamily="2" charset="0"/>
              <a:ea typeface="Roboto" panose="02000000000000000000" pitchFamily="2" charset="0"/>
            </a:endParaRPr>
          </a:p>
        </p:txBody>
      </p:sp>
      <p:cxnSp>
        <p:nvCxnSpPr>
          <p:cNvPr id="26" name="Straight Arrow Connector 25"/>
          <p:cNvCxnSpPr/>
          <p:nvPr/>
        </p:nvCxnSpPr>
        <p:spPr>
          <a:xfrm flipH="1" flipV="1">
            <a:off x="6371303" y="4311446"/>
            <a:ext cx="2107742" cy="1330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8120265" y="2481089"/>
            <a:ext cx="1564305" cy="31605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A4FCBB-A317-48CC-8E91-85ECF10F6CEF}"/>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SACE Responsive Implementation</a:t>
            </a:r>
          </a:p>
        </p:txBody>
      </p:sp>
    </p:spTree>
    <p:extLst>
      <p:ext uri="{BB962C8B-B14F-4D97-AF65-F5344CB8AC3E}">
        <p14:creationId xmlns:p14="http://schemas.microsoft.com/office/powerpoint/2010/main" val="5902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295" y="4315326"/>
            <a:ext cx="11935326" cy="2422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2438" y="2295566"/>
            <a:ext cx="5551340" cy="3061640"/>
          </a:xfrm>
          <a:prstGeom prst="rect">
            <a:avLst/>
          </a:prstGeom>
        </p:spPr>
      </p:pic>
      <p:sp>
        <p:nvSpPr>
          <p:cNvPr id="3" name="Subtitle 2">
            <a:extLst>
              <a:ext uri="{FF2B5EF4-FFF2-40B4-BE49-F238E27FC236}">
                <a16:creationId xmlns:a16="http://schemas.microsoft.com/office/drawing/2014/main" id="{BE3B3341-B8AC-4890-9412-EEFBFABAAF1F}"/>
              </a:ext>
            </a:extLst>
          </p:cNvPr>
          <p:cNvSpPr>
            <a:spLocks noGrp="1"/>
          </p:cNvSpPr>
          <p:nvPr>
            <p:ph type="subTitle" idx="4294967295"/>
          </p:nvPr>
        </p:nvSpPr>
        <p:spPr>
          <a:xfrm>
            <a:off x="802493" y="1816251"/>
            <a:ext cx="6765129" cy="3711575"/>
          </a:xfrm>
        </p:spPr>
        <p:txBody>
          <a:bodyPr vert="horz" lIns="91440" tIns="45720" rIns="91440" bIns="45720" rtlCol="0" anchor="t">
            <a:normAutofit/>
          </a:bodyPr>
          <a:lstStyle/>
          <a:p>
            <a:pPr marL="0" indent="0" algn="l">
              <a:buNone/>
            </a:pPr>
            <a:r>
              <a:rPr lang="en-US" b="1" dirty="0">
                <a:latin typeface="Roboto"/>
                <a:ea typeface="Roboto Medium" panose="02000000000000000000" pitchFamily="2" charset="0"/>
              </a:rPr>
              <a:t>Communicate</a:t>
            </a:r>
          </a:p>
          <a:p>
            <a:pPr fontAlgn="base"/>
            <a:r>
              <a:rPr lang="en-US" sz="2400" dirty="0">
                <a:latin typeface="Roboto"/>
              </a:rPr>
              <a:t>emotional and rational narrative for Thrive</a:t>
            </a:r>
            <a:r>
              <a:rPr lang="en-US" dirty="0"/>
              <a:t>  </a:t>
            </a:r>
            <a:endParaRPr lang="en-US" dirty="0">
              <a:cs typeface="Calibri"/>
            </a:endParaRPr>
          </a:p>
          <a:p>
            <a:pPr marL="0" indent="0" fontAlgn="base">
              <a:buNone/>
            </a:pPr>
            <a:endParaRPr lang="en-US">
              <a:latin typeface="Roboto Medium" panose="02000000000000000000" pitchFamily="2" charset="0"/>
              <a:ea typeface="Roboto Medium" panose="02000000000000000000" pitchFamily="2" charset="0"/>
            </a:endParaRPr>
          </a:p>
          <a:p>
            <a:pPr marL="0" indent="0" fontAlgn="base">
              <a:buNone/>
            </a:pPr>
            <a:r>
              <a:rPr lang="en-US" b="1" dirty="0">
                <a:latin typeface="Roboto "/>
                <a:ea typeface="Roboto Medium" panose="02000000000000000000" pitchFamily="2" charset="0"/>
              </a:rPr>
              <a:t>Collaborate</a:t>
            </a:r>
          </a:p>
          <a:p>
            <a:r>
              <a:rPr lang="en-US" sz="2400" dirty="0">
                <a:latin typeface="Roboto"/>
              </a:rPr>
              <a:t>partner with school leaders, teachers, and students for advice and innovation in prototyping, piloting and testing new policies and practices </a:t>
            </a:r>
            <a:endParaRPr lang="en-US" sz="2400" dirty="0">
              <a:latin typeface="Roboto"/>
              <a:cs typeface="Calibri"/>
            </a:endParaRPr>
          </a:p>
        </p:txBody>
      </p:sp>
      <p:sp>
        <p:nvSpPr>
          <p:cNvPr id="5" name="Title 1">
            <a:extLst>
              <a:ext uri="{FF2B5EF4-FFF2-40B4-BE49-F238E27FC236}">
                <a16:creationId xmlns:a16="http://schemas.microsoft.com/office/drawing/2014/main" id="{785D03E4-7840-49EE-BF8C-079107335A9F}"/>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Involving stakeholders in all that we do</a:t>
            </a:r>
          </a:p>
        </p:txBody>
      </p:sp>
    </p:spTree>
    <p:extLst>
      <p:ext uri="{BB962C8B-B14F-4D97-AF65-F5344CB8AC3E}">
        <p14:creationId xmlns:p14="http://schemas.microsoft.com/office/powerpoint/2010/main" val="195228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602" y="1372196"/>
            <a:ext cx="5275729" cy="4119042"/>
          </a:xfrm>
          <a:prstGeom prst="rect">
            <a:avLst/>
          </a:prstGeom>
        </p:spPr>
      </p:pic>
      <p:sp>
        <p:nvSpPr>
          <p:cNvPr id="4" name="Subtitle 2">
            <a:extLst>
              <a:ext uri="{FF2B5EF4-FFF2-40B4-BE49-F238E27FC236}">
                <a16:creationId xmlns:a16="http://schemas.microsoft.com/office/drawing/2014/main" id="{BE3B3341-B8AC-4890-9412-EEFBFABAAF1F}"/>
              </a:ext>
            </a:extLst>
          </p:cNvPr>
          <p:cNvSpPr txBox="1">
            <a:spLocks/>
          </p:cNvSpPr>
          <p:nvPr/>
        </p:nvSpPr>
        <p:spPr>
          <a:xfrm>
            <a:off x="5971461" y="580530"/>
            <a:ext cx="5740089" cy="5576393"/>
          </a:xfrm>
          <a:prstGeom prst="rect">
            <a:avLst/>
          </a:prstGeom>
          <a:noFill/>
          <a:ln>
            <a:solidFill>
              <a:schemeClr val="bg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accent6"/>
                </a:solidFill>
                <a:latin typeface="Roboto"/>
                <a:ea typeface="+mj-ea"/>
                <a:cs typeface="+mj-cs"/>
              </a:rPr>
              <a:t>What?</a:t>
            </a:r>
          </a:p>
          <a:p>
            <a:pPr fontAlgn="base"/>
            <a:r>
              <a:rPr lang="en-US" sz="2400" dirty="0"/>
              <a:t>a representative network of teachers and school leaders who are willing to partner with SACE project teams</a:t>
            </a:r>
            <a:endParaRPr lang="en-US" sz="2400" dirty="0">
              <a:cs typeface="Calibri"/>
            </a:endParaRPr>
          </a:p>
          <a:p>
            <a:pPr fontAlgn="base"/>
            <a:r>
              <a:rPr lang="en-US" sz="2400" dirty="0"/>
              <a:t> a partnership that involves testing changes and </a:t>
            </a:r>
            <a:r>
              <a:rPr lang="en-US" sz="2400" b="1" dirty="0"/>
              <a:t>learning its way forward </a:t>
            </a:r>
            <a:r>
              <a:rPr lang="en-US" sz="2400" dirty="0"/>
              <a:t>before final policies are implemented across all schools </a:t>
            </a:r>
            <a:endParaRPr lang="en-US" sz="2400" dirty="0">
              <a:cs typeface="Calibri"/>
            </a:endParaRPr>
          </a:p>
          <a:p>
            <a:pPr marL="0" indent="0" fontAlgn="base">
              <a:buNone/>
            </a:pPr>
            <a:r>
              <a:rPr lang="en-US" sz="3600" b="1" dirty="0">
                <a:solidFill>
                  <a:schemeClr val="accent6"/>
                </a:solidFill>
                <a:latin typeface="Roboto"/>
                <a:ea typeface="+mj-ea"/>
                <a:cs typeface="+mj-cs"/>
              </a:rPr>
              <a:t>Why?</a:t>
            </a:r>
          </a:p>
          <a:p>
            <a:r>
              <a:rPr lang="en-US" sz="2400" dirty="0"/>
              <a:t>SACE’s reputation as authority (broadly) does not position it to experiment</a:t>
            </a:r>
            <a:endParaRPr lang="en-US" sz="2400" dirty="0">
              <a:cs typeface="Calibri"/>
            </a:endParaRPr>
          </a:p>
          <a:p>
            <a:r>
              <a:rPr lang="en-US" sz="2400" dirty="0"/>
              <a:t>Working with school leaders who will commit </a:t>
            </a:r>
            <a:endParaRPr lang="en-US" sz="2400" dirty="0">
              <a:cs typeface="Calibri"/>
            </a:endParaRPr>
          </a:p>
          <a:p>
            <a:pPr marL="0" indent="0" fontAlgn="base">
              <a:buFont typeface="Arial" panose="020B0604020202020204" pitchFamily="34" charset="0"/>
              <a:buNone/>
            </a:pPr>
            <a:endParaRPr lang="en-US" sz="2400"/>
          </a:p>
          <a:p>
            <a:pPr marL="0" indent="0" fontAlgn="base">
              <a:buFont typeface="Arial" panose="020B0604020202020204" pitchFamily="34" charset="0"/>
              <a:buNone/>
            </a:pPr>
            <a:endParaRPr lang="en-AU" sz="2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7887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7845" y="1205671"/>
            <a:ext cx="4865539" cy="5307861"/>
          </a:xfrm>
          <a:prstGeom prst="rect">
            <a:avLst/>
          </a:prstGeom>
        </p:spPr>
      </p:pic>
      <p:sp>
        <p:nvSpPr>
          <p:cNvPr id="2" name="Title 1">
            <a:extLst>
              <a:ext uri="{FF2B5EF4-FFF2-40B4-BE49-F238E27FC236}">
                <a16:creationId xmlns:a16="http://schemas.microsoft.com/office/drawing/2014/main" id="{F4084F73-2D90-4E36-94D0-58B161A43932}"/>
              </a:ext>
            </a:extLst>
          </p:cNvPr>
          <p:cNvSpPr txBox="1">
            <a:spLocks/>
          </p:cNvSpPr>
          <p:nvPr/>
        </p:nvSpPr>
        <p:spPr>
          <a:xfrm>
            <a:off x="476039" y="367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Roboto Black" panose="02000000000000000000" pitchFamily="2" charset="0"/>
                <a:ea typeface="Roboto Black" panose="02000000000000000000" pitchFamily="2" charset="0"/>
                <a:cs typeface="+mj-cs"/>
              </a:defRPr>
            </a:lvl1pPr>
          </a:lstStyle>
          <a:p>
            <a:r>
              <a:rPr lang="en-US" sz="4000" b="1" dirty="0">
                <a:solidFill>
                  <a:schemeClr val="accent6"/>
                </a:solidFill>
                <a:latin typeface="Compasse"/>
              </a:rPr>
              <a:t>Bringing thrive to life... starting with</a:t>
            </a:r>
          </a:p>
        </p:txBody>
      </p:sp>
    </p:spTree>
    <p:extLst>
      <p:ext uri="{BB962C8B-B14F-4D97-AF65-F5344CB8AC3E}">
        <p14:creationId xmlns:p14="http://schemas.microsoft.com/office/powerpoint/2010/main" val="2790859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oiMy4yMC4wNC4wMCIsIkVkaXRpb24iOiJQcm8iLCJJc1BsdXNFZGl0aW9uIjp0cnVlLCJJc1Byb0VkaXRpb24iOnRydWV9LCJFZmZlY3QiOjAsIlN0eWxlIjp7IiRpZCI6IjMiLCJUaW1lYmFuZFN0eWxlIjp7IiRpZCI6IjQiLCJTY2FsZU1hcmtpbmciOjAsIlNoYXBlIjowLCJTaGFwZVN0eWxlIjp7IiRpZCI6IjUiLCJNYXJnaW4iOnsiJGlkIjoiNiIsIlRvcCI6MCwiTGVmdCI6MTIsIlJpZ2h0IjoxMiwiQm90dG9tIjowfSwiUGFkZGluZyI6eyIkaWQiOiI3IiwiVG9wIjo3LCJMZWZ0IjowLCJSaWdodCI6MCwiQm90dG9tIjo3fSwiQmFja2dyb3VuZCI6eyIkaWQiOiI4IiwiQ29sb3IiOnsiJGlkIjoiOSIsIkEiOjI1NSwiUiI6NjQsIkciOjY0LCJCIjo2NH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zI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Q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dHJ1ZSwiRWxhcHNlZFRpbWVGb3JtYXQiOjIsIlRvZGF5TWFya2VyUG9zaXRpb24iOjAsIlF1aWNrUG9zaXRpb24iOjMsIkFic29sdXRlUG9zaXRpb24iOjEyMy4zNTgzODMsIk1hcmdpbiI6eyIkaWQiOiI0OSIsIlRvcCI6MCwiTGVmdCI6MTAsIlJpZ2h0IjoxMCwiQm90dG9tIjowfSwiUGFkZGluZyI6eyIkaWQiOiI1MCIsIlRvcCI6MCwiTGVmdCI6MCwiUmlnaHQiOjAsIkJvdHRvbSI6MH0sIkJhY2tncm91bmQiOnsiJGlkIjoiNTEiLCJDb2xvciI6eyIkaWQiOiI1MiIsIkEiOjI1NSwiUiI6NDcsIkciOjU0LCJCIjoxNTN9fSwiSXNWaXNpYmxlIjp0cnVlLCJXaWR0aCI6MC4wLCJIZWlnaHQiOjAuMCwiQm9yZGVyU3R5bGUiOm51bGwsIlBhcmVudFN0eWxlIjpudWxsfSwiRGVmYXVsdE1pbGVzdG9uZVN0eWxlIjp7IiRpZCI6IjUzIiwiU2hhcGUiOjAsIkNvbm5lY3Rvck1hcmdpbiI6eyIkaWQiOiI1NCIsIlRvcCI6MCwiTGVmdCI6MiwiUmlnaHQiOjIsIkJvdHRvbSI6MH0sIkNvbm5lY3RvclN0eWxlIjp7IiRpZCI6IjU1IiwiTGluZUNvbG9yIjp7IiRpZCI6IjU2IiwiJHR5cGUiOiJOTFJFLkNvbW1vbi5Eb20uU29saWRDb2xvckJydXNoLCBOTFJFLkNvbW1vbiIsIkNvbG9yIjp7IiRpZCI6IjU3IiwiQSI6MTI3LCJSIjo3OSwiRyI6MTI5LCJCIjoxODl9fSwiTGluZVdlaWdodCI6MS4wLCJMaW5lVHlwZSI6MCwiUGFyZW50U3R5bGUiOm51bGx9LCJJc0JlbG93VGltZWJhbmQiOmZhbHNlLCJQb3NpdGlvbk9uVGFzayI6MC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mYWxzZSwiV2lkdGgiOjAuMCwiSGVpZ2h0IjowLjAsIkJvcmRlclN0eWxlIjpudWxsLCJQYXJlbnRTdHlsZSI6bnVsbH0sIkRhdGVGb3JtYXQiOnsiJGlkIjoiO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EZWZhdWx0VGFza1N0eWxlIjp7IiRpZCI6IjgyIiwiU2hhcGUiOjcsIlNoYXBlVGhpY2tuZXNzIjowLCJEdXJhdGlvbkZvcm1hdCI6NSwiSW5jbHVkZU5vbldvcmtpbmdEYXlzSW5EdXJhdGlvbiI6ZmFsc2UsIlBlcmNlbnRhZ2VDb21wbGV0ZVN0eWxlIjp7IiRpZCI6IjgzIiwiRm9udFNldHRpbmdzIjp7IiRpZCI6Ijg0IiwiRm9udFNpemUiOjEwLCJGb250TmFtZSI6IkNhbGlicmkiLCJJc0JvbGQiOmZhbHNlLCJJc0l0YWxpYyI6ZmFsc2UsIklzVW5kZXJsaW5lZCI6ZmFsc2UsIlBhcmVudFN0eWxlIjpudWxsfSwiQXV0b1NpemUiOjAsIkZvcmVncm91bmQiOnsiJGlkIjoiODUiLCJDb2xvciI6eyIkaWQiOiI4N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YsIkVuZERhdGVQb3NpdGlvbiI6NiwiRGF0ZUlzVmlzaWJsZSI6ZmFsc2UsIlRpdGxlUG9zaXRpb24iOjUsIkR1cmF0aW9uUG9zaXRpb24iOjYsIlBlcmNlbnRhZ2VDb21wbGV0ZWRQb3NpdGlvbiI6NiwiU3BhY2luZyI6My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A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xLCJGb250TmFtZSI6IkNhbGlicmkiLCJJc0JvbGQiOnRydWUsIklzSXRhbGljIjpmYWxzZSwiSXNVbmRlcmxpbmVkIjpmYWxzZSwiUGFyZW50U3R5bGUiOm51bGx9LCJBdXRvU2l6ZSI6MCwiRm9yZWdyb3VuZCI6eyIkaWQiOiIxMTMiLCJDb2xvciI6eyIkaWQiOiIxMTQ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iIsIlRvcCI6MCwiTGVmdCI6MCwiUmlnaHQiOjAsIkJvdHRvbSI6MH0sIlBhZGRpbmciOnsiJGlkIjoiMTIzIiwiVG9wIjowLCJMZWZ0IjowLCJSaWdodCI6MCwiQm90dG9tIjowfSwiQmFja2dyb3VuZCI6eyIkaWQiOiIxMjQiLCJDb2xvciI6eyIkcmVmIjoiMjAifX0sIklzVmlzaWJsZSI6dHJ1ZSwiV2lkdGgiOjAuMCwiSGVpZ2h0IjowLjAsIkJvcmRlclN0eWxlIjpudWxsLCJQYXJlbnRTdHlsZSI6bnVsbH0sIkRhdGVGb3JtYXQiOnsiJGlkIjoiMTI1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I3IiwiR3JpZGxpbmVTdHlsZSI6eyIkaWQiOiIxMjgiLCJMaW5lQ29sb3IiOnsiJGlkIjoiMTI5IiwiJHR5cGUiOiJOTFJFLkNvbW1vbi5Eb20uU29saWRDb2xvckJydXNoLCBOTFJFLkNvbW1vbiIsIkNvbG9yIjp7IiRpZCI6IjEzMCIsIkEiOjM4LCJSIjowLCJHIjowLCJCIjowfX0sIkxpbmVXZWlnaHQiOjEuMCwiTGluZVR5cGUiOjAsIlBhcmVudFN0eWxlIjpudWxsfSwiTWFyZ2luIjp7IiRpZCI6IjEzMSIsIlRvcCI6MCwiTGVmdCI6MCwiUmlnaHQiOjAsIkJvdHRvbSI6MH0sIlBhZGRpbmciOnsiJGlkIjoiMTMyIiwiVG9wIjowLCJMZWZ0IjowLCJSaWdodCI6MCwiQm90dG9tIjowfSwiQmFja2dyb3VuZCI6bnVsbCwiSXNWaXNpYmxlIjp0cnVlLCJXaWR0aCI6MC4wLCJIZWlnaHQiOjAuMCwiQm9yZGVyU3R5bGUiOnsiJGlkIjoiMTMzIiwiTGluZUNvbG9yIjpudWxsLCJMaW5lV2VpZ2h0IjowLjAsIkxpbmVUeXBlIjowLCJQYXJlbnRTdHlsZSI6bnVsbH0sIlBhcmVudFN0eWxlIjpudWxsfSwiU2hvd0VsYXBzZWRUaW1lR3JhZGllbnRTdHlsZSI6ZmFsc2UsIkRlZmF1bHRTd2ltbGFuZVN0eWxlIjp7IiRpZCI6IjEzNCIsIkhlYWRlclN0eWxlIjp7IiRpZCI6IjEzNSIsIlRleHRTdHlsZSI6eyIkaWQiOiIxMzYiLCJGb250U2V0dGluZ3MiOnsiJGlkIjoiMTM3IiwiRm9udFNpemUiOjEyLCJGb250TmFtZSI6IkNhbGlicmkiLCJJc0JvbGQiOmZhbHNlLCJJc0l0YWxpYyI6ZmFsc2UsIklzVW5kZXJsaW5lZCI6ZmFsc2UsIlBhcmVudFN0eWxlIjpudWxsfSwiQXV0b1NpemUiOjAsIkZvcmVncm91bmQiOnsiJGlkIjoiMTM4IiwiQ29sb3IiOnsiJGlkIjoiMTM5IiwiQSI6MjU1LCJSIjozMiwiRyI6NTYsIkIiOjEwMH19LCJNYXhXaWR0aCI6MC4wLCJNYXhIZWlnaHQiOjAuMCwiU21hcnRGb3JlZ3JvdW5kSXNBY3RpdmUiOmZhbHNlLCJIb3Jpem9udGFsQWxpZ25tZW50IjowLCJWZXJ0aWNhbEFsaWdubWVudCI6MCwiU21hcnRGb3JlZ3JvdW5kIjpudWxsLCJCYWNrZ3JvdW5kRmlsbFR5cGUiOjAsIk1hcmdpbiI6eyIkaWQiOiIxNDAiLCJUb3AiOjAsIkxlZnQiOjAsIlJpZ2h0IjowLCJCb3R0b20iOjB9LCJQYWRkaW5nIjp7IiRpZCI6IjE0MSIsIlRvcCI6MCwiTGVmdCI6MCwiUmlnaHQiOjAsIkJvdHRvbSI6MH0sIkJhY2tncm91bmQiOm51bGwsIklzVmlzaWJsZSI6ZmFsc2UsIldpZHRoIjowLjAsIkhlaWdodCI6MC4wLCJCb3JkZXJTdHlsZSI6bnVsbCwiUGFyZW50U3R5bGUiOm51bGx9LCJSZWN0YW5nbGVTdHlsZSI6eyIkaWQiOiIxNDIiLCJNYXJnaW4iOnsiJGlkIjoiMTQzIiwiVG9wIjowLCJMZWZ0IjowLCJSaWdodCI6MCwiQm90dG9tIjowfSwiUGFkZGluZyI6eyIkaWQiOiIxNDQiLCJUb3AiOjAsIkxlZnQiOjAsIlJpZ2h0IjowLCJCb3R0b20iOjB9LCJCYWNrZ3JvdW5kIjp7IiRpZCI6IjE0NSIsIkNvbG9yIjp7IiRpZCI6IjE0NiIsIkEiOjEyNywiUiI6OTEsIkciOjE1NSwiQiI6MjEzfX0sIklzVmlzaWJsZSI6ZmFsc2UsIldpZHRoIjowLjAsIkhlaWdodCI6MC4wLCJCb3JkZXJTdHlsZSI6eyIkaWQiOiIxNDciLCJMaW5lQ29sb3IiOnsiJGlkIjoiMTQ4IiwiJHR5cGUiOiJOTFJFLkNvbW1vbi5Eb20uU29saWRDb2xvckJydXNoLCBOTFJFLkNvbW1vbiIsIkNvbG9yIjp7IiRpZCI6IjE0OSIsIkEiOjI1NSwiUiI6MjU1LCJHIjowLCJCIjowfX0sIkxpbmVXZWlnaHQiOjAuMCwiTGluZVR5cGUiOjAsIlBhcmVudFN0eWxlIjpudWxsfSwiUGFyZW50U3R5bGUiOm51bGx9LCJNYXJnaW4iOnsiJGlkIjoiMTUwIiwiVG9wIjowLCJMZWZ0IjowLCJSaWdodCI6MCwiQm90dG9tIjowfSwiUGFkZGluZyI6eyIkaWQiOiIxNTEiLCJUb3AiOjAsIkxlZnQiOjAsIlJpZ2h0IjowLCJCb3R0b20iOjB9LCJCYWNrZ3JvdW5kIjpudWxsLCJJc1Zpc2libGUiOnRydWUsIldpZHRoIjowLjAsIkhlaWdodCI6MC4wLCJCb3JkZXJTdHlsZSI6bnVsbCwiUGFyZW50U3R5bGUiOm51bGx9LCJCYWNrZ3JvdW5kU3R5bGUiOnsiJGlkIjoiMTUyIiwiTWFyZ2luIjp7IiRpZCI6IjE1MyIsIlRvcCI6MCwiTGVmdCI6MCwiUmlnaHQiOjAsIkJvdHRvbSI6MH0sIlBhZGRpbmciOnsiJGlkIjoiMTU0IiwiVG9wIjowLCJMZWZ0IjowLCJSaWdodCI6MCwiQm90dG9tIjowfSwiQmFja2dyb3VuZCI6eyIkaWQiOiIxNTUiLCJDb2xvciI6eyIkaWQiOiIxNTYiLCJBIjozOCwiUiI6OTEsIkciOjE1NSwiQiI6MjEzfX0sIklzVmlzaWJsZSI6dHJ1ZSwiV2lkdGgiOjAuMCwiSGVpZ2h0IjowLjAsIkJvcmRlclN0eWxlIjp7IiRpZCI6IjE1NyIsIkxpbmVDb2xvciI6eyIkaWQiOiIxNTgiLCIkdHlwZSI6Ik5MUkUuQ29tbW9uLkRvbS5Tb2xpZENvbG9yQnJ1c2gsIE5MUkUuQ29tbW9uIiwiQ29sb3IiOnsiJGlkIjoiMTU5IiwiQSI6MjU1LCJSIjoyNTUsIkciOjAsIkIiOjB9fSwiTGluZVdlaWdodCI6MC4wLCJMaW5lVHlwZSI6MCwiUGFyZW50U3R5bGUiOm51bGx9LCJQYXJlbnRTdHlsZSI6bnVsbH0sIklzQWJvdmVUaW1lYmFuZCI6ZmFsc2UsIk1hcmdpbiI6eyIkaWQiOiIxNjAiLCJUb3AiOjAsIkxlZnQiOjAsIlJpZ2h0IjowLCJCb3R0b20iOjB9LCJQYWRkaW5nIjp7IiRpZCI6IjE2MSIsIlRvcCI6MCwiTGVmdCI6MCwiUmlnaHQiOjAsIkJvdHRvbSI6MH0sIklzVmlzaWJsZSI6dHJ1ZSwiV2lkdGgiOjAuMCwiSGVpZ2h0IjowLjAsIkJvcmRlclN0eWxlIjpudWxsLCJQYXJlbnRTdHlsZSI6bnVsbH19LCJTY2FsZSI6eyIkaWQiOiIxNjIiLCJTdGFydERhdGUiOiIwMDAxLTAxLTAxVDAwOjAwOjAwIiwiRW5kRGF0ZSI6IjIwMjAtMDMtMjJUMjM6NTk6MDAiLCJGb3JtYXQiOiJNTU0iLCJUeXBlIjozLCJBdXRvRGF0ZVJhbmdlIjp0cnVlLCJXb3JraW5nRGF5cyI6MzEsIlRvZGF5TWFya2VyVGV4dCI6IlRvZGF5IiwiQXV0b1NjYWxlVHlwZSI6ZmFsc2V9LCJNaWxlc3RvbmVzIjpbeyIkaWQiOiIxNjMiLCJEYXRlIjoiMjAxOS0wMy0zMVQyMzo1OTowMFoiLCJTdHlsZSI6eyIkaWQiOiIxNjQiLCJTaGFwZSI6NSwiQ29ubmVjdG9yTWFyZ2luIjp7IiRyZWYiOiI1NCJ9LCJDb25uZWN0b3JTdHlsZSI6eyIkaWQiOiIxNjUiLCJMaW5lQ29sb3IiOnsiJGlkIjoiMTY2IiwiJHR5cGUiOiJOTFJFLkNvbW1vbi5Eb20uU29saWRDb2xvckJydXNoLCBOTFJFLkNvbW1vbiIsIkNvbG9yIjp7IiRpZCI6IjE2NyIsIkEiOjEyNywiUiI6NzksIkciOjEyOSwiQiI6MTg5fX0sIkxpbmVXZWlnaHQiOjEuMCwiTGluZVR5cGUiOjAsIlBhcmVudFN0eWxlIjpudWxsfSwiSXNCZWxvd1RpbWViYW5kIjpmYWxzZSwiUG9zaXRpb25PblRhc2siOjAsIkhpZGVEYXRlIjpmYWxzZSwiU2hhcGVTaXplIjoxLCJTcGFjaW5nIjoxLjAsIlBhZGRpbmciOnsiJHJlZiI6IjU4In0sIlNoYXBlU3R5bGUiOnsiJGlkIjoiMTY4IiwiTWFyZ2luIjp7IiRyZWYiOiI2MCJ9LCJQYWRkaW5nIjp7IiRyZWYiOiI2MSJ9LCJCYWNrZ3JvdW5kIjp7IiRpZCI6IjE2OSIsIkNvbG9yIjp7IiRpZCI6IjE3MCIsIkEiOjI1NSwiUiI6MTc4LCJHIjoxNCwiQiI6MTh9fSwiSXNWaXNpYmxlIjp0cnVlLCJXaWR0aCI6MTguMCwiSGVpZ2h0IjoyMC4wLCJCb3JkZXJTdHlsZSI6eyIkaWQiOiIxNzEiLCJMaW5lQ29sb3IiOnsiJHJlZiI6IjY1In0sIkxpbmVXZWlnaHQiOjAuMCwiTGluZVR5cGUiOjAsIlBhcmVudFN0eWxlIjpudWxsfSwiUGFyZW50U3R5bGUiOm51bGx9LCJUaXRsZVN0eWxlIjp7IiRpZCI6IjE3MiIsIkZvbnRTZXR0aW5ncyI6eyIkaWQiOiIxNzMiLCJGb250U2l6ZSI6MTEsIkZvbnROYW1lIjoiQ2FsaWJyaSIsIklzQm9sZCI6dHJ1ZSwiSXNJdGFsaWMiOmZhbHNlLCJJc1VuZGVybGluZWQiOmZhbHNlLCJQYXJlbnRTdHlsZSI6bnVsbH0sIkF1dG9TaXplIjowLCJGb3JlZ3JvdW5kIjp7IiRpZCI6IjE3NCIsIkNvbG9yIjp7IiRpZCI6IjE3N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Tc2IiwiTGluZUNvbG9yIjpudWxsLCJMaW5lV2VpZ2h0IjowLjAsIkxpbmVUeXBlIjowLCJQYXJlbnRTdHlsZSI6bnVsbH0sIlBhcmVudFN0eWxlIjpudWxsfSwiRGF0ZVN0eWxlIjp7IiRpZCI6IjE3NyIsIkZvbnRTZXR0aW5ncyI6eyIkaWQiOiIxNzgiLCJGb250U2l6ZSI6MTAsIkZvbnROYW1lIjoiQ2FsaWJyaSIsIklzQm9sZCI6ZmFsc2UsIklzSXRhbGljIjpmYWxzZSwiSXNVbmRlcmxpbmVkIjpmYWxzZSwiUGFyZW50U3R5bGUiOm51bGx9LCJBdXRvU2l6ZSI6MCwiRm9yZWdyb3VuZCI6eyIkaWQiOiIxNzkiLCJDb2xvciI6eyIkaWQiOiIxODA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MTgxIiwiTGluZUNvbG9yIjpudWxsLCJMaW5lV2VpZ2h0IjowLjAsIkxpbmVUeXBlIjowLCJQYXJlbnRTdHlsZSI6bnVsbH0sIlBhcmVudFN0eWxlIjpudWxsfSwiRGF0ZUZvcm1hdCI6eyIkaWQiOiIxODIiLCJGb3JtYXRTdHJpbmciOiJ5eXl5L01NTSIsIlNlcGFyYXRvciI6Ii8iLCJVc2VJbnRlcm5hdGlvbmFsRGF0ZUZvcm1hdCI6ZmFsc2UsIkRhdGVJc1Zpc2libGUiOnRydWUsIlRpbWVJc1Zpc2libGUiOmZhbHNlLCJIb3VyRGlnaXRzIjoxLCJBbVBtRGVzaWduYXRvciI6MiwiVHJpbTAwTWludXRlcyI6ZmFsc2UsIkxhc3RLbm93blZpc2liaWxpdHlTdGF0ZSI6eyIkaWQiOiIxODMiLCJEYXRlUGFydElzVmlzaWJsZSI6dHJ1ZSwiVGltZVBhcnRJc1Zpc2libGUiOmZhbHNlfX0sIklzVmlzaWJsZSI6dHJ1ZSwiUGFyZW50U3R5bGUiOm51bGx9LCJJbmRleCI6MCwiUGVyY2VudGFnZUNvbXBsZXRlIjpudWxsLCJQb3NpdGlvbiI6eyJSYXRpbyI6MC4wLCJJc0N1c3RvbSI6ZmFsc2V9LCJEYXRlRm9ybWF0Ijp7IiRyZWYiOiIxODIifSwiUmVsYXRlZFRhc2tJZCI6IjAwMDAwMDAwLTAwMDAtMDAwMC0wMDAwLTAwMDAwMDAwMDAwMCIsIklkIjoiYWQ1MmU3MzktNzk3OS00NmQ3LWJkNDYtM2IwMDZjMDYzOTRkIiwiSW1wb3J0SWQiOm51bGwsIlRpdGxlIjoiUTEgUmV2aWV3IiwiTm90ZSI6bnVsbCwiSHlwZXJsaW5rIjp7IiRpZCI6IjE4NCIsIkFkZHJlc3MiOiIiLCJTdWJBZGRyZXNzIjoiIn0sIklzQ2hhbmdlZCI6ZmFsc2UsIklzTmV3IjpmYWxzZX0seyIkaWQiOiIxODUiLCJEYXRlIjoiMjAxOS0wNy0wNVQwMDowMDowMFoiLCJTdHlsZSI6eyIkaWQiOiIxODYiLCJTaGFwZSI6NSwiQ29ubmVjdG9yTWFyZ2luIjp7IiRyZWYiOiI1NCJ9LCJDb25uZWN0b3JTdHlsZSI6eyIkaWQiOiIxODciLCJMaW5lQ29sb3IiOnsiJGlkIjoiMTg4IiwiJHR5cGUiOiJOTFJFLkNvbW1vbi5Eb20uU29saWRDb2xvckJydXNoLCBOTFJFLkNvbW1vbiIsIkNvbG9yIjp7IiRpZCI6IjE4OSIsIkEiOjEyNywiUiI6MTc4LCJHIjoxNCwiQiI6MTh9fSwiTGluZVdlaWdodCI6MS4wLCJMaW5lVHlwZSI6MCwiUGFyZW50U3R5bGUiOm51bGx9LCJJc0JlbG93VGltZWJhbmQiOmZhbHNlLCJQb3NpdGlvbk9uVGFzayI6MCwiSGlkZURhdGUiOmZhbHNlLCJTaGFwZVNpemUiOjEsIlNwYWNpbmciOjEuMCwiUGFkZGluZyI6eyIkcmVmIjoiNTgifSwiU2hhcGVTdHlsZSI6eyIkaWQiOiIxOTAiLCJNYXJnaW4iOnsiJHJlZiI6IjYwIn0sIlBhZGRpbmciOnsiJHJlZiI6IjYxIn0sIkJhY2tncm91bmQiOnsiJGlkIjoiMTkxIiwiQ29sb3IiOnsiJGlkIjoiMTkyIiwiQSI6MjU1LCJSIjoxNzgsIkciOjE0LCJCIjoxOH19LCJJc1Zpc2libGUiOnRydWUsIldpZHRoIjoxOC4wLCJIZWlnaHQiOjIwLjAsIkJvcmRlclN0eWxlIjp7IiRpZCI6IjE5MyIsIkxpbmVDb2xvciI6eyIkcmVmIjoiNjUifSwiTGluZVdlaWdodCI6MC4wLCJMaW5lVHlwZSI6MCwiUGFyZW50U3R5bGUiOm51bGx9LCJQYXJlbnRTdHlsZSI6bnVsbH0sIlRpdGxlU3R5bGUiOnsiJGlkIjoiMTk0IiwiRm9udFNldHRpbmdzIjp7IiRpZCI6IjE5NSIsIkZvbnRTaXplIjoxMSwiRm9udE5hbWUiOiJDYWxpYnJpIiwiSXNCb2xkIjp0cnVlLCJJc0l0YWxpYyI6ZmFsc2UsIklzVW5kZXJsaW5lZCI6ZmFsc2UsIlBhcmVudFN0eWxlIjpudWxsfSwiQXV0b1NpemUiOjAsIkZvcmVncm91bmQiOnsiJGlkIjoiMTk2IiwiQ29sb3IiOnsiJGlkIjoiMTk3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xOTgiLCJMaW5lQ29sb3IiOm51bGwsIkxpbmVXZWlnaHQiOjAuMCwiTGluZVR5cGUiOjAsIlBhcmVudFN0eWxlIjpudWxsfSwiUGFyZW50U3R5bGUiOm51bGx9LCJEYXRlU3R5bGUiOnsiJGlkIjoiMTk5IiwiRm9udFNldHRpbmdzIjp7IiRpZCI6IjIwMCIsIkZvbnRTaXplIjoxMCwiRm9udE5hbWUiOiJDYWxpYnJpIiwiSXNCb2xkIjpmYWxzZSwiSXNJdGFsaWMiOmZhbHNlLCJJc1VuZGVybGluZWQiOmZhbHNlLCJQYXJlbnRTdHlsZSI6bnVsbH0sIkF1dG9TaXplIjowLCJGb3JlZ3JvdW5kIjp7IiRpZCI6IjIwMSIsIkNvbG9yIjp7IiRpZCI6IjIwMi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yMDMiLCJMaW5lQ29sb3IiOm51bGwsIkxpbmVXZWlnaHQiOjAuMCwiTGluZVR5cGUiOjAsIlBhcmVudFN0eWxlIjpudWxsfSwiUGFyZW50U3R5bGUiOm51bGx9LCJEYXRlRm9ybWF0Ijp7IiRpZCI6IjIwNCIsIkZvcm1hdFN0cmluZyI6Inl5eXkvTU1NIiwiU2VwYXJhdG9yIjoiLyIsIlVzZUludGVybmF0aW9uYWxEYXRlRm9ybWF0IjpmYWxzZSwiRGF0ZUlzVmlzaWJsZSI6dHJ1ZSwiVGltZUlzVmlzaWJsZSI6ZmFsc2UsIkhvdXJEaWdpdHMiOjEsIkFtUG1EZXNpZ25hdG9yIjoyLCJUcmltMDBNaW51dGVzIjpmYWxzZSwiTGFzdEtub3duVmlzaWJpbGl0eVN0YXRlIjp7IiRpZCI6IjIwNSIsIkRhdGVQYXJ0SXNWaXNpYmxlIjp0cnVlLCJUaW1lUGFydElzVmlzaWJsZSI6ZmFsc2V9fSwiSXNWaXNpYmxlIjp0cnVlLCJQYXJlbnRTdHlsZSI6bnVsbH0sIkluZGV4IjoxLCJQZXJjZW50YWdlQ29tcGxldGUiOm51bGwsIlBvc2l0aW9uIjp7IlJhdGlvIjowLjA4OTk3MTEyODIxNjQ5NjIyMSwiSXNDdXN0b20iOmZhbHNlfSwiRGF0ZUZvcm1hdCI6eyIkcmVmIjoiMjA0In0sIlJlbGF0ZWRUYXNrSWQiOiIwMDAwMDAwMC0wMDAwLTAwMDAtMDAwMC0wMDAwMDAwMDAwMDAiLCJJZCI6IjRhMDc2ZWJkLTI1YzEtNDY5OC05ZWJmLTU5MDBhNWI0NDQ3ZSIsIkltcG9ydElkIjpudWxsLCJUaXRsZSI6IlEyIFJldmlldyIsIk5vdGUiOm51bGwsIkh5cGVybGluayI6eyIkaWQiOiIyMDYiLCJBZGRyZXNzIjoiIiwiU3ViQWRkcmVzcyI6IiJ9LCJJc0NoYW5nZWQiOmZhbHNlLCJJc05ldyI6ZmFsc2V9LHsiJGlkIjoiMjA3IiwiRGF0ZSI6IjIwMTktMDktMjdUMjM6NTk6MDBaIiwiU3R5bGUiOnsiJGlkIjoiMjA4IiwiU2hhcGUiOjUsIkNvbm5lY3Rvck1hcmdpbiI6eyIkcmVmIjoiNTQifSwiQ29ubmVjdG9yU3R5bGUiOnsiJGlkIjoiMjA5IiwiTGluZUNvbG9yIjp7IiRpZCI6IjIxMCIsIiR0eXBlIjoiTkxSRS5Db21tb24uRG9tLlNvbGlkQ29sb3JCcnVzaCwgTkxSRS5Db21tb24iLCJDb2xvciI6eyIkaWQiOiIyMTEiLCJBIjoxMjcsIlIiOjc5LCJHIjoxMjksIkIiOjE4OX19LCJMaW5lV2VpZ2h0IjoxLjAsIkxpbmVUeXBlIjowLCJQYXJlbnRTdHlsZSI6bnVsbH0sIklzQmVsb3dUaW1lYmFuZCI6ZmFsc2UsIlBvc2l0aW9uT25UYXNrIjowLCJIaWRlRGF0ZSI6ZmFsc2UsIlNoYXBlU2l6ZSI6MSwiU3BhY2luZyI6MS4wLCJQYWRkaW5nIjp7IiRyZWYiOiI1OCJ9LCJTaGFwZVN0eWxlIjp7IiRpZCI6IjIxMiIsIk1hcmdpbiI6eyIkcmVmIjoiNjAifSwiUGFkZGluZyI6eyIkcmVmIjoiNjEifSwiQmFja2dyb3VuZCI6eyIkaWQiOiIyMTMiLCJDb2xvciI6eyIkaWQiOiIyMTQiLCJBIjoyNTUsIlIiOjE3OCwiRyI6MTQsIkIiOjE4fX0sIklzVmlzaWJsZSI6dHJ1ZSwiV2lkdGgiOjE4LjAsIkhlaWdodCI6MjAuMCwiQm9yZGVyU3R5bGUiOnsiJGlkIjoiMjE1IiwiTGluZUNvbG9yIjp7IiRyZWYiOiI2NSJ9LCJMaW5lV2VpZ2h0IjowLjAsIkxpbmVUeXBlIjowLCJQYXJlbnRTdHlsZSI6bnVsbH0sIlBhcmVudFN0eWxlIjpudWxsfSwiVGl0bGVTdHlsZSI6eyIkaWQiOiIyMTYiLCJGb250U2V0dGluZ3MiOnsiJGlkIjoiMjE3IiwiRm9udFNpemUiOjExLCJGb250TmFtZSI6IkNhbGlicmkiLCJJc0JvbGQiOnRydWUsIklzSXRhbGljIjpmYWxzZSwiSXNVbmRlcmxpbmVkIjpmYWxzZSwiUGFyZW50U3R5bGUiOm51bGx9LCJBdXRvU2l6ZSI6MCwiRm9yZWdyb3VuZCI6eyIkaWQiOiIyMTgiLCJDb2xvciI6eyIkaWQiOiIyMTk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yMCIsIkxpbmVDb2xvciI6bnVsbCwiTGluZVdlaWdodCI6MC4wLCJMaW5lVHlwZSI6MCwiUGFyZW50U3R5bGUiOm51bGx9LCJQYXJlbnRTdHlsZSI6bnVsbH0sIkRhdGVTdHlsZSI6eyIkaWQiOiIyMjEiLCJGb250U2V0dGluZ3MiOnsiJGlkIjoiMjIyIiwiRm9udFNpemUiOjEwLCJGb250TmFtZSI6IkNhbGlicmkiLCJJc0JvbGQiOmZhbHNlLCJJc0l0YWxpYyI6ZmFsc2UsIklzVW5kZXJsaW5lZCI6ZmFsc2UsIlBhcmVudFN0eWxlIjpudWxsfSwiQXV0b1NpemUiOjAsIkZvcmVncm91bmQiOnsiJGlkIjoiMjIzIiwiQ29sb3IiOnsiJGlkIjoiMjI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IyNSIsIkxpbmVDb2xvciI6bnVsbCwiTGluZVdlaWdodCI6MC4wLCJMaW5lVHlwZSI6MCwiUGFyZW50U3R5bGUiOm51bGx9LCJQYXJlbnRTdHlsZSI6bnVsbH0sIkRhdGVGb3JtYXQiOnsiJGlkIjoiMjI2IiwiRm9ybWF0U3RyaW5nIjoieXl5eS9NTU0iLCJTZXBhcmF0b3IiOiIvIiwiVXNlSW50ZXJuYXRpb25hbERhdGVGb3JtYXQiOmZhbHNlLCJEYXRlSXNWaXNpYmxlIjp0cnVlLCJUaW1lSXNWaXNpYmxlIjpmYWxzZSwiSG91ckRpZ2l0cyI6MSwiQW1QbURlc2lnbmF0b3IiOjIsIlRyaW0wME1pbnV0ZXMiOmZhbHNlLCJMYXN0S25vd25WaXNpYmlsaXR5U3RhdGUiOnsiJGlkIjoiMjI3IiwiRGF0ZVBhcnRJc1Zpc2libGUiOnRydWUsIlRpbWVQYXJ0SXNWaXNpYmxlIjpmYWxzZX19LCJJc1Zpc2libGUiOnRydWUsIlBhcmVudFN0eWxlIjpudWxsfSwiSW5kZXgiOjIsIlBlcmNlbnRhZ2VDb21wbGV0ZSI6bnVsbCwiUG9zaXRpb24iOnsiUmF0aW8iOjAuMCwiSXNDdXN0b20iOmZhbHNlfSwiRGF0ZUZvcm1hdCI6eyIkcmVmIjoiMjI2In0sIlJlbGF0ZWRUYXNrSWQiOiIwMDAwMDAwMC0wMDAwLTAwMDAtMDAwMC0wMDAwMDAwMDAwMDAiLCJJZCI6ImRiNDM5M2ZhLWZiMjAtNDI5ZC1hNzY2LTdhZDM5MjcxYWY1MCIsIkltcG9ydElkIjpudWxsLCJUaXRsZSI6IlEzIFJldmlldyIsIk5vdGUiOm51bGwsIkh5cGVybGluayI6eyIkaWQiOiIyMjgiLCJBZGRyZXNzIjoiIiwiU3ViQWRkcmVzcyI6IiJ9LCJJc0NoYW5nZWQiOmZhbHNlLCJJc05ldyI6ZmFsc2V9LHsiJGlkIjoiMjI5IiwiRGF0ZSI6IjIwMTktMTItMjBUMjM6NTk6MDBaIiwiU3R5bGUiOnsiJGlkIjoiMjMwIiwiU2hhcGUiOjUsIkNvbm5lY3Rvck1hcmdpbiI6eyIkcmVmIjoiNTQifSwiQ29ubmVjdG9yU3R5bGUiOnsiJGlkIjoiMjMxIiwiTGluZUNvbG9yIjp7IiRpZCI6IjIzMiIsIiR0eXBlIjoiTkxSRS5Db21tb24uRG9tLlNvbGlkQ29sb3JCcnVzaCwgTkxSRS5Db21tb24iLCJDb2xvciI6eyIkaWQiOiIyMzMiLCJBIjoxMjcsIlIiOjc5LCJHIjoxMjksIkIiOjE4OX19LCJMaW5lV2VpZ2h0IjoxLjAsIkxpbmVUeXBlIjowLCJQYXJlbnRTdHlsZSI6bnVsbH0sIklzQmVsb3dUaW1lYmFuZCI6ZmFsc2UsIlBvc2l0aW9uT25UYXNrIjowLCJIaWRlRGF0ZSI6ZmFsc2UsIlNoYXBlU2l6ZSI6MSwiU3BhY2luZyI6MS4wLCJQYWRkaW5nIjp7IiRyZWYiOiI1OCJ9LCJTaGFwZVN0eWxlIjp7IiRpZCI6IjIzNCIsIk1hcmdpbiI6eyIkcmVmIjoiNjAifSwiUGFkZGluZyI6eyIkcmVmIjoiNjEifSwiQmFja2dyb3VuZCI6eyIkaWQiOiIyMzUiLCJDb2xvciI6eyIkaWQiOiIyMzYiLCJBIjoyNTUsIlIiOjE3OCwiRyI6MTQsIkIiOjE4fX0sIklzVmlzaWJsZSI6dHJ1ZSwiV2lkdGgiOjE4LjAsIkhlaWdodCI6MjAuMCwiQm9yZGVyU3R5bGUiOnsiJGlkIjoiMjM3IiwiTGluZUNvbG9yIjp7IiRyZWYiOiI2NSJ9LCJMaW5lV2VpZ2h0IjowLjAsIkxpbmVUeXBlIjowLCJQYXJlbnRTdHlsZSI6bnVsbH0sIlBhcmVudFN0eWxlIjpudWxsfSwiVGl0bGVTdHlsZSI6eyIkaWQiOiIyMzgiLCJGb250U2V0dGluZ3MiOnsiJGlkIjoiMjM5IiwiRm9udFNpemUiOjExLCJGb250TmFtZSI6IkNhbGlicmkiLCJJc0JvbGQiOnRydWUsIklzSXRhbGljIjpmYWxzZSwiSXNVbmRlcmxpbmVkIjpmYWxzZSwiUGFyZW50U3R5bGUiOm51bGx9LCJBdXRvU2l6ZSI6MCwiRm9yZWdyb3VuZCI6eyIkaWQiOiIyNDAiLCJDb2xvciI6eyIkaWQiOiIyNDE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0MiIsIkxpbmVDb2xvciI6bnVsbCwiTGluZVdlaWdodCI6MC4wLCJMaW5lVHlwZSI6MCwiUGFyZW50U3R5bGUiOm51bGx9LCJQYXJlbnRTdHlsZSI6bnVsbH0sIkRhdGVTdHlsZSI6eyIkaWQiOiIyNDMiLCJGb250U2V0dGluZ3MiOnsiJGlkIjoiMjQ0IiwiRm9udFNpemUiOjEwLCJGb250TmFtZSI6IkNhbGlicmkiLCJJc0JvbGQiOmZhbHNlLCJJc0l0YWxpYyI6ZmFsc2UsIklzVW5kZXJsaW5lZCI6ZmFsc2UsIlBhcmVudFN0eWxlIjpudWxsfSwiQXV0b1NpemUiOjAsIkZvcmVncm91bmQiOnsiJGlkIjoiMjQ1IiwiQ29sb3IiOnsiJGlkIjoiMjQ2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I0NyIsIkxpbmVDb2xvciI6bnVsbCwiTGluZVdlaWdodCI6MC4wLCJMaW5lVHlwZSI6MCwiUGFyZW50U3R5bGUiOm51bGx9LCJQYXJlbnRTdHlsZSI6bnVsbH0sIkRhdGVGb3JtYXQiOnsiJGlkIjoiMjQ4IiwiRm9ybWF0U3RyaW5nIjoieXl5eS9NTU0iLCJTZXBhcmF0b3IiOiIvIiwiVXNlSW50ZXJuYXRpb25hbERhdGVGb3JtYXQiOmZhbHNlLCJEYXRlSXNWaXNpYmxlIjp0cnVlLCJUaW1lSXNWaXNpYmxlIjpmYWxzZSwiSG91ckRpZ2l0cyI6MSwiQW1QbURlc2lnbmF0b3IiOjIsIlRyaW0wME1pbnV0ZXMiOmZhbHNlLCJMYXN0S25vd25WaXNpYmlsaXR5U3RhdGUiOnsiJGlkIjoiMjQ5IiwiRGF0ZVBhcnRJc1Zpc2libGUiOnRydWUsIlRpbWVQYXJ0SXNWaXNpYmxlIjpmYWxzZX19LCJJc1Zpc2libGUiOnRydWUsIlBhcmVudFN0eWxlIjpudWxsfSwiSW5kZXgiOjMsIlBlcmNlbnRhZ2VDb21wbGV0ZSI6bnVsbCwiUG9zaXRpb24iOnsiUmF0aW8iOjAuMCwiSXNDdXN0b20iOmZhbHNlfSwiRGF0ZUZvcm1hdCI6eyIkcmVmIjoiMjQ4In0sIlJlbGF0ZWRUYXNrSWQiOiIwMDAwMDAwMC0wMDAwLTAwMDAtMDAwMC0wMDAwMDAwMDAwMDAiLCJJZCI6ImQxM2YxODY1LTQ3MTgtNGJiYi04NGUzLTEyOWVlZTljNDI3OSIsIkltcG9ydElkIjpudWxsLCJUaXRsZSI6IlE0IFJldmlldyIsIk5vdGUiOm51bGwsIkh5cGVybGluayI6eyIkaWQiOiIyNTAiLCJBZGRyZXNzIjoiIiwiU3ViQWRkcmVzcyI6IiJ9LCJJc0NoYW5nZWQiOmZhbHNlLCJJc05ldyI6ZmFsc2V9XSwiVGFza3MiOltdLCJTd2ltbGFuZXMiOlt7IiRpZCI6IjI1MSIsIklkIjoiOWNmMGI5YTMtYjQwNi00ODY5LWI5YWUtNzQ4ZmI1ZWZiYjUxIiwiSW5kZXgiOjQsIkhlYWRlclRleHQiOiJQbGFubmluZyIsIlN0eWxlIjp7IiRpZCI6IjI1MiIsIkhlYWRlclN0eWxlIjp7IiRpZCI6IjI1MyIsIlRleHRTdHlsZSI6eyIkaWQiOiIyNTQiLCJGb250U2V0dGluZ3MiOnsiJGlkIjoiMjU1IiwiRm9udFNpemUiOjEyLCJGb250TmFtZSI6IkNhbGlicmkiLCJJc0JvbGQiOnRydWUsIklzSXRhbGljIjpmYWxzZSwiSXNVbmRlcmxpbmVkIjpmYWxzZSwiUGFyZW50U3R5bGUiOm51bGx9LCJBdXRvU2l6ZSI6MCwiRm9yZWdyb3VuZCI6eyIkaWQiOiIyNTYiLCJDb2xvciI6eyIkaWQiOiIyNTciLCJBIjoyNTUsIlIiOjI1NSwiRyI6MjU1LCJCIjoyNTV9fSwiTWF4V2lkdGgiOjAuMCwiTWF4SGVpZ2h0IjowLjAsIlNtYXJ0Rm9yZWdyb3VuZElzQWN0aXZlIjpmYWxzZSwiSG9yaXpvbnRhbEFsaWdubWVudCI6MCwiVmVydGljYWxBbGlnbm1lbnQiOjAsIlNtYXJ0Rm9yZWdyb3VuZCI6bnVsbCwiQmFja2dyb3VuZEZpbGxUeXBlIjowLCJNYXJnaW4iOnsiJGlkIjoiMjU4IiwiVG9wIjowLCJMZWZ0IjowLCJSaWdodCI6MCwiQm90dG9tIjowfSwiUGFkZGluZyI6eyIkaWQiOiIyNTkiLCJUb3AiOjAsIkxlZnQiOjAsIlJpZ2h0IjowLCJCb3R0b20iOjB9LCJCYWNrZ3JvdW5kIjpudWxsLCJJc1Zpc2libGUiOmZhbHNlLCJXaWR0aCI6MC4wLCJIZWlnaHQiOjAuMCwiQm9yZGVyU3R5bGUiOm51bGwsIlBhcmVudFN0eWxlIjpudWxsfSwiUmVjdGFuZ2xlU3R5bGUiOnsiJGlkIjoiMjYwIiwiTWFyZ2luIjp7IiRpZCI6IjI2MSIsIlRvcCI6MCwiTGVmdCI6MCwiUmlnaHQiOjAsIkJvdHRvbSI6MH0sIlBhZGRpbmciOnsiJGlkIjoiMjYyIiwiVG9wIjowLCJMZWZ0IjowLCJSaWdodCI6MCwiQm90dG9tIjowfSwiQmFja2dyb3VuZCI6eyIkaWQiOiIyNjMiLCJDb2xvciI6eyIkaWQiOiIyNjQiLCJBIjoyNTUsIlIiOjI1NSwiRyI6MTkyLCJCIjowfX0sIklzVmlzaWJsZSI6ZmFsc2UsIldpZHRoIjowLjAsIkhlaWdodCI6MC4wLCJCb3JkZXJTdHlsZSI6eyIkaWQiOiIyNjUiLCJMaW5lQ29sb3IiOnsiJGlkIjoiMjY2IiwiJHR5cGUiOiJOTFJFLkNvbW1vbi5Eb20uU29saWRDb2xvckJydXNoLCBOTFJFLkNvbW1vbiIsIkNvbG9yIjp7IiRpZCI6IjI2NyIsIkEiOjI1NSwiUiI6MjIsIkciOjI4LCJCIjozNX19LCJMaW5lV2VpZ2h0IjowLjAsIkxpbmVUeXBlIjowLCJQYXJlbnRTdHlsZSI6bnVsbH0sIlBhcmVudFN0eWxlIjpudWxsfSwiTWFyZ2luIjp7IiRpZCI6IjI2OCIsIlRvcCI6MCwiTGVmdCI6MCwiUmlnaHQiOjAsIkJvdHRvbSI6MH0sIlBhZGRpbmciOnsiJGlkIjoiMjY5IiwiVG9wIjowLCJMZWZ0IjowLCJSaWdodCI6MCwiQm90dG9tIjowfSwiQmFja2dyb3VuZCI6bnVsbCwiSXNWaXNpYmxlIjp0cnVlLCJXaWR0aCI6MC4wLCJIZWlnaHQiOjAuMCwiQm9yZGVyU3R5bGUiOm51bGwsIlBhcmVudFN0eWxlIjpudWxsfSwiQmFja2dyb3VuZFN0eWxlIjp7IiRpZCI6IjI3MCIsIk1hcmdpbiI6eyIkaWQiOiIyNzEiLCJUb3AiOjAsIkxlZnQiOjAsIlJpZ2h0IjowLCJCb3R0b20iOjB9LCJQYWRkaW5nIjp7IiRpZCI6IjI3MiIsIlRvcCI6MCwiTGVmdCI6MCwiUmlnaHQiOjAsIkJvdHRvbSI6MH0sIkJhY2tncm91bmQiOnsiJGlkIjoiMjczIiwiQ29sb3IiOnsiJGlkIjoiMjc0IiwiQSI6MzgsIlIiOjI1NSwiRyI6MTkyLCJCIjowfX0sIklzVmlzaWJsZSI6dHJ1ZSwiV2lkdGgiOjAuMCwiSGVpZ2h0IjowLjAsIkJvcmRlclN0eWxlIjp7IiRpZCI6IjI3NSIsIkxpbmVDb2xvciI6eyIkaWQiOiIyNzYiLCIkdHlwZSI6Ik5MUkUuQ29tbW9uLkRvbS5Tb2xpZENvbG9yQnJ1c2gsIE5MUkUuQ29tbW9uIiwiQ29sb3IiOnsiJGlkIjoiMjc3IiwiQSI6MjU1LCJSIjoyMiwiRyI6MjgsIkIiOjM1fX0sIkxpbmVXZWlnaHQiOjAuMCwiTGluZVR5cGUiOjAsIlBhcmVudFN0eWxlIjpudWxsfSwiUGFyZW50U3R5bGUiOm51bGx9LCJJc0Fib3ZlVGltZWJhbmQiOmZhbHNlLCJNYXJnaW4iOnsiJGlkIjoiMjc4IiwiVG9wIjowLCJMZWZ0IjowLCJSaWdodCI6MCwiQm90dG9tIjowfSwiUGFkZGluZyI6eyIkaWQiOiIyNzkiLCJUb3AiOjAsIkxlZnQiOjAsIlJpZ2h0IjowLCJCb3R0b20iOjB9LCJJc1Zpc2libGUiOnRydWUsIldpZHRoIjowLjAsIkhlaWdodCI6MC4wLCJCb3JkZXJTdHlsZSI6bnVsbCwiUGFyZW50U3R5bGUiOm51bGx9LCJUYXNrcyI6W3siJGlkIjoiMjgwIiwiX2F0dGFjaGVkTWlsZXN0b25lcyI6W3siJGlkIjoiMjgxIiwiRGF0ZSI6IjIwMTktMDEtMTZUMjM6NTk6MDBaIiwiU3R5bGUiOnsiJGlkIjoiMjgyIiwiU2hhcGUiOjE0LCJDb25uZWN0b3JNYXJnaW4iOnsiJGlkIjoiMjgzIiwiVG9wIjowLCJMZWZ0IjoyLCJSaWdodCI6MiwiQm90dG9tIjowfSwiQ29ubmVjdG9yU3R5bGUiOnsiJGlkIjoiMjg0IiwiTGluZUNvbG9yIjp7IiRpZCI6IjI4NSIsIiR0eXBlIjoiTkxSRS5Db21tb24uRG9tLlNvbGlkQ29sb3JCcnVzaCwgTkxSRS5Db21tb24iLCJDb2xvciI6eyIkaWQiOiIyODYiLCJBIjoxMjcsIlIiOjc5LCJHIjoxMjksIkIiOjE4OX19LCJMaW5lV2VpZ2h0IjoxLjAsIkxpbmVUeXBlIjowLCJQYXJlbnRTdHlsZSI6bnVsbH0sIklzQmVsb3dUaW1lYmFuZCI6dHJ1ZSwiUG9zaXRpb25PblRhc2siOjMsIkhpZGVEYXRlIjpmYWxzZSwiU2hhcGVTaXplIjoxLCJTcGFjaW5nIjowLjAsIlBhZGRpbmciOnsiJGlkIjoiMjg3IiwiVG9wIjo3LCJMZWZ0IjozLCJSaWdodCI6MCwiQm90dG9tIjoyfSwiU2hhcGVTdHlsZSI6eyIkaWQiOiIyODgiLCJNYXJnaW4iOnsiJGlkIjoiMjg5IiwiVG9wIjowLCJMZWZ0IjowLCJSaWdodCI6MCwiQm90dG9tIjowfSwiUGFkZGluZyI6eyIkaWQiOiIyOTAiLCJUb3AiOjAsIkxlZnQiOjAsIlJpZ2h0IjowLCJCb3R0b20iOjB9LCJCYWNrZ3JvdW5kIjp7IiRpZCI6IjI5MSIsIkNvbG9yIjp7IiRpZCI6IjI5MiIsIkEiOjI1NSwiUiI6MTI3LCJHIjo5NiwiQiI6MH19LCJJc1Zpc2libGUiOnRydWUsIldpZHRoIjoxOC4wLCJIZWlnaHQiOjIwLjAsIkJvcmRlclN0eWxlIjp7IiRpZCI6IjI5MyIsIkxpbmVDb2xvciI6bnVsbCwiTGluZVdlaWdodCI6MC4wLCJMaW5lVHlwZSI6MCwiUGFyZW50U3R5bGUiOm51bGx9LCJQYXJlbnRTdHlsZSI6bnVsbH0sIlRpdGxlU3R5bGUiOnsiJGlkIjoiMjk0IiwiRm9udFNldHRpbmdzIjp7IiRpZCI6IjI5NSIsIkZvbnRTaXplIjoxMSwiRm9udE5hbWUiOiJDYWxpYnJpIiwiSXNCb2xkIjp0cnVlLCJJc0l0YWxpYyI6ZmFsc2UsIklzVW5kZXJsaW5lZCI6ZmFsc2UsIlBhcmVudFN0eWxlIjpudWxsfSwiQXV0b1NpemUiOjAsIkZvcmVncm91bmQiOnsiJGlkIjoiMjk2IiwiQ29sb3IiOnsiJGlkIjoiMjk3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I5OCIsIlRvcCI6MCwiTGVmdCI6MCwiUmlnaHQiOjAsIkJvdHRvbSI6MH0sIlBhZGRpbmciOnsiJGlkIjoiMjk5IiwiVG9wIjowLCJMZWZ0IjowLCJSaWdodCI6MCwiQm90dG9tIjowfSwiQmFja2dyb3VuZCI6eyIkcmVmIjoiNzMifSwiSXNWaXNpYmxlIjpmYWxzZSwiV2lkdGgiOjAuMCwiSGVpZ2h0IjowLjAsIkJvcmRlclN0eWxlIjp7IiRpZCI6IjMwMCIsIkxpbmVDb2xvciI6bnVsbCwiTGluZVdlaWdodCI6MC4wLCJMaW5lVHlwZSI6MCwiUGFyZW50U3R5bGUiOm51bGx9LCJQYXJlbnRTdHlsZSI6bnVsbH0sIkRhdGVTdHlsZSI6eyIkaWQiOiIzMDEiLCJGb250U2V0dGluZ3MiOnsiJGlkIjoiMzAy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EsIlZlcnRpY2FsQWxpZ25tZW50IjowLCJTbWFydEZvcmVncm91bmQiOm51bGwsIkJhY2tncm91bmRGaWxsVHlwZSI6MCwiTWFyZ2luIjp7IiRpZCI6IjMwMyIsIlRvcCI6MCwiTGVmdCI6MCwiUmlnaHQiOjAsIkJvdHRvbSI6MH0sIlBhZGRpbmciOnsiJGlkIjoiMzA0IiwiVG9wIjowLCJMZWZ0IjowLCJSaWdodCI6MCwiQm90dG9tIjowfSwiQmFja2dyb3VuZCI6eyIkcmVmIjoiODAifSwiSXNWaXNpYmxlIjpmYWxzZSwiV2lkdGgiOjAuMCwiSGVpZ2h0IjowLjAsIkJvcmRlclN0eWxlIjp7IiRpZCI6IjMwNSIsIkxpbmVDb2xvciI6bnVsbCwiTGluZVdlaWdodCI6MC4wLCJMaW5lVHlwZSI6MCwiUGFyZW50U3R5bGUiOm51bGx9LCJQYXJlbnRTdHlsZSI6bnVsbH0sIkRhdGVGb3JtYXQiOnsiJGlkIjoiMzA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gsIlBlcmNlbnRhZ2VDb21wbGV0ZSI6bnVsbCwiUG9zaXRpb24iOnsiUmF0aW8iOjAuMCwiSXNDdXN0b20iOmZhbHNlfSwiRGF0ZUZvcm1hdCI6eyIkcmVmIjoiMzA2In0sIlJlbGF0ZWRUYXNrSWQiOiIxZjNlY2RiNS0yMzIxLTRkMWMtODU4YS1iOGZiMTIzOTJhMTMiLCJJZCI6Ijk2NmFjOGUzLThkOTctNGJmZS1hZTIzLTg5MGExMjZiMmE3OSIsIkltcG9ydElkIjpudWxsLCJUaXRsZSI6IktpY2tvZmYgTWVldGluZyIsIk5vdGUiOm51bGwsIkh5cGVybGluayI6eyIkaWQiOiIzMDciLCJBZGRyZXNzIjoiIiwiU3ViQWRkcmVzcyI6IiJ9LCJJc0NoYW5nZWQiOmZhbHNlLCJJc05ldyI6ZmFsc2V9XSwiVGFza0RlZmluaXRpb24iOnsiJGlkIjoiMzA4IiwiR3JvdXBOYW1lIjpudWxsLCJTdGFydERhdGUiOiIyMDE5LTAxLTAyVDAwOjAwOjAwWiIsIkVuZERhdGUiOiIyMDE5LTAzLTMxVDE5OjQ0OjAwIiwiUGVyY2VudGFnZUNvbXBsZXRlIjoxMDAuMCwiU3R5bGUiOnsiJGlkIjoiMzA5IiwiU2hhcGUiOjcsIlNoYXBlVGhpY2tuZXNzIjowLCJEdXJhdGlvbkZvcm1hdCI6MCwiSW5jbHVkZU5vbldvcmtpbmdEYXlzSW5EdXJhdGlvbiI6ZmFsc2UsIlBlcmNlbnRhZ2VDb21wbGV0ZVN0eWxlIjp7IiRpZCI6IjMxMCIsIkZvbnRTZXR0aW5ncyI6eyIkaWQiOiIzMTEiLCJGb250U2l6ZSI6MTAsIkZvbnROYW1lIjoiQ2FsaWJyaSIsIklzQm9sZCI6dHJ1ZSwiSXNJdGFsaWMiOmZhbHNlLCJJc1VuZGVybGluZWQiOmZhbHNlLCJQYXJlbnRTdHlsZSI6bnVsbH0sIkF1dG9TaXplIjowLCJGb3JlZ3JvdW5kIjp7IiRpZCI6IjMxMiIsIkNvbG9yIjp7IiRpZCI6IjMxMy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zMTQiLCJUb3AiOjAsIkxlZnQiOjAsIlJpZ2h0IjowLCJCb3R0b20iOjB9LCJQYWRkaW5nIjp7IiRpZCI6IjMxNSIsIlRvcCI6MCwiTGVmdCI6MCwiUmlnaHQiOjAsIkJvdHRvbSI6MH0sIkJhY2tncm91bmQiOnsiJGlkIjoiMzE2IiwiQ29sb3IiOnsiJGlkIjoiMzE3IiwiQSI6ODksIlIiOjAsIkciOjAsIkIiOjB9fSwiSXNWaXNpYmxlIjp0cnVlLCJXaWR0aCI6MC4wLCJIZWlnaHQiOjAuMCwiQm9yZGVyU3R5bGUiOnsiJGlkIjoiMzE4IiwiTGluZUNvbG9yIjpudWxsLCJMaW5lV2VpZ2h0IjowLjAsIkxpbmVUeXBlIjowLCJQYXJlbnRTdHlsZSI6bnVsbH0sIlBhcmVudFN0eWxlIjpudWxsfSwiRHVyYXRpb25TdHlsZSI6eyIkaWQiOiIzMTkiLCJGb250U2V0dGluZ3MiOnsiJGlkIjoiMzIwIiwiRm9udFNpemUiOjEwLCJGb250TmFtZSI6IkNhbGlicmkiLCJJc0JvbGQiOmZhbHNlLCJJc0l0YWxpYyI6ZmFsc2UsIklzVW5kZXJsaW5lZCI6ZmFsc2UsIlBhcmVudFN0eWxlIjpudWxsfSwiQXV0b1NpemUiOjAsIkZvcmVncm91bmQiOnsiJGlkIjoiMzIxIiwiQ29sb3IiOnsiJGlkIjoiMzIy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zIzIiwiVG9wIjowLCJMZWZ0IjowLCJSaWdodCI6MCwiQm90dG9tIjowfSwiUGFkZGluZyI6eyIkaWQiOiIzMjQiLCJUb3AiOjAsIkxlZnQiOjAsIlJpZ2h0IjowLCJCb3R0b20iOjB9LCJCYWNrZ3JvdW5kIjp7IiRpZCI6IjMyNSIsIkNvbG9yIjp7IiRyZWYiOiIzMTcifX0sIklzVmlzaWJsZSI6dHJ1ZSwiV2lkdGgiOjAuMCwiSGVpZ2h0IjowLjAsIkJvcmRlclN0eWxlIjp7IiRpZCI6IjMyNiIsIkxpbmVDb2xvciI6bnVsbCwiTGluZVdlaWdodCI6MC4wLCJMaW5lVHlwZSI6MCwiUGFyZW50U3R5bGUiOm51bGx9LCJQYXJlbnRTdHlsZSI6bnVsbH0sIkhvcml6b250YWxDb25uZWN0b3JTdHlsZSI6eyIkaWQiOiIzMjciLCJMaW5lQ29sb3IiOnsiJGlkIjoiMzI4IiwiJHR5cGUiOiJOTFJFLkNvbW1vbi5Eb20uU29saWRDb2xvckJydXNoLCBOTFJFLkNvbW1vbiIsIkNvbG9yIjp7IiRpZCI6IjMyOSIsIkEiOjI1NSwiUiI6MjA0LCJHIjoyMDQsIkIiOjIwNH19LCJMaW5lV2VpZ2h0IjoxLjAsIkxpbmVUeXBlIjowLCJQYXJlbnRTdHlsZSI6bnVsbH0sIlZlcnRpY2FsQ29ubmVjdG9yU3R5bGUiOnsiJGlkIjoiMzMwIiwiTGluZUNvbG9yIjp7IiRpZCI6IjMzMSIsIiR0eXBlIjoiTkxSRS5Db21tb24uRG9tLlNvbGlkQ29sb3JCcnVzaCwgTkxSRS5Db21tb24iLCJDb2xvciI6eyIkaWQiOiIzMzIiLCJBIjoyNTUsIlIiOjIwNCwiRyI6MjA0LCJCIjoyMDR9fSwiTGluZVdlaWdodCI6MC4wLCJMaW5lVHlwZSI6MCwiUGFyZW50U3R5bGUiOm51bGx9LCJNYXJnaW4iOm51bGwsIlN0YXJ0RGF0ZVBvc2l0aW9uIjo2LCJFbmREYXRlUG9zaXRpb24iOjYsIkRhdGVJc1Zpc2libGUiOmZhbHNlLCJUaXRsZVBvc2l0aW9uIjoyLCJEdXJhdGlvblBvc2l0aW9uIjo2LCJQZXJjZW50YWdlQ29tcGxldGVkUG9zaXRpb24iOjQsIlNwYWNpbmciOjMsIklzQmVsb3dUaW1lYmFuZCI6dHJ1ZSwiUGVyY2VudGFnZUNvbXBsZXRlU2hhcGVPcGFjaXR5IjozNSwiU2hhcGVTdHlsZSI6eyIkaWQiOiIzMzMiLCJNYXJnaW4iOnsiJGlkIjoiMzM0IiwiVG9wIjowLCJMZWZ0Ijo0LCJSaWdodCI6NCwiQm90dG9tIjowfSwiUGFkZGluZyI6eyIkaWQiOiIzMzUiLCJUb3AiOjAsIkxlZnQiOjAsIlJpZ2h0IjowLCJCb3R0b20iOjB9LCJCYWNrZ3JvdW5kIjp7IiRpZCI6IjMzNiIsIkNvbG9yIjp7IiRpZCI6IjMzNyIsIkEiOjI1NSwiUiI6MjU1LCJHIjoxOTIsIkIiOjB9fSwiSXNWaXNpYmxlIjp0cnVlLCJXaWR0aCI6MC4wLCJIZWlnaHQiOjEzLjQyNjY2NjY2NjY2NjY3NywiQm9yZGVyU3R5bGUiOnsiJGlkIjoiMzM4IiwiTGluZUNvbG9yIjp7IiRpZCI6IjMzOSIsIiR0eXBlIjoiTkxSRS5Db21tb24uRG9tLlNvbGlkQ29sb3JCcnVzaCwgTkxSRS5Db21tb24iLCJDb2xvciI6eyIkaWQiOiIzNDAiLCJBIjoyNTUsIlIiOjI1NSwiRyI6MCwiQiI6MH19LCJMaW5lV2VpZ2h0IjowLjAsIkxpbmVUeXBlIjowLCJQYXJlbnRTdHlsZSI6bnVsbH0sIlBhcmVudFN0eWxlIjpudWxsfSwiVGl0bGVTdHlsZSI6eyIkaWQiOiIzNDEiLCJGb250U2V0dGluZ3MiOnsiJGlkIjoiMzQyIiwiRm9udFNpemUiOjExLCJGb250TmFtZSI6IkNhbGlicmkiLCJJc0JvbGQiOnRydWUsIklzSXRhbGljIjpmYWxzZSwiSXNVbmRlcmxpbmVkIjpmYWxzZSwiUGFyZW50U3R5bGUiOm51bGx9LCJBdXRvU2l6ZSI6MCwiRm9yZWdyb3VuZCI6eyIkaWQiOiIzNDMiLCJDb2xvciI6eyIkaWQiOiIzNDQ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zQ1IiwiVG9wIjowLCJMZWZ0IjowLCJSaWdodCI6MCwiQm90dG9tIjowfSwiUGFkZGluZyI6eyIkaWQiOiIzNDYiLCJUb3AiOjAsIkxlZnQiOjAsIlJpZ2h0IjowLCJCb3R0b20iOjB9LCJCYWNrZ3JvdW5kIjp7IiRpZCI6IjM0NyIsIkNvbG9yIjp7IiRyZWYiOiIzMTcifX0sIklzVmlzaWJsZSI6dHJ1ZSwiV2lkdGgiOjAuMCwiSGVpZ2h0IjowLjAsIkJvcmRlclN0eWxlIjp7IiRpZCI6IjM0OCIsIkxpbmVDb2xvciI6bnVsbCwiTGluZVdlaWdodCI6MC4wLCJMaW5lVHlwZSI6MCwiUGFyZW50U3R5bGUiOm51bGx9LCJQYXJlbnRTdHlsZSI6bnVsbH0sIkRhdGVTdHlsZSI6eyIkaWQiOiIzNDkiLCJGb250U2V0dGluZ3MiOnsiJGlkIjoiMzUw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zNTEiLCJUb3AiOjAsIkxlZnQiOjAsIlJpZ2h0IjowLCJCb3R0b20iOjB9LCJQYWRkaW5nIjp7IiRpZCI6IjM1MiIsIlRvcCI6MCwiTGVmdCI6MCwiUmlnaHQiOjAsIkJvdHRvbSI6MH0sIkJhY2tncm91bmQiOnsiJGlkIjoiMzUzIiwiQ29sb3IiOnsiJHJlZiI6IjMxNyJ9fSwiSXNWaXNpYmxlIjp0cnVlLCJXaWR0aCI6MC4wLCJIZWlnaHQiOjAuMCwiQm9yZGVyU3R5bGUiOnsiJGlkIjoiMzU0IiwiTGluZUNvbG9yIjpudWxsLCJMaW5lV2VpZ2h0IjowLjAsIkxpbmVUeXBlIjowLCJQYXJlbnRTdHlsZSI6bnVsbH0sIlBhcmVudFN0eWxlIjpudWxsfSwiRGF0ZUZvcm1hdCI6eyIkaWQiOiIzNT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ywiU21hcnREdXJhdGlvbkFjdGl2YXRlZCI6ZmFsc2UsIkRhdGVGb3JtYXQiOnsiJHJlZiI6IjM1NSJ9LCJJZCI6IjFmM2VjZGI1LTIzMjEtNGQxYy04NThhLWI4ZmIxMjM5MmExMyIsIkltcG9ydElkIjpudWxsLCJUaXRsZSI6IlZpc2lvbiIsIk5vdGUiOm51bGwsIkh5cGVybGluayI6eyIkaWQiOiIzNTYiLCJBZGRyZXNzIjoiIiwiU3ViQWRkcmVzcyI6IiJ9LCJJc0NoYW5nZWQiOmZhbHNlLCJJc05ldyI6ZmFsc2V9LCJJbmRleCI6MH0seyIkaWQiOiIzNTciLCJfYXR0YWNoZWRNaWxlc3RvbmVzIjpbXSwiVGFza0RlZmluaXRpb24iOnsiJGlkIjoiMzU4IiwiR3JvdXBOYW1lIjpudWxsLCJTdGFydERhdGUiOiIyMDE5LTAxLTI4VDAwOjAwOjAwWiIsIkVuZERhdGUiOiIyMDE5LTAzLTMxVDE4OjU3OjAwIiwiUGVyY2VudGFnZUNvbXBsZXRlIjoxMDAuMCwiU3R5bGUiOnsiJGlkIjoiMzU5IiwiU2hhcGUiOjcsIlNoYXBlVGhpY2tuZXNzIjowLCJEdXJhdGlvbkZvcm1hdCI6MCwiSW5jbHVkZU5vbldvcmtpbmdEYXlzSW5EdXJhdGlvbiI6ZmFsc2UsIlBlcmNlbnRhZ2VDb21wbGV0ZVN0eWxlIjp7IiRpZCI6IjM2MCIsIkZvbnRTZXR0aW5ncyI6eyIkaWQiOiIzNjEiLCJGb250U2l6ZSI6MTAsIkZvbnROYW1lIjoiQ2FsaWJyaSIsIklzQm9sZCI6dHJ1ZSwiSXNJdGFsaWMiOmZhbHNlLCJJc1VuZGVybGluZWQiOmZhbHNlLCJQYXJlbnRTdHlsZSI6bnVsbH0sIkF1dG9TaXplIjowLCJGb3JlZ3JvdW5kIjp7IiRpZCI6IjM2MiIsIkNvbG9yIjp7IiRpZCI6IjM2My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zNjQiLCJUb3AiOjAsIkxlZnQiOjAsIlJpZ2h0IjowLCJCb3R0b20iOjB9LCJQYWRkaW5nIjp7IiRpZCI6IjM2NSIsIlRvcCI6MCwiTGVmdCI6MCwiUmlnaHQiOjAsIkJvdHRvbSI6MH0sIkJhY2tncm91bmQiOnsiJHJlZiI6IjMxNiJ9LCJJc1Zpc2libGUiOnRydWUsIldpZHRoIjowLjAsIkhlaWdodCI6MC4wLCJCb3JkZXJTdHlsZSI6eyIkaWQiOiIzNjYiLCJMaW5lQ29sb3IiOm51bGwsIkxpbmVXZWlnaHQiOjAuMCwiTGluZVR5cGUiOjAsIlBhcmVudFN0eWxlIjpudWxsfSwiUGFyZW50U3R5bGUiOm51bGx9LCJEdXJhdGlvblN0eWxlIjp7IiRpZCI6IjM2NyIsIkZvbnRTZXR0aW5ncyI6eyIkaWQiOiIzNjgiLCJGb250U2l6ZSI6MTAsIkZvbnROYW1lIjoiQ2FsaWJyaSIsIklzQm9sZCI6ZmFsc2UsIklzSXRhbGljIjpmYWxzZSwiSXNVbmRlcmxpbmVkIjpmYWxzZSwiUGFyZW50U3R5bGUiOm51bGx9LCJBdXRvU2l6ZSI6MCwiRm9yZWdyb3VuZCI6eyIkaWQiOiIzNjkiLCJDb2xvciI6eyIkcmVmIjoiMzIyIn19LCJNYXhXaWR0aCI6MjAwLjAsIk1heEhlaWdodCI6IkluZmluaXR5IiwiU21hcnRGb3JlZ3JvdW5kSXNBY3RpdmUiOmZhbHNlLCJIb3Jpem9udGFsQWxpZ25tZW50IjowLCJWZXJ0aWNhbEFsaWdubWVudCI6MCwiU21hcnRGb3JlZ3JvdW5kIjpudWxsLCJCYWNrZ3JvdW5kRmlsbFR5cGUiOjAsIk1hcmdpbiI6eyIkaWQiOiIzNzAiLCJUb3AiOjAsIkxlZnQiOjAsIlJpZ2h0IjowLCJCb3R0b20iOjB9LCJQYWRkaW5nIjp7IiRpZCI6IjM3MSIsIlRvcCI6MCwiTGVmdCI6MCwiUmlnaHQiOjAsIkJvdHRvbSI6MH0sIkJhY2tncm91bmQiOnsiJHJlZiI6IjMyNSJ9LCJJc1Zpc2libGUiOnRydWUsIldpZHRoIjowLjAsIkhlaWdodCI6MC4wLCJCb3JkZXJTdHlsZSI6eyIkaWQiOiIzNzIiLCJMaW5lQ29sb3IiOm51bGwsIkxpbmVXZWlnaHQiOjAuMCwiTGluZVR5cGUiOjAsIlBhcmVudFN0eWxlIjpudWxsfSwiUGFyZW50U3R5bGUiOm51bGx9LCJIb3Jpem9udGFsQ29ubmVjdG9yU3R5bGUiOnsiJGlkIjoiMzczIiwiTGluZUNvbG9yIjp7IiRyZWYiOiIzMjgifSwiTGluZVdlaWdodCI6MS4wLCJMaW5lVHlwZSI6MCwiUGFyZW50U3R5bGUiOm51bGx9LCJWZXJ0aWNhbENvbm5lY3RvclN0eWxlIjp7IiRpZCI6IjM3NC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0LCJTcGFjaW5nIjozLCJJc0JlbG93VGltZWJhbmQiOnRydWUsIlBlcmNlbnRhZ2VDb21wbGV0ZVNoYXBlT3BhY2l0eSI6MzUsIlNoYXBlU3R5bGUiOnsiJGlkIjoiMzc1IiwiTWFyZ2luIjp7IiRpZCI6IjM3NiIsIlRvcCI6MCwiTGVmdCI6NCwiUmlnaHQiOjQsIkJvdHRvbSI6MH0sIlBhZGRpbmciOnsiJGlkIjoiMzc3IiwiVG9wIjowLCJMZWZ0IjowLCJSaWdodCI6MCwiQm90dG9tIjowfSwiQmFja2dyb3VuZCI6eyIkaWQiOiIzNzgiLCJDb2xvciI6eyIkaWQiOiIzNzkiLCJBIjoyNTUsIlIiOjI1NSwiRyI6MTkyLCJCIjowfX0sIklzVmlzaWJsZSI6dHJ1ZSwiV2lkdGgiOjAuMCwiSGVpZ2h0IjoxMy40MjY2NjY2NjY2NjY2NzcsIkJvcmRlclN0eWxlIjp7IiRpZCI6IjM4MCIsIkxpbmVDb2xvciI6eyIkaWQiOiIzODEiLCIkdHlwZSI6Ik5MUkUuQ29tbW9uLkRvbS5Tb2xpZENvbG9yQnJ1c2gsIE5MUkUuQ29tbW9uIiwiQ29sb3IiOnsiJGlkIjoiMzgyIiwiQSI6MjU1LCJSIjoyNTUsIkciOjAsIkIiOjB9fSwiTGluZVdlaWdodCI6MC4wLCJMaW5lVHlwZSI6MCwiUGFyZW50U3R5bGUiOm51bGx9LCJQYXJlbnRTdHlsZSI6bnVsbH0sIlRpdGxlU3R5bGUiOnsiJGlkIjoiMzgzIiwiRm9udFNldHRpbmdzIjp7IiRpZCI6IjM4NCIsIkZvbnRTaXplIjoxMSwiRm9udE5hbWUiOiJDYWxpYnJpIiwiSXNCb2xkIjp0cnVlLCJJc0l0YWxpYyI6ZmFsc2UsIklzVW5kZXJsaW5lZCI6ZmFsc2UsIlBhcmVudFN0eWxlIjpudWxsfSwiQXV0b1NpemUiOjIsIkZvcmVncm91bmQiOnsiJGlkIjoiMzg1IiwiQ29sb3IiOnsiJGlkIjoiMzg2IiwiQSI6MjU1LCJSIjowLCJHIjowLCJCIjowfX0sIk1heFdpZHRoIjo0Ny43NjAwMDAwMDAwMDAwMDUsIk1heEhlaWdodCI6IkluZmluaXR5IiwiU21hcnRGb3JlZ3JvdW5kSXNBY3RpdmUiOmZhbHNlLCJIb3Jpem9udGFsQWxpZ25tZW50IjoxLCJWZXJ0aWNhbEFsaWdubWVudCI6MCwiU21hcnRGb3JlZ3JvdW5kIjpudWxsLCJCYWNrZ3JvdW5kRmlsbFR5cGUiOjAsIk1hcmdpbiI6eyIkaWQiOiIzODciLCJUb3AiOjAsIkxlZnQiOjAsIlJpZ2h0IjowLCJCb3R0b20iOjB9LCJQYWRkaW5nIjp7IiRpZCI6IjM4OCIsIlRvcCI6MCwiTGVmdCI6MCwiUmlnaHQiOjAsIkJvdHRvbSI6MH0sIkJhY2tncm91bmQiOnsiJHJlZiI6IjM0NyJ9LCJJc1Zpc2libGUiOnRydWUsIldpZHRoIjowLjAsIkhlaWdodCI6MC4wLCJCb3JkZXJTdHlsZSI6eyIkaWQiOiIzODkiLCJMaW5lQ29sb3IiOm51bGwsIkxpbmVXZWlnaHQiOjAuMCwiTGluZVR5cGUiOjAsIlBhcmVudFN0eWxlIjpudWxsfSwiUGFyZW50U3R5bGUiOm51bGx9LCJEYXRlU3R5bGUiOnsiJGlkIjoiMzkwIiwiRm9udFNldHRpbmdzIjp7IiRpZCI6IjM5M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GlkIjoiMzkyIiwiVG9wIjowLCJMZWZ0IjowLCJSaWdodCI6MCwiQm90dG9tIjowfSwiUGFkZGluZyI6eyIkaWQiOiIzOTMiLCJUb3AiOjAsIkxlZnQiOjAsIlJpZ2h0IjowLCJCb3R0b20iOjB9LCJCYWNrZ3JvdW5kIjp7IiRyZWYiOiIzNTMifSwiSXNWaXNpYmxlIjp0cnVlLCJXaWR0aCI6MC4wLCJIZWlnaHQiOjAuMCwiQm9yZGVyU3R5bGUiOnsiJGlkIjoiMzk0IiwiTGluZUNvbG9yIjpudWxsLCJMaW5lV2VpZ2h0IjowLjAsIkxpbmVUeXBlIjowLCJQYXJlbnRTdHlsZSI6bnVsbH0sIlBhcmVudFN0eWxlIjpudWxsfSwiRGF0ZUZvcm1hdCI6eyIkaWQiOiIzOT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OCwiU21hcnREdXJhdGlvbkFjdGl2YXRlZCI6ZmFsc2UsIkRhdGVGb3JtYXQiOnsiJHJlZiI6IjM5NSJ9LCJJZCI6ImJmMGJhYjRlLTk4ZjUtNDc2My1hODI1LTY4YTVkMjE5YTVjNyIsIkltcG9ydElkIjpudWxsLCJUaXRsZSI6Ik9iamVjdGl2ZXMiLCJOb3RlIjpudWxsLCJIeXBlcmxpbmsiOnsiJGlkIjoiMzk2IiwiQWRkcmVzcyI6IiIsIlN1YkFkZHJlc3MiOiIifSwiSXNDaGFuZ2VkIjpmYWxzZSwiSXNOZXciOmZhbHNlfSwiSW5kZXgiOjB9LHsiJGlkIjoiMzk3IiwiX2F0dGFjaGVkTWlsZXN0b25lcyI6W10sIlRhc2tEZWZpbml0aW9uIjp7IiRpZCI6IjM5OCIsIkdyb3VwTmFtZSI6IjU3OTE1MTVmLTgwYWQtNGY1NS1iZGQzLWMyMzI2ODc4MjQyOCIsIlN0YXJ0RGF0ZSI6IjIwMTktMDctMTNUMjI6MjU6MDAiLCJFbmREYXRlIjoiMjAxOS0wOS0zMFQwNzozNjowMFoiLCJQZXJjZW50YWdlQ29tcGxldGUiOjc1LjAsIlN0eWxlIjp7IiRpZCI6IjM5OSIsIlNoYXBlIjo3LCJTaGFwZVRoaWNrbmVzcyI6MCwiRHVyYXRpb25Gb3JtYXQiOjAsIkluY2x1ZGVOb25Xb3JraW5nRGF5c0luRHVyYXRpb24iOmZhbHNlLCJQZXJjZW50YWdlQ29tcGxldGVTdHlsZSI6eyIkaWQiOiI0MDAiLCJGb250U2V0dGluZ3MiOnsiJGlkIjoiNDAx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MDIiLCJMaW5lQ29sb3IiOm51bGwsIkxpbmVXZWlnaHQiOjAuMCwiTGluZVR5cGUiOjAsIlBhcmVudFN0eWxlIjpudWxsfSwiUGFyZW50U3R5bGUiOm51bGx9LCJEdXJhdGlvblN0eWxlIjp7IiRpZCI6IjQwMyIsIkZvbnRTZXR0aW5ncyI6eyIkaWQiOiI0MDQ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wNSIsIkxpbmVDb2xvciI6bnVsbCwiTGluZVdlaWdodCI6MC4wLCJMaW5lVHlwZSI6MCwiUGFyZW50U3R5bGUiOm51bGx9LCJQYXJlbnRTdHlsZSI6bnVsbH0sIkhvcml6b250YWxDb25uZWN0b3JTdHlsZSI6eyIkaWQiOiI0MDYiLCJMaW5lQ29sb3IiOnsiJHJlZiI6Ijk4In0sIkxpbmVXZWlnaHQiOjEuMCwiTGluZVR5cGUiOjAsIlBhcmVudFN0eWxlIjpudWxsfSwiVmVydGljYWxDb25uZWN0b3JTdHlsZSI6eyIkaWQiOiI0MDc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QwOCIsIk1hcmdpbiI6eyIkcmVmIjoiMTA0In0sIlBhZGRpbmciOnsiJHJlZiI6IjEwNSJ9LCJCYWNrZ3JvdW5kIjp7IiRpZCI6IjQwOSIsIkNvbG9yIjp7IiRpZCI6IjQxMCIsIkEiOjI1NSwiUiI6MjU1LCJHIjoxOTIsIkIiOjB9fSwiSXNWaXNpYmxlIjp0cnVlLCJXaWR0aCI6MC4wLCJIZWlnaHQiOjEzLjQyNjY2NjY2NjY2NjY3NywiQm9yZGVyU3R5bGUiOnsiJGlkIjoiNDExIiwiTGluZUNvbG9yIjp7IiRyZWYiOiIxMDkifSwiTGluZVdlaWdodCI6MC4wLCJMaW5lVHlwZSI6MCwiUGFyZW50U3R5bGUiOm51bGx9LCJQYXJlbnRTdHlsZSI6bnVsbH0sIlRpdGxlU3R5bGUiOnsiJGlkIjoiNDEyIiwiRm9udFNldHRpbmdzIjp7IiRpZCI6IjQxMyIsIkZvbnRTaXplIjoxMSwiRm9udE5hbWUiOiJDYWxpYnJpIiwiSXNCb2xkIjp0cnVlLCJJc0l0YWxpYyI6ZmFsc2UsIklzVW5kZXJsaW5lZCI6ZmFsc2UsIlBhcmVudFN0eWxlIjpudWxsfSwiQXV0b1NpemUiOjIsIkZvcmVncm91bmQiOnsiJGlkIjoiNDE0IiwiQ29sb3IiOnsiJGlkIjoiNDE1IiwiQSI6MjU1LCJSIjowLCJHIjowLCJCIjowfX0sIk1heFdpZHRoIjo5My4xNCwiTWF4SGVpZ2h0IjoiSW5maW5pdHkiLCJTbWFydEZvcmVncm91bmRJc0FjdGl2ZSI6ZmFsc2UsIkhvcml6b250YWxBbGlnbm1lbnQiOjE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0MTYiLCJMaW5lQ29sb3IiOm51bGwsIkxpbmVXZWlnaHQiOjAuMCwiTGluZVR5cGUiOjAsIlBhcmVudFN0eWxlIjpudWxsfSwiUGFyZW50U3R5bGUiOm51bGx9LCJEYXRlU3R5bGUiOnsiJGlkIjoiNDE3IiwiRm9udFNldHRpbmdzIjp7IiRpZCI6IjQxOC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QxOSIsIkxpbmVDb2xvciI6bnVsbCwiTGluZVdlaWdodCI6MC4wLCJMaW5lVHlwZSI6MCwiUGFyZW50U3R5bGUiOm51bGx9LCJQYXJlbnRTdHlsZSI6bnVsbH0sIkRhdGVGb3JtYXQiOnsiJHJlZiI6IjEyNSJ9LCJJc1Zpc2libGUiOnRydWUsIlBhcmVudFN0eWxlIjpudWxsfSwiSW5kZXgiOjksIlNtYXJ0RHVyYXRpb25BY3RpdmF0ZWQiOmZhbHNlLCJEYXRlRm9ybWF0Ijp7IiRyZWYiOiIxMjUifSwiSWQiOiI3OWVlYmYwYy1jMDNlLTRlYTAtODU0MC1iODA4ODI3MTdlMGEiLCJJbXBvcnRJZCI6bnVsbCwiVGl0bGUiOiJCZXRhICsgUmVsZWFzZSBQbGFucyIsIk5vdGUiOm51bGwsIkh5cGVybGluayI6eyIkaWQiOiI0MjAiLCJBZGRyZXNzIjoiIiwiU3ViQWRkcmVzcyI6IiJ9LCJJc0NoYW5nZWQiOmZhbHNlLCJJc05ldyI6ZmFsc2V9LCJJbmRleCI6MH0seyIkaWQiOiI0MjEiLCJfYXR0YWNoZWRNaWxlc3RvbmVzIjpbXSwiVGFza0RlZmluaXRpb24iOnsiJGlkIjoiNDIyIiwiR3JvdXBOYW1lIjoiNTc5MTUxNWYtODBhZC00ZjU1LWJkZDMtYzIzMjY4NzgyNDI4IiwiU3RhcnREYXRlIjoiMjAxOS0wNi0wNFQwMDowMDowMFoiLCJFbmREYXRlIjoiMjAxOS0wNy0xMVQyMzo1ODowMFoiLCJQZXJjZW50YWdlQ29tcGxldGUiOjc1LjAsIlN0eWxlIjp7IiRpZCI6IjQyMyIsIlNoYXBlIjo3LCJTaGFwZVRoaWNrbmVzcyI6MCwiRHVyYXRpb25Gb3JtYXQiOjAsIkluY2x1ZGVOb25Xb3JraW5nRGF5c0luRHVyYXRpb24iOmZhbHNlLCJQZXJjZW50YWdlQ29tcGxldGVTdHlsZSI6eyIkaWQiOiI0MjQiLCJGb250U2V0dGluZ3MiOnsiJGlkIjoiNDI1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MjYiLCJMaW5lQ29sb3IiOm51bGwsIkxpbmVXZWlnaHQiOjAuMCwiTGluZVR5cGUiOjAsIlBhcmVudFN0eWxlIjpudWxsfSwiUGFyZW50U3R5bGUiOm51bGx9LCJEdXJhdGlvblN0eWxlIjp7IiRpZCI6IjQyNyIsIkZvbnRTZXR0aW5ncyI6eyIkaWQiOiI0Mjg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yOSIsIkxpbmVDb2xvciI6bnVsbCwiTGluZVdlaWdodCI6MC4wLCJMaW5lVHlwZSI6MCwiUGFyZW50U3R5bGUiOm51bGx9LCJQYXJlbnRTdHlsZSI6bnVsbH0sIkhvcml6b250YWxDb25uZWN0b3JTdHlsZSI6eyIkaWQiOiI0MzAiLCJMaW5lQ29sb3IiOnsiJHJlZiI6Ijk4In0sIkxpbmVXZWlnaHQiOjEuMCwiTGluZVR5cGUiOjAsIlBhcmVudFN0eWxlIjpudWxsfSwiVmVydGljYWxDb25uZWN0b3JTdHlsZSI6eyIkaWQiOiI0MzE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QzMiIsIk1hcmdpbiI6eyIkcmVmIjoiMTA0In0sIlBhZGRpbmciOnsiJHJlZiI6IjEwNSJ9LCJCYWNrZ3JvdW5kIjp7IiRpZCI6IjQzMyIsIkNvbG9yIjp7IiRpZCI6IjQzNCIsIkEiOjI1NSwiUiI6MjU1LCJHIjoxOTIsIkIiOjB9fSwiSXNWaXNpYmxlIjp0cnVlLCJXaWR0aCI6MC4wLCJIZWlnaHQiOjEzLjQyNjY2NjY2NjY2NjY3NywiQm9yZGVyU3R5bGUiOnsiJGlkIjoiNDM1IiwiTGluZUNvbG9yIjp7IiRyZWYiOiIxMDkifSwiTGluZVdlaWdodCI6MC4wLCJMaW5lVHlwZSI6MCwiUGFyZW50U3R5bGUiOm51bGx9LCJQYXJlbnRTdHlsZSI6bnVsbH0sIlRpdGxlU3R5bGUiOnsiJGlkIjoiNDM2IiwiRm9udFNldHRpbmdzIjp7IiRpZCI6IjQzNyIsIkZvbnRTaXplIjoxMSwiRm9udE5hbWUiOiJDYWxpYnJpIiwiSXNCb2xkIjp0cnVlLCJJc0l0YWxpYyI6ZmFsc2UsIklzVW5kZXJsaW5lZCI6ZmFsc2UsIlBhcmVudFN0eWxlIjpudWxsfSwiQXV0b1NpemUiOjIsIkZvcmVncm91bmQiOnsiJGlkIjoiNDM4IiwiQ29sb3IiOnsiJGlkIjoiNDM5IiwiQSI6MjU1LCJSIjowLCJHIjowLCJCIjowfX0sIk1heFdpZHRoIjo1OC4wODY2NjY2NjY2NjY2NzMsIk1heEhlaWdodCI6IkluZmluaXR5IiwiU21hcnRGb3JlZ3JvdW5kSXNBY3RpdmUiOmZhbHNlLCJIb3Jpem9udGFsQWxpZ25tZW50Ijox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DQwIiwiTGluZUNvbG9yIjpudWxsLCJMaW5lV2VpZ2h0IjowLjAsIkxpbmVUeXBlIjowLCJQYXJlbnRTdHlsZSI6bnVsbH0sIlBhcmVudFN0eWxlIjpudWxsfSwiRGF0ZVN0eWxlIjp7IiRpZCI6IjQ0MSIsIkZvbnRTZXR0aW5ncyI6eyIkaWQiOiI0NDI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0NDMiLCJMaW5lQ29sb3IiOm51bGwsIkxpbmVXZWlnaHQiOjAuMCwiTGluZVR5cGUiOjAsIlBhcmVudFN0eWxlIjpudWxsfSwiUGFyZW50U3R5bGUiOm51bGx9LCJEYXRlRm9ybWF0Ijp7IiRyZWYiOiIxMjUifSwiSXNWaXNpYmxlIjp0cnVlLCJQYXJlbnRTdHlsZSI6bnVsbH0sIkluZGV4IjoxMCwiU21hcnREdXJhdGlvbkFjdGl2YXRlZCI6ZmFsc2UsIkRhdGVGb3JtYXQiOnsiJHJlZiI6IjEyNSJ9LCJJZCI6ImVlYjgzZTUwLTNmZmUtNGE3Mi1hMjAzLWZlZGU4N2YyMzA4MSIsIkltcG9ydElkIjpudWxsLCJUaXRsZSI6IlNhbGVzIEJ1ZGdldCIsIk5vdGUiOm51bGwsIkh5cGVybGluayI6eyIkaWQiOiI0NDQiLCJBZGRyZXNzIjoiIiwiU3ViQWRkcmVzcyI6IiJ9LCJJc0NoYW5nZWQiOmZhbHNlLCJJc05ldyI6ZmFsc2V9LCJJbmRleCI6MH0seyIkaWQiOiI0NDUiLCJfYXR0YWNoZWRNaWxlc3RvbmVzIjpbXSwiVGFza0RlZmluaXRpb24iOnsiJGlkIjoiNDQ2IiwiR3JvdXBOYW1lIjoiNTc5MTUxNWYtODBhZC00ZjU1LWJkZDMtYzIzMjY4NzgyNDI4IiwiU3RhcnREYXRlIjoiMjAxOS0wNC0wMlQwMDowMDowMFoiLCJFbmREYXRlIjoiMjAxOS0wNi0wMlQxMzowMDowMCIsIlBlcmNlbnRhZ2VDb21wbGV0ZSI6NzUuMCwiU3R5bGUiOnsiJGlkIjoiNDQ3IiwiU2hhcGUiOjcsIlNoYXBlVGhpY2tuZXNzIjowLCJEdXJhdGlvbkZvcm1hdCI6MCwiSW5jbHVkZU5vbldvcmtpbmdEYXlzSW5EdXJhdGlvbiI6ZmFsc2UsIlBlcmNlbnRhZ2VDb21wbGV0ZVN0eWxlIjp7IiRpZCI6IjQ0OCIsIkZvbnRTZXR0aW5ncyI6eyIkaWQiOiI0NDkiLCJGb250U2l6ZSI6MTAsIkZvbnROYW1lIjoiQ2FsaWJyaSIsIklzQm9sZCI6dHJ1ZSwiSXNJdGFsaWMiOmZhbHNlLCJJc1VuZGVybGluZWQiOmZhbHNlLCJQYXJlbnRTdHlsZSI6bnVsbH0sIkF1dG9TaXplIjowLCJGb3JlZ3JvdW5kIjp7IiRpZCI6IjQ1MCIsIkNvbG9yIjp7IiRpZCI6IjQ1MS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0NTIiLCJUb3AiOjAsIkxlZnQiOjAsIlJpZ2h0IjowLCJCb3R0b20iOjB9LCJQYWRkaW5nIjp7IiRpZCI6IjQ1MyIsIlRvcCI6MCwiTGVmdCI6MCwiUmlnaHQiOjAsIkJvdHRvbSI6MH0sIkJhY2tncm91bmQiOnsiJHJlZiI6IjMxNiJ9LCJJc1Zpc2libGUiOnRydWUsIldpZHRoIjowLjAsIkhlaWdodCI6MC4wLCJCb3JkZXJTdHlsZSI6eyIkaWQiOiI0NTQiLCJMaW5lQ29sb3IiOm51bGwsIkxpbmVXZWlnaHQiOjAuMCwiTGluZVR5cGUiOjAsIlBhcmVudFN0eWxlIjpudWxsfSwiUGFyZW50U3R5bGUiOm51bGx9LCJEdXJhdGlvblN0eWxlIjp7IiRpZCI6IjQ1NSIsIkZvbnRTZXR0aW5ncyI6eyIkaWQiOiI0NTYiLCJGb250U2l6ZSI6MTAsIkZvbnROYW1lIjoiQ2FsaWJyaSIsIklzQm9sZCI6ZmFsc2UsIklzSXRhbGljIjpmYWxzZSwiSXNVbmRlcmxpbmVkIjpmYWxzZSwiUGFyZW50U3R5bGUiOm51bGx9LCJBdXRvU2l6ZSI6MCwiRm9yZWdyb3VuZCI6eyIkaWQiOiI0NTciLCJDb2xvciI6eyIkcmVmIjoiMzIyIn19LCJNYXhXaWR0aCI6MjAwLjAsIk1heEhlaWdodCI6IkluZmluaXR5IiwiU21hcnRGb3JlZ3JvdW5kSXNBY3RpdmUiOmZhbHNlLCJIb3Jpem9udGFsQWxpZ25tZW50IjowLCJWZXJ0aWNhbEFsaWdubWVudCI6MCwiU21hcnRGb3JlZ3JvdW5kIjpudWxsLCJCYWNrZ3JvdW5kRmlsbFR5cGUiOjAsIk1hcmdpbiI6eyIkaWQiOiI0NTgiLCJUb3AiOjAsIkxlZnQiOjAsIlJpZ2h0IjowLCJCb3R0b20iOjB9LCJQYWRkaW5nIjp7IiRpZCI6IjQ1OSIsIlRvcCI6MCwiTGVmdCI6MCwiUmlnaHQiOjAsIkJvdHRvbSI6MH0sIkJhY2tncm91bmQiOnsiJHJlZiI6IjMyNSJ9LCJJc1Zpc2libGUiOnRydWUsIldpZHRoIjowLjAsIkhlaWdodCI6MC4wLCJCb3JkZXJTdHlsZSI6eyIkaWQiOiI0NjAiLCJMaW5lQ29sb3IiOm51bGwsIkxpbmVXZWlnaHQiOjAuMCwiTGluZVR5cGUiOjAsIlBhcmVudFN0eWxlIjpudWxsfSwiUGFyZW50U3R5bGUiOm51bGx9LCJIb3Jpem9udGFsQ29ubmVjdG9yU3R5bGUiOnsiJGlkIjoiNDYxIiwiTGluZUNvbG9yIjp7IiRyZWYiOiIzMjgifSwiTGluZVdlaWdodCI6MS4wLCJMaW5lVHlwZSI6MCwiUGFyZW50U3R5bGUiOm51bGx9LCJWZXJ0aWNhbENvbm5lY3RvclN0eWxlIjp7IiRpZCI6IjQ2Mi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DYzIiwiTWFyZ2luIjp7IiRpZCI6IjQ2NCIsIlRvcCI6MCwiTGVmdCI6NCwiUmlnaHQiOjQsIkJvdHRvbSI6MH0sIlBhZGRpbmciOnsiJGlkIjoiNDY1IiwiVG9wIjowLCJMZWZ0IjowLCJSaWdodCI6MCwiQm90dG9tIjowfSwiQmFja2dyb3VuZCI6eyIkaWQiOiI0NjYiLCJDb2xvciI6eyIkaWQiOiI0NjciLCJBIjoyNTUsIlIiOjI1NSwiRyI6MTkyLCJCIjowfX0sIklzVmlzaWJsZSI6dHJ1ZSwiV2lkdGgiOjAuMCwiSGVpZ2h0IjoxMy40MjY2NjY2NjY2NjY2NzcsIkJvcmRlclN0eWxlIjp7IiRpZCI6IjQ2OCIsIkxpbmVDb2xvciI6eyIkaWQiOiI0NjkiLCIkdHlwZSI6Ik5MUkUuQ29tbW9uLkRvbS5Tb2xpZENvbG9yQnJ1c2gsIE5MUkUuQ29tbW9uIiwiQ29sb3IiOnsiJGlkIjoiNDcwIiwiQSI6MjU1LCJSIjoyNTUsIkciOjAsIkIiOjB9fSwiTGluZVdlaWdodCI6MC4wLCJMaW5lVHlwZSI6MCwiUGFyZW50U3R5bGUiOm51bGx9LCJQYXJlbnRTdHlsZSI6bnVsbH0sIlRpdGxlU3R5bGUiOnsiJGlkIjoiNDcxIiwiRm9udFNldHRpbmdzIjp7IiRpZCI6IjQ3MiIsIkZvbnRTaXplIjoxMSwiRm9udE5hbWUiOiJDYWxpYnJpIiwiSXNCb2xkIjp0cnVlLCJJc0l0YWxpYyI6ZmFsc2UsIklzVW5kZXJsaW5lZCI6ZmFsc2UsIlBhcmVudFN0eWxlIjpudWxsfSwiQXV0b1NpemUiOjAsIkZvcmVncm91bmQiOnsiJGlkIjoiNDczIiwiQ29sb3IiOnsiJGlkIjoiNDc0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Q3NSIsIlRvcCI6MCwiTGVmdCI6MCwiUmlnaHQiOjAsIkJvdHRvbSI6MH0sIlBhZGRpbmciOnsiJGlkIjoiNDc2IiwiVG9wIjowLCJMZWZ0IjowLCJSaWdodCI6MCwiQm90dG9tIjowfSwiQmFja2dyb3VuZCI6eyIkcmVmIjoiMzQ3In0sIklzVmlzaWJsZSI6dHJ1ZSwiV2lkdGgiOjAuMCwiSGVpZ2h0IjowLjAsIkJvcmRlclN0eWxlIjp7IiRpZCI6IjQ3NyIsIkxpbmVDb2xvciI6bnVsbCwiTGluZVdlaWdodCI6MC4wLCJMaW5lVHlwZSI6MCwiUGFyZW50U3R5bGUiOm51bGx9LCJQYXJlbnRTdHlsZSI6bnVsbH0sIkRhdGVTdHlsZSI6eyIkaWQiOiI0NzgiLCJGb250U2V0dGluZ3MiOnsiJGlkIjoiNDc5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0ODAiLCJUb3AiOjAsIkxlZnQiOjAsIlJpZ2h0IjowLCJCb3R0b20iOjB9LCJQYWRkaW5nIjp7IiRpZCI6IjQ4MSIsIlRvcCI6MCwiTGVmdCI6MCwiUmlnaHQiOjAsIkJvdHRvbSI6MH0sIkJhY2tncm91bmQiOnsiJHJlZiI6IjM1MyJ9LCJJc1Zpc2libGUiOnRydWUsIldpZHRoIjowLjAsIkhlaWdodCI6MC4wLCJCb3JkZXJTdHlsZSI6eyIkaWQiOiI0ODIiLCJMaW5lQ29sb3IiOm51bGwsIkxpbmVXZWlnaHQiOjAuMCwiTGluZVR5cGUiOjAsIlBhcmVudFN0eWxlIjpudWxsfSwiUGFyZW50U3R5bGUiOm51bGx9LCJEYXRlRm9ybWF0Ijp7IiRpZCI6IjQ4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MSwiU21hcnREdXJhdGlvbkFjdGl2YXRlZCI6ZmFsc2UsIkRhdGVGb3JtYXQiOnsiJHJlZiI6IjQ4MyJ9LCJJZCI6IjExOGFhMjYyLWM5YjAtNDhlMS05ZTBiLTJlY2M1MWUzNmMzOCIsIkltcG9ydElkIjpudWxsLCJUaXRsZSI6IlN0cmF0ZWdpYyBJbnRlbnQiLCJOb3RlIjpudWxsLCJIeXBlcmxpbmsiOnsiJGlkIjoiNDg0IiwiQWRkcmVzcyI6IiIsIlN1YkFkZHJlc3MiOiIifSwiSXNDaGFuZ2VkIjpmYWxzZSwiSXNOZXciOmZhbHNlfSwiSW5kZXgiOjB9LHsiJGlkIjoiNDg1IiwiX2F0dGFjaGVkTWlsZXN0b25lcyI6W3siJGlkIjoiNDg2IiwiRGF0ZSI6IjIwMTktMDMtMzFUMjM6NTk6MDAiLCJTdHlsZSI6eyIkaWQiOiI0ODciLCJTaGFwZSI6MTQsIkNvbm5lY3Rvck1hcmdpbiI6eyIkaWQiOiI0ODgiLCJUb3AiOjAsIkxlZnQiOjIsIlJpZ2h0IjoyLCJCb3R0b20iOjB9LCJDb25uZWN0b3JTdHlsZSI6eyIkaWQiOiI0ODkiLCJMaW5lQ29sb3IiOnsiJGlkIjoiNDkwIiwiJHR5cGUiOiJOTFJFLkNvbW1vbi5Eb20uU29saWRDb2xvckJydXNoLCBOTFJFLkNvbW1vbiIsIkNvbG9yIjp7IiRpZCI6IjQ5MSIsIkEiOjEyNywiUiI6NzksIkciOjEyOSwiQiI6MTg5fX0sIkxpbmVXZWlnaHQiOjEuMCwiTGluZVR5cGUiOjAsIlBhcmVudFN0eWxlIjpudWxsfSwiSXNCZWxvd1RpbWViYW5kIjp0cnVlLCJQb3NpdGlvbk9uVGFzayI6MywiSGlkZURhdGUiOmZhbHNlLCJTaGFwZVNpemUiOjEsIlNwYWNpbmciOjAuMCwiUGFkZGluZyI6eyIkaWQiOiI0OTIiLCJUb3AiOjcsIkxlZnQiOjMsIlJpZ2h0IjowLCJCb3R0b20iOjJ9LCJTaGFwZVN0eWxlIjp7IiRpZCI6IjQ5MyIsIk1hcmdpbiI6eyIkcmVmIjoiNjAifSwiUGFkZGluZyI6eyIkcmVmIjoiNjEifSwiQmFja2dyb3VuZCI6eyIkaWQiOiI0OTQiLCJDb2xvciI6eyIkaWQiOiI0OTUiLCJBIjoyNTUsIlIiOjEyNywiRyI6OTYsIkIiOjB9fSwiSXNWaXNpYmxlIjp0cnVlLCJXaWR0aCI6MTguMCwiSGVpZ2h0IjoyMC4wLCJCb3JkZXJTdHlsZSI6eyIkaWQiOiI0OTYiLCJMaW5lQ29sb3IiOm51bGwsIkxpbmVXZWlnaHQiOjAuMCwiTGluZVR5cGUiOjAsIlBhcmVudFN0eWxlIjpudWxsfSwiUGFyZW50U3R5bGUiOm51bGx9LCJUaXRsZVN0eWxlIjp7IiRpZCI6IjQ5NyIsIkZvbnRTZXR0aW5ncyI6eyIkaWQiOiI0OTgiLCJGb250U2l6ZSI6MTEsIkZvbnROYW1lIjoiQ2FsaWJyaSIsIklzQm9sZCI6dHJ1ZSwiSXNJdGFsaWMiOmZhbHNlLCJJc1VuZGVybGluZWQiOmZhbHNlLCJQYXJlbnRTdHlsZSI6bnVsbH0sIkF1dG9TaXplIjowLCJGb3JlZ3JvdW5kIjp7IiRpZCI6IjQ5OSIsIkNvbG9yIjp7IiRpZCI6IjUwMC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mYWxzZSwiV2lkdGgiOjAuMCwiSGVpZ2h0IjowLjAsIkJvcmRlclN0eWxlIjp7IiRpZCI6IjUwMSIsIkxpbmVDb2xvciI6bnVsbCwiTGluZVdlaWdodCI6MC4wLCJMaW5lVHlwZSI6MCwiUGFyZW50U3R5bGUiOm51bGx9LCJQYXJlbnRTdHlsZSI6bnVsbH0sIkRhdGVTdHlsZSI6eyIkaWQiOiI1MDIiLCJGb250U2V0dGluZ3MiOnsiJGlkIjoiNTAz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NTA0IiwiTGluZUNvbG9yIjpudWxsLCJMaW5lV2VpZ2h0IjowLjAsIkxpbmVUeXBlIjowLCJQYXJlbnRTdHlsZSI6bnVsbH0sIlBhcmVudFN0eWxlIjpudWxsfSwiRGF0ZUZvcm1hdCI6eyIkcmVmIjoiODEifSwiSXNWaXNpYmxlIjp0cnVlLCJQYXJlbnRTdHlsZSI6bnVsbH0sIkluZGV4IjoxMywiUGVyY2VudGFnZUNvbXBsZXRlIjpudWxsLCJQb3NpdGlvbiI6eyJSYXRpbyI6MC4wLCJJc0N1c3RvbSI6ZmFsc2V9LCJEYXRlRm9ybWF0Ijp7IiRyZWYiOiI4MSJ9LCJSZWxhdGVkVGFza0lkIjoiODQwZDE5MDYtY2IxMC00YjAxLWJkZTEtNWJiNzhlOGUzMjNiIiwiSWQiOiIzOTk5ZjE4ZS0yYzYxLTQ1NGMtYWRmZC03ZWE0NjNkMjUzNmIiLCJJbXBvcnRJZCI6bnVsbCwiVGl0bGUiOiJLUElzIERlZmluZWQiLCJOb3RlIjpudWxsLCJIeXBlcmxpbmsiOnsiJGlkIjoiNTA1IiwiQWRkcmVzcyI6IiIsIlN1YkFkZHJlc3MiOiIifSwiSXNDaGFuZ2VkIjpmYWxzZSwiSXNOZXciOmZhbHNlfV0sIlRhc2tEZWZpbml0aW9uIjp7IiRpZCI6IjUwNiIsIkdyb3VwTmFtZSI6IjU3OTE1MTVmLTgwYWQtNGY1NS1iZGQzLWMyMzI2ODc4MjQyOCIsIlN0YXJ0RGF0ZSI6IjIwMTktMDItMjNUMTQ6MzY6MDAiLCJFbmREYXRlIjoiMjAxOS0wNC0wN1QwMDoyNDowMCIsIlBlcmNlbnRhZ2VDb21wbGV0ZSI6MTAwLjAsIlN0eWxlIjp7IiRpZCI6IjUwNyIsIlNoYXBlIjo3LCJTaGFwZVRoaWNrbmVzcyI6MCwiRHVyYXRpb25Gb3JtYXQiOjAsIkluY2x1ZGVOb25Xb3JraW5nRGF5c0luRHVyYXRpb24iOmZhbHNlLCJQZXJjZW50YWdlQ29tcGxldGVTdHlsZSI6eyIkaWQiOiI1MDgiLCJGb250U2V0dGluZ3MiOnsiJGlkIjoiNTA5IiwiRm9udFNpemUiOjEwLCJGb250TmFtZSI6IkNhbGlicmkiLCJJc0JvbGQiOnRydWUsIklzSXRhbGljIjpmYWxzZSwiSXNVbmRlcmxpbmVkIjpmYWxzZSwiUGFyZW50U3R5bGUiOm51bGx9LCJBdXRvU2l6ZSI6MCwiRm9yZWdyb3VuZCI6eyIkaWQiOiI1MTAiLCJDb2xvciI6eyIkaWQiOiI1MTEiLCJBIjoyNTUsIlIiOjEyNywiRyI6OTYsIkIiOjB9fSwiTWF4V2lkdGgiOjIwMC4wLCJNYXhIZWlnaHQiOiJJbmZpbml0eSIsIlNtYXJ0Rm9yZWdyb3VuZElzQWN0aXZlIjpmYWxzZSwiSG9yaXpvbnRhbEFsaWdubWVudCI6MiwiVmVydGljYWxBbGlnbm1lbnQiOjAsIlNtYXJ0Rm9yZWdyb3VuZCI6bnVsbCwiQmFja2dyb3VuZEZpbGxUeXBlIjowLCJNYXJnaW4iOnsiJGlkIjoiNTEyIiwiVG9wIjowLCJMZWZ0IjowLCJSaWdodCI6MCwiQm90dG9tIjowfSwiUGFkZGluZyI6eyIkaWQiOiI1MTMiLCJUb3AiOjAsIkxlZnQiOjAsIlJpZ2h0IjowLCJCb3R0b20iOjB9LCJCYWNrZ3JvdW5kIjp7IiRyZWYiOiIzMTYifSwiSXNWaXNpYmxlIjp0cnVlLCJXaWR0aCI6MC4wLCJIZWlnaHQiOjAuMCwiQm9yZGVyU3R5bGUiOnsiJGlkIjoiNTE0IiwiTGluZUNvbG9yIjpudWxsLCJMaW5lV2VpZ2h0IjowLjAsIkxpbmVUeXBlIjowLCJQYXJlbnRTdHlsZSI6bnVsbH0sIlBhcmVudFN0eWxlIjpudWxsfSwiRHVyYXRpb25TdHlsZSI6eyIkaWQiOiI1MTUiLCJGb250U2V0dGluZ3MiOnsiJGlkIjoiNTE2IiwiRm9udFNpemUiOjEwLCJGb250TmFtZSI6IkNhbGlicmkiLCJJc0JvbGQiOmZhbHNlLCJJc0l0YWxpYyI6ZmFsc2UsIklzVW5kZXJsaW5lZCI6ZmFsc2UsIlBhcmVudFN0eWxlIjpudWxsfSwiQXV0b1NpemUiOjAsIkZvcmVncm91bmQiOnsiJGlkIjoiNTE3IiwiQ29sb3IiOnsiJHJlZiI6IjMyMiJ9fSwiTWF4V2lkdGgiOjIwMC4wLCJNYXhIZWlnaHQiOiJJbmZpbml0eSIsIlNtYXJ0Rm9yZWdyb3VuZElzQWN0aXZlIjpmYWxzZSwiSG9yaXpvbnRhbEFsaWdubWVudCI6MCwiVmVydGljYWxBbGlnbm1lbnQiOjAsIlNtYXJ0Rm9yZWdyb3VuZCI6bnVsbCwiQmFja2dyb3VuZEZpbGxUeXBlIjowLCJNYXJnaW4iOnsiJGlkIjoiNTE4IiwiVG9wIjowLCJMZWZ0IjowLCJSaWdodCI6MCwiQm90dG9tIjowfSwiUGFkZGluZyI6eyIkaWQiOiI1MTkiLCJUb3AiOjAsIkxlZnQiOjAsIlJpZ2h0IjowLCJCb3R0b20iOjB9LCJCYWNrZ3JvdW5kIjp7IiRyZWYiOiIzMjUifSwiSXNWaXNpYmxlIjp0cnVlLCJXaWR0aCI6MC4wLCJIZWlnaHQiOjAuMCwiQm9yZGVyU3R5bGUiOnsiJGlkIjoiNTIwIiwiTGluZUNvbG9yIjpudWxsLCJMaW5lV2VpZ2h0IjowLjAsIkxpbmVUeXBlIjowLCJQYXJlbnRTdHlsZSI6bnVsbH0sIlBhcmVudFN0eWxlIjpudWxsfSwiSG9yaXpvbnRhbENvbm5lY3RvclN0eWxlIjp7IiRpZCI6IjUyMSIsIkxpbmVDb2xvciI6eyIkcmVmIjoiMzI4In0sIkxpbmVXZWlnaHQiOjEuMCwiTGluZVR5cGUiOjAsIlBhcmVudFN0eWxlIjpudWxsfSwiVmVydGljYWxDb25uZWN0b3JTdHlsZSI6eyIkaWQiOiI1MjIiLCJMaW5lQ29sb3IiOnsiJHJlZiI6IjMzMSJ9LCJMaW5lV2VpZ2h0IjowLjAsIkxpbmVUeXBlIjowLCJQYXJlbnRTdHlsZSI6bnVsbH0sIk1hcmdpbiI6bnVsbCwiU3RhcnREYXRlUG9zaXRpb24iOjYsIkVuZERhdGVQb3NpdGlvbiI6NiwiRGF0ZUlzVmlzaWJsZSI6ZmFsc2UsIlRpdGxlUG9zaXRpb24iOjIsIkR1cmF0aW9uUG9zaXRpb24iOjYsIlBlcmNlbnRhZ2VDb21wbGV0ZWRQb3NpdGlvbiI6MywiU3BhY2luZyI6MywiSXNCZWxvd1RpbWViYW5kIjp0cnVlLCJQZXJjZW50YWdlQ29tcGxldGVTaGFwZU9wYWNpdHkiOjM1LCJTaGFwZVN0eWxlIjp7IiRpZCI6IjUyMyIsIk1hcmdpbiI6eyIkaWQiOiI1MjQiLCJUb3AiOjAsIkxlZnQiOjQsIlJpZ2h0Ijo0LCJCb3R0b20iOjB9LCJQYWRkaW5nIjp7IiRpZCI6IjUyNSIsIlRvcCI6MCwiTGVmdCI6MCwiUmlnaHQiOjAsIkJvdHRvbSI6MH0sIkJhY2tncm91bmQiOnsiJGlkIjoiNTI2IiwiQ29sb3IiOnsiJGlkIjoiNTI3IiwiQSI6MjU1LCJSIjoyNTUsIkciOjE5MiwiQiI6MH19LCJJc1Zpc2libGUiOnRydWUsIldpZHRoIjowLjAsIkhlaWdodCI6MTMuNDI2NjY2NjY2NjY2Njc3LCJCb3JkZXJTdHlsZSI6eyIkaWQiOiI1MjgiLCJMaW5lQ29sb3IiOnsiJGlkIjoiNTI5IiwiJHR5cGUiOiJOTFJFLkNvbW1vbi5Eb20uU29saWRDb2xvckJydXNoLCBOTFJFLkNvbW1vbiIsIkNvbG9yIjp7IiRpZCI6IjUzMCIsIkEiOjI1NSwiUiI6MjU1LCJHIjowLCJCIjowfX0sIkxpbmVXZWlnaHQiOjAuMCwiTGluZVR5cGUiOjAsIlBhcmVudFN0eWxlIjpudWxsfSwiUGFyZW50U3R5bGUiOm51bGx9LCJUaXRsZVN0eWxlIjp7IiRpZCI6IjUzMSIsIkZvbnRTZXR0aW5ncyI6eyIkaWQiOiI1MzIiLCJGb250U2l6ZSI6MTEsIkZvbnROYW1lIjoiQ2FsaWJyaSIsIklzQm9sZCI6dHJ1ZSwiSXNJdGFsaWMiOmZhbHNlLCJJc1VuZGVybGluZWQiOmZhbHNlLCJQYXJlbnRTdHlsZSI6bnVsbH0sIkF1dG9TaXplIjowLCJGb3JlZ3JvdW5kIjp7IiRpZCI6IjUzMyIsIkNvbG9yIjp7IiRpZCI6IjUzNC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1MzUiLCJUb3AiOjAsIkxlZnQiOjAsIlJpZ2h0IjowLCJCb3R0b20iOjB9LCJQYWRkaW5nIjp7IiRpZCI6IjUzNiIsIlRvcCI6MCwiTGVmdCI6MCwiUmlnaHQiOjAsIkJvdHRvbSI6MH0sIkJhY2tncm91bmQiOnsiJHJlZiI6IjM0NyJ9LCJJc1Zpc2libGUiOnRydWUsIldpZHRoIjowLjAsIkhlaWdodCI6MC4wLCJCb3JkZXJTdHlsZSI6eyIkaWQiOiI1MzciLCJMaW5lQ29sb3IiOm51bGwsIkxpbmVXZWlnaHQiOjAuMCwiTGluZVR5cGUiOjAsIlBhcmVudFN0eWxlIjpudWxsfSwiUGFyZW50U3R5bGUiOm51bGx9LCJEYXRlU3R5bGUiOnsiJGlkIjoiNTM4IiwiRm9udFNldHRpbmdzIjp7IiRpZCI6IjUzO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GlkIjoiNTQwIiwiVG9wIjowLCJMZWZ0IjowLCJSaWdodCI6MCwiQm90dG9tIjowfSwiUGFkZGluZyI6eyIkaWQiOiI1NDEiLCJUb3AiOjAsIkxlZnQiOjAsIlJpZ2h0IjowLCJCb3R0b20iOjB9LCJCYWNrZ3JvdW5kIjp7IiRyZWYiOiIzNTMifSwiSXNWaXNpYmxlIjp0cnVlLCJXaWR0aCI6MC4wLCJIZWlnaHQiOjAuMCwiQm9yZGVyU3R5bGUiOnsiJGlkIjoiNTQyIiwiTGluZUNvbG9yIjpudWxsLCJMaW5lV2VpZ2h0IjowLjAsIkxpbmVUeXBlIjowLCJQYXJlbnRTdHlsZSI6bnVsbH0sIlBhcmVudFN0eWxlIjpudWxsfSwiRGF0ZUZvcm1hdCI6eyIkaWQiOiI1NDM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IsIlNtYXJ0RHVyYXRpb25BY3RpdmF0ZWQiOmZhbHNlLCJEYXRlRm9ybWF0Ijp7IiRyZWYiOiI1NDMifSwiSWQiOiI4NDBkMTkwNi1jYjEwLTRiMDEtYmRlMS01YmI3OGU4ZTMyM2IiLCJJbXBvcnRJZCI6bnVsbCwiVGl0bGUiOiJHb2FscyIsIk5vdGUiOm51bGwsIkh5cGVybGluayI6eyIkaWQiOiI1NDQiLCJBZGRyZXNzIjoiIiwiU3ViQWRkcmVzcyI6IiJ9LCJJc0NoYW5nZWQiOmZhbHNlLCJJc05ldyI6ZmFsc2V9LCJJbmRleCI6MH1dLCJNaWxlc3RvbmVzIjpbXX0seyIkaWQiOiI1NDUiLCJJZCI6IjA4OWQ3ZWI5LTg4MjctNDUyNy05NDhhLTFlZjQ2NDZlODc0NiIsIkluZGV4IjoxMywiSGVhZGVyVGV4dCI6IlN0cmF0ZWd5IiwiU3R5bGUiOnsiJGlkIjoiNTQ2IiwiSGVhZGVyU3R5bGUiOnsiJGlkIjoiNTQ3IiwiVGV4dFN0eWxlIjp7IiRpZCI6IjU0OCIsIkZvbnRTZXR0aW5ncyI6eyIkaWQiOiI1NDkiLCJGb250U2l6ZSI6MTIsIkZvbnROYW1lIjoiQ2FsaWJyaSIsIklzQm9sZCI6dHJ1ZSwiSXNJdGFsaWMiOmZhbHNlLCJJc1VuZGVybGluZWQiOmZhbHNlLCJQYXJlbnRTdHlsZSI6bnVsbH0sIkF1dG9TaXplIjowLCJGb3JlZ3JvdW5kIjp7IiRpZCI6IjU1MCIsIkNvbG9yIjp7IiRpZCI6IjU1MSIsIkEiOjI1NSwiUiI6MjU1LCJHIjoyNTUsIkIiOjI1NX19LCJNYXhXaWR0aCI6MC4wLCJNYXhIZWlnaHQiOjAuMCwiU21hcnRGb3JlZ3JvdW5kSXNBY3RpdmUiOmZhbHNlLCJIb3Jpem9udGFsQWxpZ25tZW50IjowLCJWZXJ0aWNhbEFsaWdubWVudCI6MCwiU21hcnRGb3JlZ3JvdW5kIjpudWxsLCJCYWNrZ3JvdW5kRmlsbFR5cGUiOjAsIk1hcmdpbiI6eyIkcmVmIjoiMjU4In0sIlBhZGRpbmciOnsiJHJlZiI6IjI1OSJ9LCJCYWNrZ3JvdW5kIjpudWxsLCJJc1Zpc2libGUiOmZhbHNlLCJXaWR0aCI6MC4wLCJIZWlnaHQiOjAuMCwiQm9yZGVyU3R5bGUiOm51bGwsIlBhcmVudFN0eWxlIjpudWxsfSwiUmVjdGFuZ2xlU3R5bGUiOnsiJGlkIjoiNTUyIiwiTWFyZ2luIjp7IiRyZWYiOiIyNjEifSwiUGFkZGluZyI6eyIkcmVmIjoiMjYyIn0sIkJhY2tncm91bmQiOnsiJGlkIjoiNTUzIiwiQ29sb3IiOnsiJGlkIjoiNTU0IiwiQSI6MjU1LCJSIjoyMzcsIkciOjEyNSwiQiI6NDl9fSwiSXNWaXNpYmxlIjpmYWxzZSwiV2lkdGgiOjAuMCwiSGVpZ2h0IjowLjAsIkJvcmRlclN0eWxlIjp7IiRpZCI6IjU1NSIsIkxpbmVDb2xvciI6eyIkaWQiOiI1NTYiLCIkdHlwZSI6Ik5MUkUuQ29tbW9uLkRvbS5Tb2xpZENvbG9yQnJ1c2gsIE5MUkUuQ29tbW9uIiwiQ29sb3IiOnsiJGlkIjoiNTU3IiwiQSI6MjU1LCJSIjoyMSwiRyI6MzcsIkIiOjY2fX0sIkxpbmVXZWlnaHQiOjAuMCwiTGluZVR5cGUiOjAsIlBhcmVudFN0eWxlIjpudWxsfSwiUGFyZW50U3R5bGUiOm51bGx9LCJNYXJnaW4iOnsiJHJlZiI6IjI2OCJ9LCJQYWRkaW5nIjp7IiRyZWYiOiIyNjkifSwiQmFja2dyb3VuZCI6bnVsbCwiSXNWaXNpYmxlIjp0cnVlLCJXaWR0aCI6MC4wLCJIZWlnaHQiOjAuMCwiQm9yZGVyU3R5bGUiOm51bGwsIlBhcmVudFN0eWxlIjpudWxsfSwiQmFja2dyb3VuZFN0eWxlIjp7IiRpZCI6IjU1OCIsIk1hcmdpbiI6eyIkcmVmIjoiMjcxIn0sIlBhZGRpbmciOnsiJHJlZiI6IjI3MiJ9LCJCYWNrZ3JvdW5kIjp7IiRpZCI6IjU1OSIsIkNvbG9yIjp7IiRpZCI6IjU2MCIsIkEiOjM4LCJSIjoyMzcsIkciOjEyNSwiQiI6NDl9fSwiSXNWaXNpYmxlIjp0cnVlLCJXaWR0aCI6MC4wLCJIZWlnaHQiOjAuMCwiQm9yZGVyU3R5bGUiOnsiJGlkIjoiNTYxIiwiTGluZUNvbG9yIjp7IiRpZCI6IjU2MiIsIiR0eXBlIjoiTkxSRS5Db21tb24uRG9tLlNvbGlkQ29sb3JCcnVzaCwgTkxSRS5Db21tb24iLCJDb2xvciI6eyIkaWQiOiI1NjMiLCJBIjoyNTUsIlIiOjIxLCJHIjozNywiQiI6NjZ9fSwiTGluZVdlaWdodCI6MC4wLCJMaW5lVHlwZSI6MCwiUGFyZW50U3R5bGUiOm51bGx9LCJQYXJlbnRTdHlsZSI6bnVsbH0sIklzQWJvdmVUaW1lYmFuZCI6ZmFsc2UsIk1hcmdpbiI6eyIkcmVmIjoiMjc4In0sIlBhZGRpbmciOnsiJHJlZiI6IjI3OSJ9LCJJc1Zpc2libGUiOnRydWUsIldpZHRoIjowLjAsIkhlaWdodCI6MC4wLCJCb3JkZXJTdHlsZSI6bnVsbCwiUGFyZW50U3R5bGUiOm51bGx9LCJUYXNrcyI6W3siJGlkIjoiNTY0IiwiX2F0dGFjaGVkTWlsZXN0b25lcyI6W3siJGlkIjoiNTY1IiwiRGF0ZSI6IjIwMTktMDMtMzFUMjM6NTk6MDBaIiwiU3R5bGUiOnsiJGlkIjoiNTY2IiwiU2hhcGUiOjE0LCJDb25uZWN0b3JNYXJnaW4iOnsiJGlkIjoiNTY3IiwiVG9wIjowLCJMZWZ0IjoyLCJSaWdodCI6MiwiQm90dG9tIjowfSwiQ29ubmVjdG9yU3R5bGUiOnsiJGlkIjoiNTY4IiwiTGluZUNvbG9yIjp7IiRpZCI6IjU2OSIsIiR0eXBlIjoiTkxSRS5Db21tb24uRG9tLlNvbGlkQ29sb3JCcnVzaCwgTkxSRS5Db21tb24iLCJDb2xvciI6eyIkaWQiOiI1NzAiLCJBIjoxMjcsIlIiOjc5LCJHIjoxMjksIkIiOjE4OX19LCJMaW5lV2VpZ2h0IjoxLjAsIkxpbmVUeXBlIjowLCJQYXJlbnRTdHlsZSI6bnVsbH0sIklzQmVsb3dUaW1lYmFuZCI6dHJ1ZSwiUG9zaXRpb25PblRhc2siOjMsIkhpZGVEYXRlIjpmYWxzZSwiU2hhcGVTaXplIjoxLCJTcGFjaW5nIjowLjAsIlBhZGRpbmciOnsiJGlkIjoiNTcxIiwiVG9wIjo3LCJMZWZ0IjozLCJSaWdodCI6MCwiQm90dG9tIjoyfSwiU2hhcGVTdHlsZSI6eyIkaWQiOiI1NzIiLCJNYXJnaW4iOnsiJHJlZiI6IjYwIn0sIlBhZGRpbmciOnsiJHJlZiI6IjYxIn0sIkJhY2tncm91bmQiOnsiJGlkIjoiNTczIiwiQ29sb3IiOnsiJGlkIjoiNTc0IiwiQSI6MjU1LCJSIjoxMzIsIkciOjYwLCJCIjoxMn19LCJJc1Zpc2libGUiOnRydWUsIldpZHRoIjoxOC4wLCJIZWlnaHQiOjIwLjAsIkJvcmRlclN0eWxlIjp7IiRpZCI6IjU3NSIsIkxpbmVDb2xvciI6bnVsbCwiTGluZVdlaWdodCI6MC4wLCJMaW5lVHlwZSI6MCwiUGFyZW50U3R5bGUiOm51bGx9LCJQYXJlbnRTdHlsZSI6bnVsbH0sIlRpdGxlU3R5bGUiOnsiJGlkIjoiNTc2IiwiRm9udFNldHRpbmdzIjp7IiRpZCI6IjU3NyIsIkZvbnRTaXplIjoxMSwiRm9udE5hbWUiOiJDYWxpYnJpIiwiSXNCb2xkIjp0cnVlLCJJc0l0YWxpYyI6ZmFsc2UsIklzVW5kZXJsaW5lZCI6ZmFsc2UsIlBhcmVudFN0eWxlIjpudWxsfSwiQXV0b1NpemUiOjAsIkZvcmVncm91bmQiOnsiJGlkIjoiNTc4IiwiQ29sb3IiOnsiJGlkIjoiNTc5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1ODAiLCJMaW5lQ29sb3IiOm51bGwsIkxpbmVXZWlnaHQiOjAuMCwiTGluZVR5cGUiOjAsIlBhcmVudFN0eWxlIjpudWxsfSwiUGFyZW50U3R5bGUiOm51bGx9LCJEYXRlU3R5bGUiOnsiJGlkIjoiNTgxIiwiRm9udFNldHRpbmdzIjp7IiRpZCI6IjU4Mi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U4MyIsIkxpbmVDb2xvciI6bnVsbCwiTGluZVdlaWdodCI6MC4wLCJMaW5lVHlwZSI6MCwiUGFyZW50U3R5bGUiOm51bGx9LCJQYXJlbnRTdHlsZSI6bnVsbH0sIkRhdGVGb3JtYXQiOnsiJGlkIjoiNTg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4LCJQZXJjZW50YWdlQ29tcGxldGUiOm51bGwsIlBvc2l0aW9uIjp7IlJhdGlvIjowLjAsIklzQ3VzdG9tIjpmYWxzZX0sIkRhdGVGb3JtYXQiOnsiJHJlZiI6IjU4NCJ9LCJSZWxhdGVkVGFza0lkIjoiNDRkZTk3NjUtZTcyMC00NTU3LWI4ODItOTdmNDcwOWI4YzMwIiwiSWQiOiIwNzIzYTUzNC1iOGIwLTRkODQtOGFkNC05ZDk2MGI4MzNiOWMiLCJJbXBvcnRJZCI6bnVsbCwiVGl0bGUiOiJDb21wZXRpdG9yIFJldmlldyIsIk5vdGUiOm51bGwsIkh5cGVybGluayI6eyIkaWQiOiI1ODUiLCJBZGRyZXNzIjoiIiwiU3ViQWRkcmVzcyI6IiJ9LCJJc0NoYW5nZWQiOmZhbHNlLCJJc05ldyI6ZmFsc2V9XSwiVGFza0RlZmluaXRpb24iOnsiJGlkIjoiNTg2IiwiR3JvdXBOYW1lIjoiMWVkZjNkNjMtYTJmMy00Mzg4LWFkYWEtNDM1NTljM2UwZjdhIiwiU3RhcnREYXRlIjoiMjAxOS0wMi0wMlQyMTowMzowMCIsIkVuZERhdGUiOiIyMDE5LTA0LTA3VDIwOjU5OjAwIiwiUGVyY2VudGFnZUNvbXBsZXRlIjpudWxsLCJTdHlsZSI6eyIkaWQiOiI1ODciLCJTaGFwZSI6NywiU2hhcGVUaGlja25lc3MiOjAsIkR1cmF0aW9uRm9ybWF0IjowLCJJbmNsdWRlTm9uV29ya2luZ0RheXNJbkR1cmF0aW9uIjpmYWxzZSwiUGVyY2VudGFnZUNvbXBsZXRlU3R5bGUiOnsiJGlkIjoiNTg4IiwiRm9udFNldHRpbmdzIjp7IiRpZCI6IjU4OSIsIkZvbnRTaXplIjoxMCwiRm9udE5hbWUiOiJDYWxpYnJpIiwiSXNCb2xkIjpmYWxzZSwiSXNJdGFsaWMiOmZhbHNlLCJJc1VuZGVybGluZWQiOmZhbHNlLCJQYXJlbnRTdHlsZSI6bnVsbH0sIkF1dG9TaXplIjowLCJGb3JlZ3JvdW5kIjp7IiRpZCI6IjU5MCIsIkNvbG9yIjp7IiRpZCI6IjU5MS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U5MiIsIlRvcCI6MCwiTGVmdCI6MCwiUmlnaHQiOjAsIkJvdHRvbSI6MH0sIlBhZGRpbmciOnsiJGlkIjoiNTkzIiwiVG9wIjowLCJMZWZ0IjowLCJSaWdodCI6MCwiQm90dG9tIjowfSwiQmFja2dyb3VuZCI6eyIkcmVmIjoiMzE2In0sIklzVmlzaWJsZSI6dHJ1ZSwiV2lkdGgiOjAuMCwiSGVpZ2h0IjowLjAsIkJvcmRlclN0eWxlIjp7IiRpZCI6IjU5NCIsIkxpbmVDb2xvciI6bnVsbCwiTGluZVdlaWdodCI6MC4wLCJMaW5lVHlwZSI6MCwiUGFyZW50U3R5bGUiOm51bGx9LCJQYXJlbnRTdHlsZSI6bnVsbH0sIkR1cmF0aW9uU3R5bGUiOnsiJGlkIjoiNTk1IiwiRm9udFNldHRpbmdzIjp7IiRpZCI6IjU5NiIsIkZvbnRTaXplIjoxMCwiRm9udE5hbWUiOiJDYWxpYnJpIiwiSXNCb2xkIjpmYWxzZSwiSXNJdGFsaWMiOmZhbHNlLCJJc1VuZGVybGluZWQiOmZhbHNlLCJQYXJlbnRTdHlsZSI6bnVsbH0sIkF1dG9TaXplIjowLCJGb3JlZ3JvdW5kIjp7IiRpZCI6IjU5NyIsIkNvbG9yIjp7IiRyZWYiOiIzMjIifX0sIk1heFdpZHRoIjoyMDAuMCwiTWF4SGVpZ2h0IjoiSW5maW5pdHkiLCJTbWFydEZvcmVncm91bmRJc0FjdGl2ZSI6ZmFsc2UsIkhvcml6b250YWxBbGlnbm1lbnQiOjAsIlZlcnRpY2FsQWxpZ25tZW50IjowLCJTbWFydEZvcmVncm91bmQiOm51bGwsIkJhY2tncm91bmRGaWxsVHlwZSI6MCwiTWFyZ2luIjp7IiRpZCI6IjU5OCIsIlRvcCI6MCwiTGVmdCI6MCwiUmlnaHQiOjAsIkJvdHRvbSI6MH0sIlBhZGRpbmciOnsiJGlkIjoiNTk5IiwiVG9wIjowLCJMZWZ0IjowLCJSaWdodCI6MCwiQm90dG9tIjowfSwiQmFja2dyb3VuZCI6eyIkcmVmIjoiMzI1In0sIklzVmlzaWJsZSI6dHJ1ZSwiV2lkdGgiOjAuMCwiSGVpZ2h0IjowLjAsIkJvcmRlclN0eWxlIjp7IiRpZCI6IjYwMCIsIkxpbmVDb2xvciI6bnVsbCwiTGluZVdlaWdodCI6MC4wLCJMaW5lVHlwZSI6MCwiUGFyZW50U3R5bGUiOm51bGx9LCJQYXJlbnRTdHlsZSI6bnVsbH0sIkhvcml6b250YWxDb25uZWN0b3JTdHlsZSI6eyIkaWQiOiI2MDEiLCJMaW5lQ29sb3IiOnsiJHJlZiI6IjMyOCJ9LCJMaW5lV2VpZ2h0IjoxLjAsIkxpbmVUeXBlIjowLCJQYXJlbnRTdHlsZSI6bnVsbH0sIlZlcnRpY2FsQ29ubmVjdG9yU3R5bGUiOnsiJGlkIjoiNjAy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2MDMiLCJNYXJnaW4iOnsiJGlkIjoiNjA0IiwiVG9wIjowLCJMZWZ0Ijo0LCJSaWdodCI6NCwiQm90dG9tIjowfSwiUGFkZGluZyI6eyIkaWQiOiI2MDUiLCJUb3AiOjAsIkxlZnQiOjAsIlJpZ2h0IjowLCJCb3R0b20iOjB9LCJCYWNrZ3JvdW5kIjp7IiRpZCI6IjYwNiIsIkNvbG9yIjp7IiRpZCI6IjYwNyIsIkEiOjI1NSwiUiI6MjM3LCJHIjoxMjUsIkIiOjQ5fX0sIklzVmlzaWJsZSI6dHJ1ZSwiV2lkdGgiOjAuMCwiSGVpZ2h0IjoxMy40MjY2NjY2NjY2NjY2NzcsIkJvcmRlclN0eWxlIjp7IiRpZCI6IjYwOCIsIkxpbmVDb2xvciI6eyIkaWQiOiI2MDkiLCIkdHlwZSI6Ik5MUkUuQ29tbW9uLkRvbS5Tb2xpZENvbG9yQnJ1c2gsIE5MUkUuQ29tbW9uIiwiQ29sb3IiOnsiJGlkIjoiNjEwIiwiQSI6MjU1LCJSIjoyNTUsIkciOjAsIkIiOjB9fSwiTGluZVdlaWdodCI6MC4wLCJMaW5lVHlwZSI6MCwiUGFyZW50U3R5bGUiOm51bGx9LCJQYXJlbnRTdHlsZSI6bnVsbH0sIlRpdGxlU3R5bGUiOnsiJGlkIjoiNjExIiwiRm9udFNldHRpbmdzIjp7IiRpZCI6IjYxMiIsIkZvbnRTaXplIjoxMSwiRm9udE5hbWUiOiJDYWxpYnJpIiwiSXNCb2xkIjp0cnVlLCJJc0l0YWxpYyI6ZmFsc2UsIklzVW5kZXJsaW5lZCI6ZmFsc2UsIlBhcmVudFN0eWxlIjpudWxsfSwiQXV0b1NpemUiOjAsIkZvcmVncm91bmQiOnsiJGlkIjoiNjEzIiwiQ29sb3IiOnsiJGlkIjoiNjE0IiwiQSI6MjU1LCJSIjoyNTUsIkciOjI1NSwiQiI6MjU1fX0sIk1heFdpZHRoIjo5NjAuMCwiTWF4SGVpZ2h0IjoiSW5maW5pdHkiLCJTbWFydEZvcmVncm91bmRJc0FjdGl2ZSI6ZmFsc2UsIkhvcml6b250YWxBbGlnbm1lbnQiOjEsIlZlcnRpY2FsQWxpZ25tZW50IjowLCJTbWFydEZvcmVncm91bmQiOm51bGwsIkJhY2tncm91bmRGaWxsVHlwZSI6MCwiTWFyZ2luIjp7IiRpZCI6IjYxNSIsIlRvcCI6MCwiTGVmdCI6MCwiUmlnaHQiOjAsIkJvdHRvbSI6MH0sIlBhZGRpbmciOnsiJGlkIjoiNjE2IiwiVG9wIjowLCJMZWZ0IjowLCJSaWdodCI6MCwiQm90dG9tIjowfSwiQmFja2dyb3VuZCI6eyIkcmVmIjoiMzQ3In0sIklzVmlzaWJsZSI6dHJ1ZSwiV2lkdGgiOjAuMCwiSGVpZ2h0IjowLjAsIkJvcmRlclN0eWxlIjp7IiRpZCI6IjYxNyIsIkxpbmVDb2xvciI6bnVsbCwiTGluZVdlaWdodCI6MC4wLCJMaW5lVHlwZSI6MCwiUGFyZW50U3R5bGUiOm51bGx9LCJQYXJlbnRTdHlsZSI6bnVsbH0sIkRhdGVTdHlsZSI6eyIkaWQiOiI2MTgiLCJGb250U2V0dGluZ3MiOnsiJGlkIjoiNjE5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aWQiOiI2MjAiLCJUb3AiOjAsIkxlZnQiOjAsIlJpZ2h0IjowLCJCb3R0b20iOjB9LCJQYWRkaW5nIjp7IiRpZCI6IjYyMSIsIlRvcCI6MCwiTGVmdCI6MCwiUmlnaHQiOjAsIkJvdHRvbSI6MH0sIkJhY2tncm91bmQiOnsiJHJlZiI6IjM1MyJ9LCJJc1Zpc2libGUiOnRydWUsIldpZHRoIjowLjAsIkhlaWdodCI6MC4wLCJCb3JkZXJTdHlsZSI6eyIkaWQiOiI2MjIiLCJMaW5lQ29sb3IiOm51bGwsIkxpbmVXZWlnaHQiOjAuMCwiTGluZVR5cGUiOjAsIlBhcmVudFN0eWxlIjpudWxsfSwiUGFyZW50U3R5bGUiOm51bGx9LCJEYXRlRm9ybWF0Ijp7IiRpZCI6IjYy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NywiU21hcnREdXJhdGlvbkFjdGl2YXRlZCI6ZmFsc2UsIkRhdGVGb3JtYXQiOnsiJHJlZiI6IjYyMyJ9LCJJZCI6IjQ0ZGU5NzY1LWU3MjAtNDU1Ny1iODgyLTk3ZjQ3MDliOGMzMCIsIkltcG9ydElkIjpudWxsLCJUaXRsZSI6Ik1hcmtldCBBbmFseXNpcyIsIk5vdGUiOm51bGwsIkh5cGVybGluayI6eyIkaWQiOiI2MjQiLCJBZGRyZXNzIjoiIiwiU3ViQWRkcmVzcyI6IiJ9LCJJc0NoYW5nZWQiOmZhbHNlLCJJc05ldyI6ZmFsc2V9LCJJbmRleCI6MH0seyIkaWQiOiI2MjUiLCJfYXR0YWNoZWRNaWxlc3RvbmVzIjpbXSwiVGFza0RlZmluaXRpb24iOnsiJGlkIjoiNjI2IiwiR3JvdXBOYW1lIjoiMWVkZjNkNjMtYTJmMy00Mzg4LWFkYWEtNDM1NTljM2UwZjdhIiwiU3RhcnREYXRlIjoiMjAxOS0wNC0wMlQwMDowMDowMFoiLCJFbmREYXRlIjoiMjAxOS0wNC0yOFQwNzoxODowMFoiLCJQZXJjZW50YWdlQ29tcGxldGUiOm51bGwsIlN0eWxlIjp7IiRpZCI6IjYyNyIsIlNoYXBlIjo3LCJTaGFwZVRoaWNrbmVzcyI6MCwiRHVyYXRpb25Gb3JtYXQiOjAsIkluY2x1ZGVOb25Xb3JraW5nRGF5c0luRHVyYXRpb24iOmZhbHNlLCJQZXJjZW50YWdlQ29tcGxldGVTdHlsZSI6eyIkaWQiOiI2MjgiLCJGb250U2V0dGluZ3MiOnsiJGlkIjoiNjI5IiwiRm9udFNpemUiOjEwLCJGb250TmFtZSI6IkNhbGlicmkiLCJJc0JvbGQiOmZhbHNlLCJJc0l0YWxpYyI6ZmFsc2UsIklzVW5kZXJsaW5lZCI6ZmFsc2UsIlBhcmVudFN0eWxlIjpudWxsfSwiQXV0b1NpemUiOjAsIkZvcmVncm91bmQiOnsiJHJlZiI6IjU5MCJ9LCJNYXhXaWR0aCI6MjAwLjAsIk1heEhlaWdodCI6IkluZmluaXR5IiwiU21hcnRGb3JlZ3JvdW5kSXNBY3RpdmUiOmZhbHNlLCJIb3Jpem9udGFsQWxpZ25tZW50IjowLCJWZXJ0aWNhbEFsaWdubWVudCI6MCwiU21hcnRGb3JlZ3JvdW5kIjpudWxsLCJCYWNrZ3JvdW5kRmlsbFR5cGUiOjAsIk1hcmdpbiI6eyIkaWQiOiI2MzAiLCJUb3AiOjAsIkxlZnQiOjAsIlJpZ2h0IjowLCJCb3R0b20iOjB9LCJQYWRkaW5nIjp7IiRpZCI6IjYzMSIsIlRvcCI6MCwiTGVmdCI6MCwiUmlnaHQiOjAsIkJvdHRvbSI6MH0sIkJhY2tncm91bmQiOnsiJHJlZiI6IjMxNiJ9LCJJc1Zpc2libGUiOnRydWUsIldpZHRoIjowLjAsIkhlaWdodCI6MC4wLCJCb3JkZXJTdHlsZSI6eyIkaWQiOiI2MzIiLCJMaW5lQ29sb3IiOm51bGwsIkxpbmVXZWlnaHQiOjAuMCwiTGluZVR5cGUiOjAsIlBhcmVudFN0eWxlIjpudWxsfSwiUGFyZW50U3R5bGUiOm51bGx9LCJEdXJhdGlvblN0eWxlIjp7IiRpZCI6IjYzMyIsIkZvbnRTZXR0aW5ncyI6eyIkaWQiOiI2MzQiLCJGb250U2l6ZSI6MTAsIkZvbnROYW1lIjoiQ2FsaWJyaSIsIklzQm9sZCI6ZmFsc2UsIklzSXRhbGljIjpmYWxzZSwiSXNVbmRlcmxpbmVkIjpmYWxzZSwiUGFyZW50U3R5bGUiOm51bGx9LCJBdXRvU2l6ZSI6MCwiRm9yZWdyb3VuZCI6eyIkaWQiOiI2MzUiLCJDb2xvciI6eyIkcmVmIjoiMzIyIn19LCJNYXhXaWR0aCI6MjAwLjAsIk1heEhlaWdodCI6IkluZmluaXR5IiwiU21hcnRGb3JlZ3JvdW5kSXNBY3RpdmUiOmZhbHNlLCJIb3Jpem9udGFsQWxpZ25tZW50IjowLCJWZXJ0aWNhbEFsaWdubWVudCI6MCwiU21hcnRGb3JlZ3JvdW5kIjpudWxsLCJCYWNrZ3JvdW5kRmlsbFR5cGUiOjAsIk1hcmdpbiI6eyIkaWQiOiI2MzYiLCJUb3AiOjAsIkxlZnQiOjAsIlJpZ2h0IjowLCJCb3R0b20iOjB9LCJQYWRkaW5nIjp7IiRpZCI6IjYzNyIsIlRvcCI6MCwiTGVmdCI6MCwiUmlnaHQiOjAsIkJvdHRvbSI6MH0sIkJhY2tncm91bmQiOnsiJHJlZiI6IjMyNSJ9LCJJc1Zpc2libGUiOnRydWUsIldpZHRoIjowLjAsIkhlaWdodCI6MC4wLCJCb3JkZXJTdHlsZSI6eyIkaWQiOiI2MzgiLCJMaW5lQ29sb3IiOm51bGwsIkxpbmVXZWlnaHQiOjAuMCwiTGluZVR5cGUiOjAsIlBhcmVudFN0eWxlIjpudWxsfSwiUGFyZW50U3R5bGUiOm51bGx9LCJIb3Jpem9udGFsQ29ubmVjdG9yU3R5bGUiOnsiJGlkIjoiNjM5IiwiTGluZUNvbG9yIjp7IiRyZWYiOiIzMjgifSwiTGluZVdlaWdodCI6MS4wLCJMaW5lVHlwZSI6MCwiUGFyZW50U3R5bGUiOm51bGx9LCJWZXJ0aWNhbENvbm5lY3RvclN0eWxlIjp7IiRpZCI6IjY0MC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jQxIiwiTWFyZ2luIjp7IiRpZCI6IjY0MiIsIlRvcCI6MCwiTGVmdCI6NCwiUmlnaHQiOjQsIkJvdHRvbSI6MH0sIlBhZGRpbmciOnsiJGlkIjoiNjQzIiwiVG9wIjowLCJMZWZ0IjowLCJSaWdodCI6MCwiQm90dG9tIjowfSwiQmFja2dyb3VuZCI6eyIkaWQiOiI2NDQiLCJDb2xvciI6eyIkaWQiOiI2NDUiLCJBIjoyNTUsIlIiOjIzNywiRyI6MTI1LCJCIjo0OX19LCJJc1Zpc2libGUiOnRydWUsIldpZHRoIjowLjAsIkhlaWdodCI6MTMuNDI2NjY2NjY2NjY2Njc3LCJCb3JkZXJTdHlsZSI6eyIkaWQiOiI2NDYiLCJMaW5lQ29sb3IiOnsiJGlkIjoiNjQ3IiwiJHR5cGUiOiJOTFJFLkNvbW1vbi5Eb20uU29saWRDb2xvckJydXNoLCBOTFJFLkNvbW1vbiIsIkNvbG9yIjp7IiRpZCI6IjY0OCIsIkEiOjI1NSwiUiI6MjU1LCJHIjowLCJCIjowfX0sIkxpbmVXZWlnaHQiOjAuMCwiTGluZVR5cGUiOjAsIlBhcmVudFN0eWxlIjpudWxsfSwiUGFyZW50U3R5bGUiOm51bGx9LCJUaXRsZVN0eWxlIjp7IiRpZCI6IjY0OSIsIkZvbnRTZXR0aW5ncyI6eyIkaWQiOiI2NTAiLCJGb250U2l6ZSI6MTEsIkZvbnROYW1lIjoiQ2FsaWJyaSIsIklzQm9sZCI6dHJ1ZSwiSXNJdGFsaWMiOmZhbHNlLCJJc1VuZGVybGluZWQiOmZhbHNlLCJQYXJlbnRTdHlsZSI6bnVsbH0sIkF1dG9TaXplIjowLCJGb3JlZ3JvdW5kIjp7IiRpZCI6IjY1MSIsIkNvbG9yIjp7IiRpZCI6IjY1MiIsIkEiOjI1NSwiUiI6MjU1LCJHIjoyNTUsIkIiOjI1NX19LCJNYXhXaWR0aCI6OTYwLjAsIk1heEhlaWdodCI6IkluZmluaXR5IiwiU21hcnRGb3JlZ3JvdW5kSXNBY3RpdmUiOmZhbHNlLCJIb3Jpem9udGFsQWxpZ25tZW50IjoxLCJWZXJ0aWNhbEFsaWdubWVudCI6MCwiU21hcnRGb3JlZ3JvdW5kIjpudWxsLCJCYWNrZ3JvdW5kRmlsbFR5cGUiOjAsIk1hcmdpbiI6eyIkaWQiOiI2NTMiLCJUb3AiOjAsIkxlZnQiOjAsIlJpZ2h0IjowLCJCb3R0b20iOjB9LCJQYWRkaW5nIjp7IiRpZCI6IjY1NCIsIlRvcCI6MCwiTGVmdCI6MCwiUmlnaHQiOjAsIkJvdHRvbSI6MH0sIkJhY2tncm91bmQiOnsiJHJlZiI6IjM0NyJ9LCJJc1Zpc2libGUiOnRydWUsIldpZHRoIjowLjAsIkhlaWdodCI6MC4wLCJCb3JkZXJTdHlsZSI6eyIkaWQiOiI2NTUiLCJMaW5lQ29sb3IiOm51bGwsIkxpbmVXZWlnaHQiOjAuMCwiTGluZVR5cGUiOjAsIlBhcmVudFN0eWxlIjpudWxsfSwiUGFyZW50U3R5bGUiOm51bGx9LCJEYXRlU3R5bGUiOnsiJGlkIjoiNjU2IiwiRm9udFNldHRpbmdzIjp7IiRpZCI6IjY1Ny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GlkIjoiNjU4IiwiVG9wIjowLCJMZWZ0IjowLCJSaWdodCI6MCwiQm90dG9tIjowfSwiUGFkZGluZyI6eyIkaWQiOiI2NTkiLCJUb3AiOjAsIkxlZnQiOjAsIlJpZ2h0IjowLCJCb3R0b20iOjB9LCJCYWNrZ3JvdW5kIjp7IiRyZWYiOiIzNTMifSwiSXNWaXNpYmxlIjp0cnVlLCJXaWR0aCI6MC4wLCJIZWlnaHQiOjAuMCwiQm9yZGVyU3R5bGUiOnsiJGlkIjoiNjYwIiwiTGluZUNvbG9yIjpudWxsLCJMaW5lV2VpZ2h0IjowLjAsIkxpbmVUeXBlIjowLCJQYXJlbnRTdHlsZSI6bnVsbH0sIlBhcmVudFN0eWxlIjpudWxsfSwiRGF0ZUZvcm1hdCI6eyIkaWQiOiI2Nj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gsIlNtYXJ0RHVyYXRpb25BY3RpdmF0ZWQiOmZhbHNlLCJEYXRlRm9ybWF0Ijp7IiRyZWYiOiI2NjEifSwiSWQiOiI4ZDM4YWJmNi00MzRmLTQ5YjUtOWRjMi00YWUxZWUzNjkzNWUiLCJJbXBvcnRJZCI6bnVsbCwiVGl0bGUiOiJTV09UIiwiTm90ZSI6bnVsbCwiSHlwZXJsaW5rIjp7IiRpZCI6IjY2MiIsIkFkZHJlc3MiOiIiLCJTdWJBZGRyZXNzIjoiIn0sIklzQ2hhbmdlZCI6ZmFsc2UsIklzTmV3IjpmYWxzZX0sIkluZGV4IjowfSx7IiRpZCI6IjY2MyIsIl9hdHRhY2hlZE1pbGVzdG9uZXMiOlt7IiRpZCI6IjY2NCIsIkRhdGUiOiIyMDE5LTA2LTA3VDIzOjU5OjAwWiIsIlN0eWxlIjp7IiRpZCI6IjY2NSIsIlNoYXBlIjoxNCwiQ29ubmVjdG9yTWFyZ2luIjp7IiRpZCI6IjY2NiIsIlRvcCI6MCwiTGVmdCI6MiwiUmlnaHQiOjIsIkJvdHRvbSI6MH0sIkNvbm5lY3RvclN0eWxlIjp7IiRpZCI6IjY2NyIsIkxpbmVDb2xvciI6eyIkaWQiOiI2NjgiLCIkdHlwZSI6Ik5MUkUuQ29tbW9uLkRvbS5Tb2xpZENvbG9yQnJ1c2gsIE5MUkUuQ29tbW9uIiwiQ29sb3IiOnsiJGlkIjoiNjY5IiwiQSI6MTI3LCJSIjo3OSwiRyI6MTI5LCJCIjoxODl9fSwiTGluZVdlaWdodCI6MS4wLCJMaW5lVHlwZSI6MCwiUGFyZW50U3R5bGUiOm51bGx9LCJJc0JlbG93VGltZWJhbmQiOnRydWUsIlBvc2l0aW9uT25UYXNrIjozLCJIaWRlRGF0ZSI6ZmFsc2UsIlNoYXBlU2l6ZSI6MSwiU3BhY2luZyI6MC4wLCJQYWRkaW5nIjp7IiRyZWYiOiI1NzEifSwiU2hhcGVTdHlsZSI6eyIkaWQiOiI2NzAiLCJNYXJnaW4iOnsiJHJlZiI6IjYwIn0sIlBhZGRpbmciOnsiJHJlZiI6IjYxIn0sIkJhY2tncm91bmQiOnsiJGlkIjoiNjcxIiwiQ29sb3IiOnsiJGlkIjoiNjcyIiwiQSI6MjU1LCJSIjoxMzIsIkciOjYwLCJCIjoxMn19LCJJc1Zpc2libGUiOnRydWUsIldpZHRoIjoxOC4wLCJIZWlnaHQiOjIwLjAsIkJvcmRlclN0eWxlIjp7IiRpZCI6IjY3MyIsIkxpbmVDb2xvciI6bnVsbCwiTGluZVdlaWdodCI6MC4wLCJMaW5lVHlwZSI6MCwiUGFyZW50U3R5bGUiOm51bGx9LCJQYXJlbnRTdHlsZSI6bnVsbH0sIlRpdGxlU3R5bGUiOnsiJGlkIjoiNjc0IiwiRm9udFNldHRpbmdzIjp7IiRpZCI6IjY3NSIsIkZvbnRTaXplIjoxMSwiRm9udE5hbWUiOiJDYWxpYnJpIiwiSXNCb2xkIjp0cnVlLCJJc0l0YWxpYyI6ZmFsc2UsIklzVW5kZXJsaW5lZCI6ZmFsc2UsIlBhcmVudFN0eWxlIjpudWxsfSwiQXV0b1NpemUiOjIsIkZvcmVncm91bmQiOnsiJGlkIjoiNjc2IiwiQ29sb3IiOnsiJGlkIjoiNjc3IiwiQSI6MjU1LCJSIjowLCJHIjowLCJCIjowfX0sIk1heFdpZHRoIjoxMDAuNTUwMDAwMDAwMDAwMDE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Njc4IiwiTGluZUNvbG9yIjpudWxsLCJMaW5lV2VpZ2h0IjowLjAsIkxpbmVUeXBlIjowLCJQYXJlbnRTdHlsZSI6bnVsbH0sIlBhcmVudFN0eWxlIjpudWxsfSwiRGF0ZVN0eWxlIjp7IiRpZCI6IjY3OSIsIkZvbnRTZXR0aW5ncyI6eyIkaWQiOiI2ODA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2ODEiLCJMaW5lQ29sb3IiOm51bGwsIkxpbmVXZWlnaHQiOjAuMCwiTGluZVR5cGUiOjAsIlBhcmVudFN0eWxlIjpudWxsfSwiUGFyZW50U3R5bGUiOm51bGx9LCJEYXRlRm9ybWF0Ijp7IiRpZCI6IjY4Mi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CwiUGVyY2VudGFnZUNvbXBsZXRlIjpudWxsLCJQb3NpdGlvbiI6eyJSYXRpbyI6MC4wLCJJc0N1c3RvbSI6ZmFsc2V9LCJEYXRlRm9ybWF0Ijp7IiRyZWYiOiI2ODIifSwiUmVsYXRlZFRhc2tJZCI6ImM3NzcwZWIzLWU0MzQtNDQ1MC04M2ViLWYwY2RhNTMyNDFjNyIsIklkIjoiNWYyMmUyOTUtMjY5Zi00MmU5LWIxY2UtOThiNDExOGFiM2QwIiwiSW1wb3J0SWQiOm51bGwsIlRpdGxlIjoiUHJpY2UgTGlzdCAoSHlwb3RoZXNpcykiLCJOb3RlIjpudWxsLCJIeXBlcmxpbmsiOnsiJGlkIjoiNjgzIiwiQWRkcmVzcyI6IiIsIlN1YkFkZHJlc3MiOiIifSwiSXNDaGFuZ2VkIjpmYWxzZSwiSXNOZXciOmZhbHNlfV0sIlRhc2tEZWZpbml0aW9uIjp7IiRpZCI6IjY4NCIsIkdyb3VwTmFtZSI6ImRhYjlkNDkxLWM3MWItNGQ5OS1hZWExLTNjYWMwMWQyMjcyZiIsIlN0YXJ0RGF0ZSI6IjIwMTktMDQtMDJUMDA6MDA6MDBaIiwiRW5kRGF0ZSI6IjIwMTktMDYtMTBUMjM6NTk6MDBaIiwiUGVyY2VudGFnZUNvbXBsZXRlIjpudWxsLCJTdHlsZSI6eyIkaWQiOiI2ODUiLCJTaGFwZSI6NywiU2hhcGVUaGlja25lc3MiOjAsIkR1cmF0aW9uRm9ybWF0IjowLCJJbmNsdWRlTm9uV29ya2luZ0RheXNJbkR1cmF0aW9uIjpmYWxzZSwiUGVyY2VudGFnZUNvbXBsZXRlU3R5bGUiOnsiJGlkIjoiNjg2IiwiRm9udFNldHRpbmdzIjp7IiRpZCI6IjY4NyIsIkZvbnRTaXplIjoxMCwiRm9udE5hbWUiOiJDYWxpYnJpIiwiSXNCb2xkIjpmYWxzZSwiSXNJdGFsaWMiOmZhbHNlLCJJc1VuZGVybGluZWQiOmZhbHNlLCJQYXJlbnRTdHlsZSI6bnVsbH0sIkF1dG9TaXplIjowLCJGb3JlZ3JvdW5kIjp7IiRyZWYiOiI1OTAifSwiTWF4V2lkdGgiOjIwMC4wLCJNYXhIZWlnaHQiOiJJbmZpbml0eSIsIlNtYXJ0Rm9yZWdyb3VuZElzQWN0aXZlIjpmYWxzZSwiSG9yaXpvbnRhbEFsaWdubWVudCI6MCwiVmVydGljYWxBbGlnbm1lbnQiOjAsIlNtYXJ0Rm9yZWdyb3VuZCI6bnVsbCwiQmFja2dyb3VuZEZpbGxUeXBlIjowLCJNYXJnaW4iOnsiJGlkIjoiNjg4IiwiVG9wIjowLCJMZWZ0IjowLCJSaWdodCI6MCwiQm90dG9tIjowfSwiUGFkZGluZyI6eyIkaWQiOiI2ODkiLCJUb3AiOjAsIkxlZnQiOjAsIlJpZ2h0IjowLCJCb3R0b20iOjB9LCJCYWNrZ3JvdW5kIjp7IiRyZWYiOiIzMTYifSwiSXNWaXNpYmxlIjp0cnVlLCJXaWR0aCI6MC4wLCJIZWlnaHQiOjAuMCwiQm9yZGVyU3R5bGUiOnsiJGlkIjoiNjkwIiwiTGluZUNvbG9yIjpudWxsLCJMaW5lV2VpZ2h0IjowLjAsIkxpbmVUeXBlIjowLCJQYXJlbnRTdHlsZSI6bnVsbH0sIlBhcmVudFN0eWxlIjpudWxsfSwiRHVyYXRpb25TdHlsZSI6eyIkaWQiOiI2OTEiLCJGb250U2V0dGluZ3MiOnsiJGlkIjoiNjkyIiwiRm9udFNpemUiOjEwLCJGb250TmFtZSI6IkNhbGlicmkiLCJJc0JvbGQiOmZhbHNlLCJJc0l0YWxpYyI6ZmFsc2UsIklzVW5kZXJsaW5lZCI6ZmFsc2UsIlBhcmVudFN0eWxlIjpudWxsfSwiQXV0b1NpemUiOjAsIkZvcmVncm91bmQiOnsiJGlkIjoiNjkzIiwiQ29sb3IiOnsiJHJlZiI6IjMyMiJ9fSwiTWF4V2lkdGgiOjIwMC4wLCJNYXhIZWlnaHQiOiJJbmZpbml0eSIsIlNtYXJ0Rm9yZWdyb3VuZElzQWN0aXZlIjpmYWxzZSwiSG9yaXpvbnRhbEFsaWdubWVudCI6MCwiVmVydGljYWxBbGlnbm1lbnQiOjAsIlNtYXJ0Rm9yZWdyb3VuZCI6bnVsbCwiQmFja2dyb3VuZEZpbGxUeXBlIjowLCJNYXJnaW4iOnsiJGlkIjoiNjk0IiwiVG9wIjowLCJMZWZ0IjowLCJSaWdodCI6MCwiQm90dG9tIjowfSwiUGFkZGluZyI6eyIkaWQiOiI2OTUiLCJUb3AiOjAsIkxlZnQiOjAsIlJpZ2h0IjowLCJCb3R0b20iOjB9LCJCYWNrZ3JvdW5kIjp7IiRyZWYiOiIzMjUifSwiSXNWaXNpYmxlIjp0cnVlLCJXaWR0aCI6MC4wLCJIZWlnaHQiOjAuMCwiQm9yZGVyU3R5bGUiOnsiJGlkIjoiNjk2IiwiTGluZUNvbG9yIjpudWxsLCJMaW5lV2VpZ2h0IjowLjAsIkxpbmVUeXBlIjowLCJQYXJlbnRTdHlsZSI6bnVsbH0sIlBhcmVudFN0eWxlIjpudWxsfSwiSG9yaXpvbnRhbENvbm5lY3RvclN0eWxlIjp7IiRpZCI6IjY5NyIsIkxpbmVDb2xvciI6eyIkcmVmIjoiMzI4In0sIkxpbmVXZWlnaHQiOjEuMCwiTGluZVR5cGUiOjAsIlBhcmVudFN0eWxlIjpudWxsfSwiVmVydGljYWxDb25uZWN0b3JTdHlsZSI6eyIkaWQiOiI2OTgiLCJMaW5lQ29sb3IiOnsiJHJlZiI6IjMz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Y5OSIsIk1hcmdpbiI6eyIkaWQiOiI3MDAiLCJUb3AiOjAsIkxlZnQiOjQsIlJpZ2h0Ijo0LCJCb3R0b20iOjB9LCJQYWRkaW5nIjp7IiRpZCI6IjcwMSIsIlRvcCI6MCwiTGVmdCI6MCwiUmlnaHQiOjAsIkJvdHRvbSI6MH0sIkJhY2tncm91bmQiOnsiJGlkIjoiNzAyIiwiQ29sb3IiOnsiJGlkIjoiNzAzIiwiQSI6MjU1LCJSIjoyMzcsIkciOjEyNSwiQiI6NDl9fSwiSXNWaXNpYmxlIjp0cnVlLCJXaWR0aCI6MC4wLCJIZWlnaHQiOjEzLjQyNjY2NjY2NjY2NjY3NywiQm9yZGVyU3R5bGUiOnsiJGlkIjoiNzA0IiwiTGluZUNvbG9yIjp7IiRpZCI6IjcwNSIsIiR0eXBlIjoiTkxSRS5Db21tb24uRG9tLlNvbGlkQ29sb3JCcnVzaCwgTkxSRS5Db21tb24iLCJDb2xvciI6eyIkaWQiOiI3MDYiLCJBIjoyNTUsIlIiOjI1NSwiRyI6MCwiQiI6MH19LCJMaW5lV2VpZ2h0IjowLjAsIkxpbmVUeXBlIjowLCJQYXJlbnRTdHlsZSI6bnVsbH0sIlBhcmVudFN0eWxlIjpudWxsfSwiVGl0bGVTdHlsZSI6eyIkaWQiOiI3MDciLCJGb250U2V0dGluZ3MiOnsiJGlkIjoiNzA4IiwiRm9udFNpemUiOjExLCJGb250TmFtZSI6IkNhbGlicmkiLCJJc0JvbGQiOnRydWUsIklzSXRhbGljIjpmYWxzZSwiSXNVbmRlcmxpbmVkIjpmYWxzZSwiUGFyZW50U3R5bGUiOm51bGx9LCJBdXRvU2l6ZSI6MiwiRm9yZWdyb3VuZCI6eyIkaWQiOiI3MDkiLCJDb2xvciI6eyIkaWQiOiI3MTAiLCJBIjoyNTUsIlIiOjI1NSwiRyI6MjU1LCJCIjoyNTV9fSwiTWF4V2lkdGgiOjcxLjUyMzMzMzMzMzMzMzM0MSwiTWF4SGVpZ2h0IjoiSW5maW5pdHkiLCJTbWFydEZvcmVncm91bmRJc0FjdGl2ZSI6ZmFsc2UsIkhvcml6b250YWxBbGlnbm1lbnQiOjEsIlZlcnRpY2FsQWxpZ25tZW50IjowLCJTbWFydEZvcmVncm91bmQiOm51bGwsIkJhY2tncm91bmRGaWxsVHlwZSI6MCwiTWFyZ2luIjp7IiRpZCI6IjcxMSIsIlRvcCI6MCwiTGVmdCI6MCwiUmlnaHQiOjAsIkJvdHRvbSI6MH0sIlBhZGRpbmciOnsiJGlkIjoiNzEyIiwiVG9wIjowLCJMZWZ0IjowLCJSaWdodCI6MCwiQm90dG9tIjowfSwiQmFja2dyb3VuZCI6eyIkcmVmIjoiMzQ3In0sIklzVmlzaWJsZSI6dHJ1ZSwiV2lkdGgiOjAuMCwiSGVpZ2h0IjowLjAsIkJvcmRlclN0eWxlIjp7IiRpZCI6IjcxMyIsIkxpbmVDb2xvciI6bnVsbCwiTGluZVdlaWdodCI6MC4wLCJMaW5lVHlwZSI6MCwiUGFyZW50U3R5bGUiOm51bGx9LCJQYXJlbnRTdHlsZSI6bnVsbH0sIkRhdGVTdHlsZSI6eyIkaWQiOiI3MTQiLCJGb250U2V0dGluZ3MiOnsiJGlkIjoiNzE1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3MTYiLCJUb3AiOjAsIkxlZnQiOjAsIlJpZ2h0IjowLCJCb3R0b20iOjB9LCJQYWRkaW5nIjp7IiRpZCI6IjcxNyIsIlRvcCI6MCwiTGVmdCI6MCwiUmlnaHQiOjAsIkJvdHRvbSI6MH0sIkJhY2tncm91bmQiOnsiJHJlZiI6IjM1MyJ9LCJJc1Zpc2libGUiOnRydWUsIldpZHRoIjowLjAsIkhlaWdodCI6MC4wLCJCb3JkZXJTdHlsZSI6eyIkaWQiOiI3MTgiLCJMaW5lQ29sb3IiOm51bGwsIkxpbmVXZWlnaHQiOjAuMCwiTGluZVR5cGUiOjAsIlBhcmVudFN0eWxlIjpudWxsfSwiUGFyZW50U3R5bGUiOm51bGx9LCJEYXRlRm9ybWF0Ijp7IiRpZCI6Ijcx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OSwiU21hcnREdXJhdGlvbkFjdGl2YXRlZCI6ZmFsc2UsIkRhdGVGb3JtYXQiOnsiJHJlZiI6IjcxOSJ9LCJJZCI6ImM3NzcwZWIzLWU0MzQtNDQ1MC04M2ViLWYwY2RhNTMyNDFjNyIsIkltcG9ydElkIjpudWxsLCJUaXRsZSI6IkJ1c2luZXNzIE1vZGVsIiwiTm90ZSI6bnVsbCwiSHlwZXJsaW5rIjp7IiRpZCI6IjcyMCIsIkFkZHJlc3MiOiIiLCJTdWJBZGRyZXNzIjoiIn0sIklzQ2hhbmdlZCI6ZmFsc2UsIklzTmV3IjpmYWxzZX0sIkluZGV4IjowfSx7IiRpZCI6IjcyMSIsIl9hdHRhY2hlZE1pbGVzdG9uZXMiOlt7IiRpZCI6IjcyMiIsIkRhdGUiOiIyMDE5LTA3LTI4VDIzOjU5OjAwWiIsIlN0eWxlIjp7IiRpZCI6IjcyMyIsIlNoYXBlIjoxNCwiQ29ubmVjdG9yTWFyZ2luIjp7IiRpZCI6IjcyNCIsIlRvcCI6MCwiTGVmdCI6MiwiUmlnaHQiOjIsIkJvdHRvbSI6MH0sIkNvbm5lY3RvclN0eWxlIjp7IiRpZCI6IjcyNSIsIkxpbmVDb2xvciI6eyIkaWQiOiI3MjYiLCIkdHlwZSI6Ik5MUkUuQ29tbW9uLkRvbS5Tb2xpZENvbG9yQnJ1c2gsIE5MUkUuQ29tbW9uIiwiQ29sb3IiOnsiJGlkIjoiNzI3IiwiQSI6MTI3LCJSIjo3OSwiRyI6MTI5LCJCIjoxODl9fSwiTGluZVdlaWdodCI6MS4wLCJMaW5lVHlwZSI6MCwiUGFyZW50U3R5bGUiOm51bGx9LCJJc0JlbG93VGltZWJhbmQiOnRydWUsIlBvc2l0aW9uT25UYXNrIjozLCJIaWRlRGF0ZSI6ZmFsc2UsIlNoYXBlU2l6ZSI6MSwiU3BhY2luZyI6MC4wLCJQYWRkaW5nIjp7IiRpZCI6IjcyOCIsIlRvcCI6NywiTGVmdCI6MywiUmlnaHQiOjAsIkJvdHRvbSI6Mn0sIlNoYXBlU3R5bGUiOnsiJGlkIjoiNzI5IiwiTWFyZ2luIjp7IiRyZWYiOiI2MCJ9LCJQYWRkaW5nIjp7IiRyZWYiOiI2MSJ9LCJCYWNrZ3JvdW5kIjp7IiRpZCI6IjczMCIsIkNvbG9yIjp7IiRpZCI6IjczMSIsIkEiOjI1NSwiUiI6MTMyLCJHIjo2MCwiQiI6MTJ9fSwiSXNWaXNpYmxlIjp0cnVlLCJXaWR0aCI6MTguMCwiSGVpZ2h0IjoyMC4wLCJCb3JkZXJTdHlsZSI6eyIkaWQiOiI3MzIiLCJMaW5lQ29sb3IiOm51bGwsIkxpbmVXZWlnaHQiOjAuMCwiTGluZVR5cGUiOjAsIlBhcmVudFN0eWxlIjpudWxsfSwiUGFyZW50U3R5bGUiOm51bGx9LCJUaXRsZVN0eWxlIjp7IiRpZCI6IjczMyIsIkZvbnRTZXR0aW5ncyI6eyIkaWQiOiI3MzQiLCJGb250U2l6ZSI6MTEsIkZvbnROYW1lIjoiQ2FsaWJyaSIsIklzQm9sZCI6dHJ1ZSwiSXNJdGFsaWMiOmZhbHNlLCJJc1VuZGVybGluZWQiOmZhbHNlLCJQYXJlbnRTdHlsZSI6bnVsbH0sIkF1dG9TaXplIjowLCJGb3JlZ3JvdW5kIjp7IiRpZCI6IjczNSIsIkNvbG9yIjp7IiRpZCI6IjczNi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NzM3IiwiTGluZUNvbG9yIjpudWxsLCJMaW5lV2VpZ2h0IjowLjAsIkxpbmVUeXBlIjowLCJQYXJlbnRTdHlsZSI6bnVsbH0sIlBhcmVudFN0eWxlIjpudWxsfSwiRGF0ZVN0eWxlIjp7IiRpZCI6IjczOCIsIkZvbnRTZXR0aW5ncyI6eyIkaWQiOiI3Mzk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3NDAiLCJMaW5lQ29sb3IiOm51bGwsIkxpbmVXZWlnaHQiOjAuMCwiTGluZVR5cGUiOjAsIlBhcmVudFN0eWxlIjpudWxsfSwiUGFyZW50U3R5bGUiOm51bGx9LCJEYXRlRm9ybWF0Ijp7IiRpZCI6Ijc0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GVyY2VudGFnZUNvbXBsZXRlIjpudWxsLCJQb3NpdGlvbiI6eyJSYXRpbyI6MC4wLCJJc0N1c3RvbSI6ZmFsc2V9LCJEYXRlRm9ybWF0Ijp7IiRyZWYiOiI3NDEifSwiUmVsYXRlZFRhc2tJZCI6IjQwYzc2OTZjLThiM2EtNGIxZC1iODNkLTc2NzMwZTVkOTJjMiIsIklkIjoiOGVkMjhiOTEtODNkZS00NTg4LWE0NmUtZDQzMjMwNjZjMjhmIiwiSW1wb3J0SWQiOm51bGwsIlRpdGxlIjoiRmluYWwgUHJpY2UgTGlzdCIsIk5vdGUiOm51bGwsIkh5cGVybGluayI6eyIkaWQiOiI3NDIiLCJBZGRyZXNzIjoiIiwiU3ViQWRkcmVzcyI6IiJ9LCJJc0NoYW5nZWQiOmZhbHNlLCJJc05ldyI6ZmFsc2V9XSwiVGFza0RlZmluaXRpb24iOnsiJGlkIjoiNzQzIiwiR3JvdXBOYW1lIjoiZGFiOWQ0OTEtYzcxYi00ZDk5LWFlYTEtM2NhYzAxZDIyNzJmIiwiU3RhcnREYXRlIjoiMjAxOS0wNi0wNVQyMzo1MTowMCIsIkVuZERhdGUiOiIyMDE5LTA4LTA1VDEyOjU1OjAwWiIsIlBlcmNlbnRhZ2VDb21wbGV0ZSI6bnVsbCwiU3R5bGUiOnsiJGlkIjoiNzQ0IiwiU2hhcGUiOjcsIlNoYXBlVGhpY2tuZXNzIjowLCJEdXJhdGlvbkZvcm1hdCI6MCwiSW5jbHVkZU5vbldvcmtpbmdEYXlzSW5EdXJhdGlvbiI6ZmFsc2UsIlBlcmNlbnRhZ2VDb21wbGV0ZVN0eWxlIjp7IiRpZCI6Ijc0NSIsIkZvbnRTZXR0aW5ncyI6eyIkaWQiOiI3NDY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pZCI6Ijc0NyIsIlRvcCI6MCwiTGVmdCI6MCwiUmlnaHQiOjAsIkJvdHRvbSI6MH0sIlBhZGRpbmciOnsiJGlkIjoiNzQ4IiwiVG9wIjowLCJMZWZ0IjowLCJSaWdodCI6MCwiQm90dG9tIjowfSwiQmFja2dyb3VuZCI6eyIkcmVmIjoiMzE2In0sIklzVmlzaWJsZSI6dHJ1ZSwiV2lkdGgiOjAuMCwiSGVpZ2h0IjowLjAsIkJvcmRlclN0eWxlIjp7IiRpZCI6Ijc0OSIsIkxpbmVDb2xvciI6bnVsbCwiTGluZVdlaWdodCI6MC4wLCJMaW5lVHlwZSI6MCwiUGFyZW50U3R5bGUiOm51bGx9LCJQYXJlbnRTdHlsZSI6bnVsbH0sIkR1cmF0aW9uU3R5bGUiOnsiJGlkIjoiNzUwIiwiRm9udFNldHRpbmdzIjp7IiRpZCI6Ijc1MSIsIkZvbnRTaXplIjoxMCwiRm9udE5hbWUiOiJDYWxpYnJpIiwiSXNCb2xkIjpmYWxzZSwiSXNJdGFsaWMiOmZhbHNlLCJJc1VuZGVybGluZWQiOmZhbHNlLCJQYXJlbnRTdHlsZSI6bnVsbH0sIkF1dG9TaXplIjowLCJGb3JlZ3JvdW5kIjp7IiRpZCI6Ijc1MiIsIkNvbG9yIjp7IiRyZWYiOiIzMjIifX0sIk1heFdpZHRoIjoyMDAuMCwiTWF4SGVpZ2h0IjoiSW5maW5pdHkiLCJTbWFydEZvcmVncm91bmRJc0FjdGl2ZSI6ZmFsc2UsIkhvcml6b250YWxBbGlnbm1lbnQiOjAsIlZlcnRpY2FsQWxpZ25tZW50IjowLCJTbWFydEZvcmVncm91bmQiOm51bGwsIkJhY2tncm91bmRGaWxsVHlwZSI6MCwiTWFyZ2luIjp7IiRpZCI6Ijc1MyIsIlRvcCI6MCwiTGVmdCI6MCwiUmlnaHQiOjAsIkJvdHRvbSI6MH0sIlBhZGRpbmciOnsiJGlkIjoiNzU0IiwiVG9wIjowLCJMZWZ0IjowLCJSaWdodCI6MCwiQm90dG9tIjowfSwiQmFja2dyb3VuZCI6eyIkcmVmIjoiMzI1In0sIklzVmlzaWJsZSI6dHJ1ZSwiV2lkdGgiOjAuMCwiSGVpZ2h0IjowLjAsIkJvcmRlclN0eWxlIjp7IiRpZCI6Ijc1NSIsIkxpbmVDb2xvciI6bnVsbCwiTGluZVdlaWdodCI6MC4wLCJMaW5lVHlwZSI6MCwiUGFyZW50U3R5bGUiOm51bGx9LCJQYXJlbnRTdHlsZSI6bnVsbH0sIkhvcml6b250YWxDb25uZWN0b3JTdHlsZSI6eyIkaWQiOiI3NTYiLCJMaW5lQ29sb3IiOnsiJHJlZiI6IjMyOCJ9LCJMaW5lV2VpZ2h0IjoxLjAsIkxpbmVUeXBlIjowLCJQYXJlbnRTdHlsZSI6bnVsbH0sIlZlcnRpY2FsQ29ubmVjdG9yU3R5bGUiOnsiJGlkIjoiNzU3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3NTgiLCJNYXJnaW4iOnsiJGlkIjoiNzU5IiwiVG9wIjowLCJMZWZ0Ijo0LCJSaWdodCI6NCwiQm90dG9tIjowfSwiUGFkZGluZyI6eyIkaWQiOiI3NjAiLCJUb3AiOjAsIkxlZnQiOjAsIlJpZ2h0IjowLCJCb3R0b20iOjB9LCJCYWNrZ3JvdW5kIjp7IiRpZCI6Ijc2MSIsIkNvbG9yIjp7IiRpZCI6Ijc2MiIsIkEiOjI1NSwiUiI6MjM3LCJHIjoxMjUsIkIiOjQ5fX0sIklzVmlzaWJsZSI6dHJ1ZSwiV2lkdGgiOjAuMCwiSGVpZ2h0IjoxMy40MjY2NjY2NjY2NjY2NzcsIkJvcmRlclN0eWxlIjp7IiRpZCI6Ijc2MyIsIkxpbmVDb2xvciI6eyIkaWQiOiI3NjQiLCIkdHlwZSI6Ik5MUkUuQ29tbW9uLkRvbS5Tb2xpZENvbG9yQnJ1c2gsIE5MUkUuQ29tbW9uIiwiQ29sb3IiOnsiJGlkIjoiNzY1IiwiQSI6MjU1LCJSIjoyNTUsIkciOjAsIkIiOjB9fSwiTGluZVdlaWdodCI6MC4wLCJMaW5lVHlwZSI6MCwiUGFyZW50U3R5bGUiOm51bGx9LCJQYXJlbnRTdHlsZSI6bnVsbH0sIlRpdGxlU3R5bGUiOnsiJGlkIjoiNzY2IiwiRm9udFNldHRpbmdzIjp7IiRpZCI6Ijc2NyIsIkZvbnRTaXplIjoxMSwiRm9udE5hbWUiOiJDYWxpYnJpIiwiSXNCb2xkIjp0cnVlLCJJc0l0YWxpYyI6ZmFsc2UsIklzVW5kZXJsaW5lZCI6ZmFsc2UsIlBhcmVudFN0eWxlIjpudWxsfSwiQXV0b1NpemUiOjIsIkZvcmVncm91bmQiOnsiJGlkIjoiNzY4IiwiQ29sb3IiOnsiJGlkIjoiNzY5IiwiQSI6MjU1LCJSIjoyNTUsIkciOjI1NSwiQiI6MjU1fX0sIk1heFdpZHRoIjo2Ni4yNzMzMzMzMzMzMzMzNDEsIk1heEhlaWdodCI6IkluZmluaXR5IiwiU21hcnRGb3JlZ3JvdW5kSXNBY3RpdmUiOmZhbHNlLCJIb3Jpem9udGFsQWxpZ25tZW50IjoxLCJWZXJ0aWNhbEFsaWdubWVudCI6MCwiU21hcnRGb3JlZ3JvdW5kIjpudWxsLCJCYWNrZ3JvdW5kRmlsbFR5cGUiOjAsIk1hcmdpbiI6eyIkaWQiOiI3NzAiLCJUb3AiOjAsIkxlZnQiOjAsIlJpZ2h0IjowLCJCb3R0b20iOjB9LCJQYWRkaW5nIjp7IiRpZCI6Ijc3MSIsIlRvcCI6MCwiTGVmdCI6MCwiUmlnaHQiOjAsIkJvdHRvbSI6MH0sIkJhY2tncm91bmQiOnsiJHJlZiI6IjM0NyJ9LCJJc1Zpc2libGUiOnRydWUsIldpZHRoIjowLjAsIkhlaWdodCI6MC4wLCJCb3JkZXJTdHlsZSI6eyIkaWQiOiI3NzIiLCJMaW5lQ29sb3IiOm51bGwsIkxpbmVXZWlnaHQiOjAuMCwiTGluZVR5cGUiOjAsIlBhcmVudFN0eWxlIjpudWxsfSwiUGFyZW50U3R5bGUiOm51bGx9LCJEYXRlU3R5bGUiOnsiJGlkIjoiNzczIiwiRm9udFNldHRpbmdzIjp7IiRpZCI6Ijc3NC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GlkIjoiNzc1IiwiVG9wIjowLCJMZWZ0IjowLCJSaWdodCI6MCwiQm90dG9tIjowfSwiUGFkZGluZyI6eyIkaWQiOiI3NzYiLCJUb3AiOjAsIkxlZnQiOjAsIlJpZ2h0IjowLCJCb3R0b20iOjB9LCJCYWNrZ3JvdW5kIjp7IiRyZWYiOiIzNTMifSwiSXNWaXNpYmxlIjp0cnVlLCJXaWR0aCI6MC4wLCJIZWlnaHQiOjAuMCwiQm9yZGVyU3R5bGUiOnsiJGlkIjoiNzc3IiwiTGluZUNvbG9yIjpudWxsLCJMaW5lV2VpZ2h0IjowLjAsIkxpbmVUeXBlIjowLCJQYXJlbnRTdHlsZSI6bnVsbH0sIlBhcmVudFN0eWxlIjpudWxsfSwiRGF0ZUZvcm1hdCI6eyIkaWQiOiI3Nzg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AsIlNtYXJ0RHVyYXRpb25BY3RpdmF0ZWQiOmZhbHNlLCJEYXRlRm9ybWF0Ijp7IiRyZWYiOiI3NzgifSwiSWQiOiI0MGM3Njk2Yy04YjNhLTRiMWQtYjgzZC03NjczMGU1ZDkyYzIiLCJJbXBvcnRJZCI6bnVsbCwiVGl0bGUiOiJQcmljZSBSZXNlYXJjaCIsIk5vdGUiOm51bGwsIkh5cGVybGluayI6eyIkaWQiOiI3NzkiLCJBZGRyZXNzIjoiIiwiU3ViQWRkcmVzcyI6IiJ9LCJJc0NoYW5nZWQiOmZhbHNlLCJJc05ldyI6ZmFsc2V9LCJJbmRleCI6MH0seyIkaWQiOiI3ODAiLCJfYXR0YWNoZWRNaWxlc3RvbmVzIjpbXSwiVGFza0RlZmluaXRpb24iOnsiJGlkIjoiNzgxIiwiR3JvdXBOYW1lIjpudWxsLCJTdGFydERhdGUiOiIyMDE5LTA3LTA3VDAwOjAwOjAwWiIsIkVuZERhdGUiOiIyMDE5LTA5LTE0VDIzOjU5OjAwWiIsIlBlcmNlbnRhZ2VDb21wbGV0ZSI6bnVsbCwiU3R5bGUiOnsiJGlkIjoiNzgyIiwiU2hhcGUiOjcsIlNoYXBlVGhpY2tuZXNzIjowLCJEdXJhdGlvbkZvcm1hdCI6MCwiSW5jbHVkZU5vbldvcmtpbmdEYXlzSW5EdXJhdGlvbiI6ZmFsc2UsIlBlcmNlbnRhZ2VDb21wbGV0ZVN0eWxlIjp7IiRpZCI6Ijc4MyIsIkZvbnRTZXR0aW5ncyI6eyIkaWQiOiI3ODQ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pZCI6Ijc4NSIsIlRvcCI6MCwiTGVmdCI6MCwiUmlnaHQiOjAsIkJvdHRvbSI6MH0sIlBhZGRpbmciOnsiJGlkIjoiNzg2IiwiVG9wIjowLCJMZWZ0IjowLCJSaWdodCI6MCwiQm90dG9tIjowfSwiQmFja2dyb3VuZCI6eyIkcmVmIjoiMzE2In0sIklzVmlzaWJsZSI6dHJ1ZSwiV2lkdGgiOjAuMCwiSGVpZ2h0IjowLjAsIkJvcmRlclN0eWxlIjp7IiRpZCI6Ijc4NyIsIkxpbmVDb2xvciI6bnVsbCwiTGluZVdlaWdodCI6MC4wLCJMaW5lVHlwZSI6MCwiUGFyZW50U3R5bGUiOm51bGx9LCJQYXJlbnRTdHlsZSI6bnVsbH0sIkR1cmF0aW9uU3R5bGUiOnsiJGlkIjoiNzg4IiwiRm9udFNldHRpbmdzIjp7IiRpZCI6Ijc4OSIsIkZvbnRTaXplIjoxMCwiRm9udE5hbWUiOiJDYWxpYnJpIiwiSXNCb2xkIjpmYWxzZSwiSXNJdGFsaWMiOmZhbHNlLCJJc1VuZGVybGluZWQiOmZhbHNlLCJQYXJlbnRTdHlsZSI6bnVsbH0sIkF1dG9TaXplIjowLCJGb3JlZ3JvdW5kIjp7IiRpZCI6Ijc5MCIsIkNvbG9yIjp7IiRyZWYiOiIzMjIifX0sIk1heFdpZHRoIjoyMDAuMCwiTWF4SGVpZ2h0IjoiSW5maW5pdHkiLCJTbWFydEZvcmVncm91bmRJc0FjdGl2ZSI6ZmFsc2UsIkhvcml6b250YWxBbGlnbm1lbnQiOjAsIlZlcnRpY2FsQWxpZ25tZW50IjowLCJTbWFydEZvcmVncm91bmQiOm51bGwsIkJhY2tncm91bmRGaWxsVHlwZSI6MCwiTWFyZ2luIjp7IiRpZCI6Ijc5MSIsIlRvcCI6MCwiTGVmdCI6MCwiUmlnaHQiOjAsIkJvdHRvbSI6MH0sIlBhZGRpbmciOnsiJGlkIjoiNzkyIiwiVG9wIjowLCJMZWZ0IjowLCJSaWdodCI6MCwiQm90dG9tIjowfSwiQmFja2dyb3VuZCI6eyIkcmVmIjoiMzI1In0sIklzVmlzaWJsZSI6dHJ1ZSwiV2lkdGgiOjAuMCwiSGVpZ2h0IjowLjAsIkJvcmRlclN0eWxlIjp7IiRpZCI6Ijc5MyIsIkxpbmVDb2xvciI6bnVsbCwiTGluZVdlaWdodCI6MC4wLCJMaW5lVHlwZSI6MCwiUGFyZW50U3R5bGUiOm51bGx9LCJQYXJlbnRTdHlsZSI6bnVsbH0sIkhvcml6b250YWxDb25uZWN0b3JTdHlsZSI6eyIkaWQiOiI3OTQiLCJMaW5lQ29sb3IiOnsiJHJlZiI6IjMyOCJ9LCJMaW5lV2VpZ2h0IjoxLjAsIkxpbmVUeXBlIjowLCJQYXJlbnRTdHlsZSI6bnVsbH0sIlZlcnRpY2FsQ29ubmVjdG9yU3R5bGUiOnsiJGlkIjoiNzk1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3OTYiLCJNYXJnaW4iOnsiJGlkIjoiNzk3IiwiVG9wIjowLCJMZWZ0Ijo0LCJSaWdodCI6NCwiQm90dG9tIjowfSwiUGFkZGluZyI6eyIkaWQiOiI3OTgiLCJUb3AiOjAsIkxlZnQiOjAsIlJpZ2h0IjowLCJCb3R0b20iOjB9LCJCYWNrZ3JvdW5kIjp7IiRpZCI6Ijc5OSIsIkNvbG9yIjp7IiRpZCI6IjgwMCIsIkEiOjI1NSwiUiI6MjM3LCJHIjoxMjUsIkIiOjQ5fX0sIklzVmlzaWJsZSI6dHJ1ZSwiV2lkdGgiOjAuMCwiSGVpZ2h0IjoxMy40MjY2NjY2NjY2NjY2NzcsIkJvcmRlclN0eWxlIjp7IiRpZCI6IjgwMSIsIkxpbmVDb2xvciI6eyIkaWQiOiI4MDIiLCIkdHlwZSI6Ik5MUkUuQ29tbW9uLkRvbS5Tb2xpZENvbG9yQnJ1c2gsIE5MUkUuQ29tbW9uIiwiQ29sb3IiOnsiJGlkIjoiODAzIiwiQSI6MjU1LCJSIjoyNTUsIkciOjAsIkIiOjB9fSwiTGluZVdlaWdodCI6MC4wLCJMaW5lVHlwZSI6MCwiUGFyZW50U3R5bGUiOm51bGx9LCJQYXJlbnRTdHlsZSI6bnVsbH0sIlRpdGxlU3R5bGUiOnsiJGlkIjoiODA0IiwiRm9udFNldHRpbmdzIjp7IiRpZCI6IjgwNSIsIkZvbnRTaXplIjoxMSwiRm9udE5hbWUiOiJDYWxpYnJpIiwiSXNCb2xkIjp0cnVlLCJJc0l0YWxpYyI6ZmFsc2UsIklzVW5kZXJsaW5lZCI6ZmFsc2UsIlBhcmVudFN0eWxlIjpudWxsfSwiQXV0b1NpemUiOjAsIkZvcmVncm91bmQiOnsiJGlkIjoiODA2IiwiQ29sb3IiOnsiJGlkIjoiODA3IiwiQSI6MjU1LCJSIjoyNTUsIkciOjI1NSwiQiI6MjU1fX0sIk1heFdpZHRoIjo5NjAuMCwiTWF4SGVpZ2h0IjoiSW5maW5pdHkiLCJTbWFydEZvcmVncm91bmRJc0FjdGl2ZSI6ZmFsc2UsIkhvcml6b250YWxBbGlnbm1lbnQiOjEsIlZlcnRpY2FsQWxpZ25tZW50IjowLCJTbWFydEZvcmVncm91bmQiOm51bGwsIkJhY2tncm91bmRGaWxsVHlwZSI6MCwiTWFyZ2luIjp7IiRpZCI6IjgwOCIsIlRvcCI6MCwiTGVmdCI6MCwiUmlnaHQiOjAsIkJvdHRvbSI6MH0sIlBhZGRpbmciOnsiJGlkIjoiODA5IiwiVG9wIjowLCJMZWZ0IjowLCJSaWdodCI6MCwiQm90dG9tIjowfSwiQmFja2dyb3VuZCI6eyIkcmVmIjoiMzQ3In0sIklzVmlzaWJsZSI6dHJ1ZSwiV2lkdGgiOjAuMCwiSGVpZ2h0IjowLjAsIkJvcmRlclN0eWxlIjp7IiRpZCI6IjgxMCIsIkxpbmVDb2xvciI6bnVsbCwiTGluZVdlaWdodCI6MC4wLCJMaW5lVHlwZSI6MCwiUGFyZW50U3R5bGUiOm51bGx9LCJQYXJlbnRTdHlsZSI6bnVsbH0sIkRhdGVTdHlsZSI6eyIkaWQiOiI4MTEiLCJGb250U2V0dGluZ3MiOnsiJGlkIjoiODEy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4MTMiLCJUb3AiOjAsIkxlZnQiOjAsIlJpZ2h0IjowLCJCb3R0b20iOjB9LCJQYWRkaW5nIjp7IiRpZCI6IjgxNCIsIlRvcCI6MCwiTGVmdCI6MCwiUmlnaHQiOjAsIkJvdHRvbSI6MH0sIkJhY2tncm91bmQiOnsiJHJlZiI6IjM1MyJ9LCJJc1Zpc2libGUiOnRydWUsIldpZHRoIjowLjAsIkhlaWdodCI6MC4wLCJCb3JkZXJTdHlsZSI6eyIkaWQiOiI4MTUiLCJMaW5lQ29sb3IiOm51bGwsIkxpbmVXZWlnaHQiOjAuMCwiTGluZVR5cGUiOjAsIlBhcmVudFN0eWxlIjpudWxsfSwiUGFyZW50U3R5bGUiOm51bGx9LCJEYXRlRm9ybWF0Ijp7IiRpZCI6Ijgx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21hcnREdXJhdGlvbkFjdGl2YXRlZCI6ZmFsc2UsIkRhdGVGb3JtYXQiOnsiJHJlZiI6IjgxNiJ9LCJJZCI6ImYxYjAzYjlmLWFkYjItNDZkNi1iNzRlLWVmNjZkMmM2NjJkMSIsIkltcG9ydElkIjpudWxsLCJUaXRsZSI6Ik9iamVjdGl2ZXMiLCJOb3RlIjpudWxsLCJIeXBlcmxpbmsiOnsiJGlkIjoiODE3IiwiQWRkcmVzcyI6IiIsIlN1YkFkZHJlc3MiOiIifSwiSXNDaGFuZ2VkIjpmYWxzZSwiSXNOZXciOmZhbHNlfSwiSW5kZXgiOjB9LHsiJGlkIjoiODE4IiwiX2F0dGFjaGVkTWlsZXN0b25lcyI6W10sIlRhc2tEZWZpbml0aW9uIjp7IiRpZCI6IjgxOSIsIkdyb3VwTmFtZSI6IiIsIlN0YXJ0RGF0ZSI6IjIwMTktMDgtMDNUMDA6MDA6MDBaIiwiRW5kRGF0ZSI6IjIwMTktMTAtMjhUMDU6Mzg6MDBaIiwiUGVyY2VudGFnZUNvbXBsZXRlIjo3NS4wLCJTdHlsZSI6eyIkaWQiOiI4MjAiLCJTaGFwZSI6NywiU2hhcGVUaGlja25lc3MiOjAsIkR1cmF0aW9uRm9ybWF0IjowLCJJbmNsdWRlTm9uV29ya2luZ0RheXNJbkR1cmF0aW9uIjpmYWxzZSwiUGVyY2VudGFnZUNvbXBsZXRlU3R5bGUiOnsiJGlkIjoiODIxIiwiRm9udFNldHRpbmdzIjp7IiRpZCI6Ijgy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ODIzIiwiTGluZUNvbG9yIjpudWxsLCJMaW5lV2VpZ2h0IjowLjAsIkxpbmVUeXBlIjowLCJQYXJlbnRTdHlsZSI6bnVsbH0sIlBhcmVudFN0eWxlIjpudWxsfSwiRHVyYXRpb25TdHlsZSI6eyIkaWQiOiI4MjQiLCJGb250U2V0dGluZ3MiOnsiJGlkIjoiODI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4MjYiLCJMaW5lQ29sb3IiOm51bGwsIkxpbmVXZWlnaHQiOjAuMCwiTGluZVR5cGUiOjAsIlBhcmVudFN0eWxlIjpudWxsfSwiUGFyZW50U3R5bGUiOm51bGx9LCJIb3Jpem9udGFsQ29ubmVjdG9yU3R5bGUiOnsiJGlkIjoiODI3IiwiTGluZUNvbG9yIjp7IiRyZWYiOiI5OCJ9LCJMaW5lV2VpZ2h0IjoxLjAsIkxpbmVUeXBlIjowLCJQYXJlbnRTdHlsZSI6bnVsbH0sIlZlcnRpY2FsQ29ubmVjdG9yU3R5bGUiOnsiJGlkIjoiODI4IiwiTGluZUNvbG9yIjp7IiRyZWYiOiIxMD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4MjkiLCJNYXJnaW4iOnsiJHJlZiI6IjEwNCJ9LCJQYWRkaW5nIjp7IiRyZWYiOiIxMDUifSwiQmFja2dyb3VuZCI6eyIkaWQiOiI4MzAiLCJDb2xvciI6eyIkaWQiOiI4MzEiLCJBIjoyNTUsIlIiOjIzNywiRyI6MTI1LCJCIjo0OX19LCJJc1Zpc2libGUiOnRydWUsIldpZHRoIjowLjAsIkhlaWdodCI6MTMuNDI2NjY2NjY2NjY2Njc3LCJCb3JkZXJTdHlsZSI6eyIkaWQiOiI4MzIiLCJMaW5lQ29sb3IiOnsiJHJlZiI6IjEwOSJ9LCJMaW5lV2VpZ2h0IjowLjAsIkxpbmVUeXBlIjowLCJQYXJlbnRTdHlsZSI6bnVsbH0sIlBhcmVudFN0eWxlIjpudWxsfSwiVGl0bGVTdHlsZSI6eyIkaWQiOiI4MzMiLCJGb250U2V0dGluZ3MiOnsiJGlkIjoiODM0IiwiRm9udFNpemUiOjExLCJGb250TmFtZSI6IkNhbGlicmkiLCJJc0JvbGQiOnRydWUsIklzSXRhbGljIjpmYWxzZSwiSXNVbmRlcmxpbmVkIjpmYWxzZSwiUGFyZW50U3R5bGUiOm51bGx9LCJBdXRvU2l6ZSI6MiwiRm9yZWdyb3VuZCI6eyIkaWQiOiI4MzUiLCJDb2xvciI6eyIkaWQiOiI4MzYiLCJBIjoyNTUsIlIiOjI1NSwiRyI6MjU1LCJCIjoyNTV9fSwiTWF4V2lkdGgiOjk1Ljk0MDAwMDAwMDAwMDAxMiwiTWF4SGVpZ2h0IjoiSW5maW5pdHkiLCJTbWFydEZvcmVncm91bmRJc0FjdGl2ZSI6ZmFsc2UsIkhvcml6b250YWxBbGlnbm1lbnQiOjE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4MzciLCJMaW5lQ29sb3IiOm51bGwsIkxpbmVXZWlnaHQiOjAuMCwiTGluZVR5cGUiOjAsIlBhcmVudFN0eWxlIjpudWxsfSwiUGFyZW50U3R5bGUiOm51bGx9LCJEYXRlU3R5bGUiOnsiJGlkIjoiODM4IiwiRm9udFNldHRpbmdzIjp7IiRpZCI6IjgzO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g0MCIsIkxpbmVDb2xvciI6bnVsbCwiTGluZVdlaWdodCI6MC4wLCJMaW5lVHlwZSI6MCwiUGFyZW50U3R5bGUiOm51bGx9LCJQYXJlbnRTdHlsZSI6bnVsbH0sIkRhdGVGb3JtYXQiOnsiJHJlZiI6IjEyNSJ9LCJJc1Zpc2libGUiOnRydWUsIlBhcmVudFN0eWxlIjpudWxsfSwiSW5kZXgiOjIyLCJTbWFydER1cmF0aW9uQWN0aXZhdGVkIjpmYWxzZSwiRGF0ZUZvcm1hdCI6eyIkcmVmIjoiMTI1In0sIklkIjoiYzYwOTEwMDktNmQ1YS00YjZmLTlkZTctNmI2M2ZlYWRjZjk0IiwiSW1wb3J0SWQiOm51bGwsIlRpdGxlIjoiU2FsZXMgVHJlbmRzIEFuYWx5c2lzIiwiTm90ZSI6bnVsbCwiSHlwZXJsaW5rIjp7IiRpZCI6Ijg0MSIsIkFkZHJlc3MiOiIiLCJTdWJBZGRyZXNzIjoiIn0sIklzQ2hhbmdlZCI6ZmFsc2UsIklzTmV3IjpmYWxzZX0sIkluZGV4IjowfV0sIk1pbGVzdG9uZXMiOltdfSx7IiRpZCI6Ijg0MiIsIklkIjoiZmZlZTFlNzktYjg1OS00M2EyLThjMzktNDU0ZWE4ODBmZGE4IiwiSW5kZXgiOjIzLCJIZWFkZXJUZXh0IjoiU2VydmljZSBEZXZlbG9wbWVudCIsIlN0eWxlIjp7IiRpZCI6Ijg0MyIsIkhlYWRlclN0eWxlIjp7IiRpZCI6Ijg0NCIsIlRleHRTdHlsZSI6eyIkaWQiOiI4NDUiLCJGb250U2V0dGluZ3MiOnsiJGlkIjoiODQ2IiwiRm9udFNpemUiOjEyLCJGb250TmFtZSI6IkNhbGlicmkiLCJJc0JvbGQiOnRydWUsIklzSXRhbGljIjpmYWxzZSwiSXNVbmRlcmxpbmVkIjpmYWxzZSwiUGFyZW50U3R5bGUiOm51bGx9LCJBdXRvU2l6ZSI6MCwiRm9yZWdyb3VuZCI6eyIkaWQiOiI4NDciLCJDb2xvciI6eyIkaWQiOiI4NDgiLCJBIjoyNTUsIlIiOjI1NSwiRyI6MjU1LCJCIjoyNTV9fSwiTWF4V2lkdGgiOjAuMCwiTWF4SGVpZ2h0IjowLjAsIlNtYXJ0Rm9yZWdyb3VuZElzQWN0aXZlIjpmYWxzZSwiSG9yaXpvbnRhbEFsaWdubWVudCI6MCwiVmVydGljYWxBbGlnbm1lbnQiOjAsIlNtYXJ0Rm9yZWdyb3VuZCI6bnVsbCwiQmFja2dyb3VuZEZpbGxUeXBlIjowLCJNYXJnaW4iOnsiJGlkIjoiODQ5IiwiVG9wIjowLCJMZWZ0IjowLCJSaWdodCI6MCwiQm90dG9tIjowfSwiUGFkZGluZyI6eyIkaWQiOiI4NTAiLCJUb3AiOjAsIkxlZnQiOjAsIlJpZ2h0IjowLCJCb3R0b20iOjB9LCJCYWNrZ3JvdW5kIjpudWxsLCJJc1Zpc2libGUiOmZhbHNlLCJXaWR0aCI6MC4wLCJIZWlnaHQiOjAuMCwiQm9yZGVyU3R5bGUiOm51bGwsIlBhcmVudFN0eWxlIjpudWxsfSwiUmVjdGFuZ2xlU3R5bGUiOnsiJGlkIjoiODUxIiwiTWFyZ2luIjp7IiRpZCI6Ijg1MiIsIlRvcCI6MCwiTGVmdCI6MCwiUmlnaHQiOjAsIkJvdHRvbSI6MH0sIlBhZGRpbmciOnsiJGlkIjoiODUzIiwiVG9wIjowLCJMZWZ0IjowLCJSaWdodCI6MCwiQm90dG9tIjowfSwiQmFja2dyb3VuZCI6eyIkaWQiOiI4NTQiLCJDb2xvciI6eyIkaWQiOiI4NTUiLCJBIjoyNTUsIlIiOjExMiwiRyI6MTczLCJCIjo3MX19LCJJc1Zpc2libGUiOmZhbHNlLCJXaWR0aCI6MC4wLCJIZWlnaHQiOjAuMCwiQm9yZGVyU3R5bGUiOnsiJGlkIjoiODU2IiwiTGluZUNvbG9yIjp7IiRpZCI6Ijg1NyIsIiR0eXBlIjoiTkxSRS5Db21tb24uRG9tLlNvbGlkQ29sb3JCcnVzaCwgTkxSRS5Db21tb24iLCJDb2xvciI6eyIkaWQiOiI4NTgiLCJBIjoyNTUsIlIiOjU1LCJHIjo1NSwiQiI6NTV9fSwiTGluZVdlaWdodCI6MC4wLCJMaW5lVHlwZSI6MCwiUGFyZW50U3R5bGUiOm51bGx9LCJQYXJlbnRTdHlsZSI6bnVsbH0sIk1hcmdpbiI6eyIkaWQiOiI4NTkiLCJUb3AiOjAsIkxlZnQiOjAsIlJpZ2h0IjowLCJCb3R0b20iOjB9LCJQYWRkaW5nIjp7IiRpZCI6Ijg2MCIsIlRvcCI6MCwiTGVmdCI6MCwiUmlnaHQiOjAsIkJvdHRvbSI6MH0sIkJhY2tncm91bmQiOm51bGwsIklzVmlzaWJsZSI6dHJ1ZSwiV2lkdGgiOjAuMCwiSGVpZ2h0IjowLjAsIkJvcmRlclN0eWxlIjpudWxsLCJQYXJlbnRTdHlsZSI6bnVsbH0sIkJhY2tncm91bmRTdHlsZSI6eyIkaWQiOiI4NjEiLCJNYXJnaW4iOnsiJGlkIjoiODYyIiwiVG9wIjowLCJMZWZ0IjowLCJSaWdodCI6MCwiQm90dG9tIjowfSwiUGFkZGluZyI6eyIkaWQiOiI4NjMiLCJUb3AiOjAsIkxlZnQiOjAsIlJpZ2h0IjowLCJCb3R0b20iOjB9LCJCYWNrZ3JvdW5kIjp7IiRpZCI6Ijg2NCIsIkNvbG9yIjp7IiRpZCI6Ijg2NSIsIkEiOjM4LCJSIjoxMTIsIkciOjE3MywiQiI6NzF9fSwiSXNWaXNpYmxlIjp0cnVlLCJXaWR0aCI6MC4wLCJIZWlnaHQiOjAuMCwiQm9yZGVyU3R5bGUiOnsiJGlkIjoiODY2IiwiTGluZUNvbG9yIjp7IiRpZCI6Ijg2NyIsIiR0eXBlIjoiTkxSRS5Db21tb24uRG9tLlNvbGlkQ29sb3JCcnVzaCwgTkxSRS5Db21tb24iLCJDb2xvciI6eyIkaWQiOiI4NjgiLCJBIjoyNTUsIlIiOjU1LCJHIjo1NSwiQiI6NTV9fSwiTGluZVdlaWdodCI6MC4wLCJMaW5lVHlwZSI6MCwiUGFyZW50U3R5bGUiOm51bGx9LCJQYXJlbnRTdHlsZSI6bnVsbH0sIklzQWJvdmVUaW1lYmFuZCI6ZmFsc2UsIk1hcmdpbiI6eyIkaWQiOiI4NjkiLCJUb3AiOjAsIkxlZnQiOjAsIlJpZ2h0IjowLCJCb3R0b20iOjB9LCJQYWRkaW5nIjp7IiRpZCI6Ijg3MCIsIlRvcCI6MCwiTGVmdCI6MCwiUmlnaHQiOjAsIkJvdHRvbSI6MH0sIklzVmlzaWJsZSI6dHJ1ZSwiV2lkdGgiOjAuMCwiSGVpZ2h0IjowLjAsIkJvcmRlclN0eWxlIjpudWxsLCJQYXJlbnRTdHlsZSI6bnVsbH0sIlRhc2tzIjpbeyIkaWQiOiI4NzEiLCJfYXR0YWNoZWRNaWxlc3RvbmVzIjpbXSwiVGFza0RlZmluaXRpb24iOnsiJGlkIjoiODcyIiwiR3JvdXBOYW1lIjoiMmRkODA1NzYtZTNkMy00ZmJkLWFmNGQtNWVmY2JiMjE0MzIxIiwiU3RhcnREYXRlIjoiMjAxOS0wMi0xN1QwOToxMzowMCIsIkVuZERhdGUiOiIyMDE5LTAzLTMxVDIwOjAxOjAwIiwiUGVyY2VudGFnZUNvbXBsZXRlIjo3NS4wLCJTdHlsZSI6eyIkaWQiOiI4NzMiLCJTaGFwZSI6NywiU2hhcGVUaGlja25lc3MiOjMsIkR1cmF0aW9uRm9ybWF0Ijo1LCJJbmNsdWRlTm9uV29ya2luZ0RheXNJbkR1cmF0aW9uIjpmYWxzZSwiUGVyY2VudGFnZUNvbXBsZXRlU3R5bGUiOnsiJGlkIjoiODc0IiwiRm9udFNldHRpbmdzIjp7IiRpZCI6Ijg3NSIsIkZvbnRTaXplIjoxMCwiRm9udE5hbWUiOiJDYWxpYnJpIiwiSXNCb2xkIjp0cnVlLCJJc0l0YWxpYyI6ZmFsc2UsIklzVW5kZXJsaW5lZCI6ZmFsc2UsIlBhcmVudFN0eWxlIjpudWxsfSwiQXV0b1NpemUiOjAsIkZvcmVncm91bmQiOnsiJGlkIjoiODc2IiwiQ29sb3IiOnsiJGlkIjoiODc3IiwiQSI6MjU1LCJSIjo1NiwiRyI6ODcsIkIiOjM1fX0sIk1heFdpZHRoIjoyMDAuMCwiTWF4SGVpZ2h0IjoiSW5maW5pdHkiLCJTbWFydEZvcmVncm91bmRJc0FjdGl2ZSI6ZmFsc2UsIkhvcml6b250YWxBbGlnbm1lbnQiOjIsIlZlcnRpY2FsQWxpZ25tZW50IjowLCJTbWFydEZvcmVncm91bmQiOm51bGwsIkJhY2tncm91bmRGaWxsVHlwZSI6MCwiTWFyZ2luIjp7IiRpZCI6Ijg3OCIsIlRvcCI6MCwiTGVmdCI6MCwiUmlnaHQiOjAsIkJvdHRvbSI6MH0sIlBhZGRpbmciOnsiJGlkIjoiODc5IiwiVG9wIjowLCJMZWZ0IjowLCJSaWdodCI6MCwiQm90dG9tIjowfSwiQmFja2dyb3VuZCI6eyIkcmVmIjoiMzE2In0sIklzVmlzaWJsZSI6dHJ1ZSwiV2lkdGgiOjAuMCwiSGVpZ2h0IjowLjAsIkJvcmRlclN0eWxlIjp7IiRpZCI6Ijg4MCIsIkxpbmVDb2xvciI6bnVsbCwiTGluZVdlaWdodCI6MC4wLCJMaW5lVHlwZSI6MCwiUGFyZW50U3R5bGUiOm51bGx9LCJQYXJlbnRTdHlsZSI6bnVsbH0sIkR1cmF0aW9uU3R5bGUiOnsiJGlkIjoiODgxIiwiRm9udFNldHRpbmdzIjp7IiRpZCI6Ijg4MiIsIkZvbnRTaXplIjoxMCwiRm9udE5hbWUiOiJDYWxpYnJpIiwiSXNCb2xkIjp0cnVlLCJJc0l0YWxpYyI6ZmFsc2UsIklzVW5kZXJsaW5lZCI6ZmFsc2UsIlBhcmVudFN0eWxlIjpudWxsfSwiQXV0b1NpemUiOjAsIkZvcmVncm91bmQiOnsiJGlkIjoiODgzIiwiQ29sb3IiOnsiJGlkIjoiODg0IiwiQSI6MjU1LCJSIjo1NiwiRyI6ODcsIkIiOjM1fX0sIk1heFdpZHRoIjoyMDAuMCwiTWF4SGVpZ2h0IjoiSW5maW5pdHkiLCJTbWFydEZvcmVncm91bmRJc0FjdGl2ZSI6ZmFsc2UsIkhvcml6b250YWxBbGlnbm1lbnQiOjAsIlZlcnRpY2FsQWxpZ25tZW50IjowLCJTbWFydEZvcmVncm91bmQiOm51bGwsIkJhY2tncm91bmRGaWxsVHlwZSI6MCwiTWFyZ2luIjp7IiRpZCI6Ijg4NSIsIlRvcCI6MCwiTGVmdCI6MCwiUmlnaHQiOjAsIkJvdHRvbSI6MH0sIlBhZGRpbmciOnsiJGlkIjoiODg2IiwiVG9wIjowLCJMZWZ0IjowLCJSaWdodCI6MCwiQm90dG9tIjowfSwiQmFja2dyb3VuZCI6eyIkcmVmIjoiMzI1In0sIklzVmlzaWJsZSI6dHJ1ZSwiV2lkdGgiOjAuMCwiSGVpZ2h0IjowLjAsIkJvcmRlclN0eWxlIjp7IiRpZCI6Ijg4NyIsIkxpbmVDb2xvciI6bnVsbCwiTGluZVdlaWdodCI6MC4wLCJMaW5lVHlwZSI6MCwiUGFyZW50U3R5bGUiOm51bGx9LCJQYXJlbnRTdHlsZSI6bnVsbH0sIkhvcml6b250YWxDb25uZWN0b3JTdHlsZSI6eyIkaWQiOiI4ODgiLCJMaW5lQ29sb3IiOnsiJHJlZiI6IjMyOCJ9LCJMaW5lV2VpZ2h0IjoxLjAsIkxpbmVUeXBlIjowLCJQYXJlbnRTdHlsZSI6bnVsbH0sIlZlcnRpY2FsQ29ubmVjdG9yU3R5bGUiOnsiJGlkIjoiODg5IiwiTGluZUNvbG9yIjp7IiRyZWYiOiIzMzEifSwiTGluZVdlaWdodCI6MC4wLCJMaW5lVHlwZSI6MCwiUGFyZW50U3R5bGUiOm51bGx9LCJNYXJnaW4iOm51bGwsIlN0YXJ0RGF0ZVBvc2l0aW9uIjo2LCJFbmREYXRlUG9zaXRpb24iOjYsIkRhdGVJc1Zpc2libGUiOmZhbHNlLCJUaXRsZVBvc2l0aW9uIjoxLCJEdXJhdGlvblBvc2l0aW9uIjowLCJQZXJjZW50YWdlQ29tcGxldGVkUG9zaXRpb24iOjMsIlNwYWNpbmciOjMsIklzQmVsb3dUaW1lYmFuZCI6dHJ1ZSwiUGVyY2VudGFnZUNvbXBsZXRlU2hhcGVPcGFjaXR5IjozNSwiU2hhcGVTdHlsZSI6eyIkaWQiOiI4OTAiLCJNYXJnaW4iOnsiJGlkIjoiODkxIiwiVG9wIjowLCJMZWZ0Ijo0LCJSaWdodCI6NCwiQm90dG9tIjowfSwiUGFkZGluZyI6eyIkaWQiOiI4OTIiLCJUb3AiOjAsIkxlZnQiOjAsIlJpZ2h0IjowLCJCb3R0b20iOjB9LCJCYWNrZ3JvdW5kIjp7IiRpZCI6Ijg5MyIsIkNvbG9yIjp7IiRpZCI6Ijg5NCIsIkEiOjI1NSwiUiI6MTEyLCJHIjoxNzMsIkIiOjcxfX0sIklzVmlzaWJsZSI6dHJ1ZSwiV2lkdGgiOjAuMCwiSGVpZ2h0IjoxMy40MjY2OTI5NjI2NDY0ODQsIkJvcmRlclN0eWxlIjp7IiRpZCI6Ijg5NSIsIkxpbmVDb2xvciI6eyIkaWQiOiI4OTYiLCIkdHlwZSI6Ik5MUkUuQ29tbW9uLkRvbS5Tb2xpZENvbG9yQnJ1c2gsIE5MUkUuQ29tbW9uIiwiQ29sb3IiOnsiJGlkIjoiODk3IiwiQSI6MjU1LCJSIjoyNTUsIkciOjAsIkIiOjB9fSwiTGluZVdlaWdodCI6MC4wLCJMaW5lVHlwZSI6MCwiUGFyZW50U3R5bGUiOm51bGx9LCJQYXJlbnRTdHlsZSI6bnVsbH0sIlRpdGxlU3R5bGUiOnsiJGlkIjoiODk4IiwiRm9udFNldHRpbmdzIjp7IiRpZCI6Ijg5OSIsIkZvbnRTaXplIjoxMSwiRm9udE5hbWUiOiJDYWxpYnJpIiwiSXNCb2xkIjp0cnVlLCJJc0l0YWxpYyI6ZmFsc2UsIklzVW5kZXJsaW5lZCI6ZmFsc2UsIlBhcmVudFN0eWxlIjpudWxsfSwiQXV0b1NpemUiOjAsIkZvcmVncm91bmQiOnsiJGlkIjoiOTAwIiwiQ29sb3IiOnsiJGlkIjoiOTAxIiwiQSI6MjU1LCJSIjowLCJHIjowLCJCIjowfX0sIk1heFdpZHRoIjo3MjAuMCwiTWF4SGVpZ2h0IjoiSW5maW5pdHkiLCJTbWFydEZvcmVncm91bmRJc0FjdGl2ZSI6ZmFsc2UsIkhvcml6b250YWxBbGlnbm1lbnQiOjAsIlZlcnRpY2FsQWxpZ25tZW50IjowLCJTbWFydEZvcmVncm91bmQiOm51bGwsIkJhY2tncm91bmRGaWxsVHlwZSI6MCwiTWFyZ2luIjp7IiRpZCI6IjkwMiIsIlRvcCI6MCwiTGVmdCI6MCwiUmlnaHQiOjAsIkJvdHRvbSI6MH0sIlBhZGRpbmciOnsiJGlkIjoiOTAzIiwiVG9wIjowLCJMZWZ0IjowLCJSaWdodCI6MCwiQm90dG9tIjowfSwiQmFja2dyb3VuZCI6eyIkcmVmIjoiMzQ3In0sIklzVmlzaWJsZSI6dHJ1ZSwiV2lkdGgiOjAuMCwiSGVpZ2h0IjowLjAsIkJvcmRlclN0eWxlIjp7IiRpZCI6IjkwNCIsIkxpbmVDb2xvciI6bnVsbCwiTGluZVdlaWdodCI6MC4wLCJMaW5lVHlwZSI6MCwiUGFyZW50U3R5bGUiOm51bGx9LCJQYXJlbnRTdHlsZSI6bnVsbH0sIkRhdGVTdHlsZSI6eyIkaWQiOiI5MDUiLCJGb250U2V0dGluZ3MiOnsiJGlkIjoiOTA2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aWQiOiI5MDciLCJUb3AiOjAsIkxlZnQiOjAsIlJpZ2h0IjowLCJCb3R0b20iOjB9LCJQYWRkaW5nIjp7IiRpZCI6IjkwOCIsIlRvcCI6MCwiTGVmdCI6MCwiUmlnaHQiOjAsIkJvdHRvbSI6MH0sIkJhY2tncm91bmQiOnsiJHJlZiI6IjM1MyJ9LCJJc1Zpc2libGUiOnRydWUsIldpZHRoIjowLjAsIkhlaWdodCI6MC4wLCJCb3JkZXJTdHlsZSI6eyIkaWQiOiI5MDkiLCJMaW5lQ29sb3IiOm51bGwsIkxpbmVXZWlnaHQiOjAuMCwiTGluZVR5cGUiOjAsIlBhcmVudFN0eWxlIjpudWxsfSwiUGFyZW50U3R5bGUiOm51bGx9LCJEYXRlRm9ybWF0Ijp7IiRpZCI6Ijkx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OSwiU21hcnREdXJhdGlvbkFjdGl2YXRlZCI6ZmFsc2UsIkRhdGVGb3JtYXQiOnsiJHJlZiI6IjkxMCJ9LCJJZCI6IjcxZmViMDg5LTdjMmItNDdkMi04Njc4LTM2NmQwNjYxOTEzYiIsIkltcG9ydElkIjpudWxsLCJUaXRsZSI6IlByb2R1Y3QgUm9hZG1hcCIsIk5vdGUiOm51bGwsIkh5cGVybGluayI6eyIkaWQiOiI5MTEiLCJBZGRyZXNzIjoiIiwiU3ViQWRkcmVzcyI6IiJ9LCJJc0NoYW5nZWQiOmZhbHNlLCJJc05ldyI6ZmFsc2V9LCJJbmRleCI6MH0seyIkaWQiOiI5MTIiLCJfYXR0YWNoZWRNaWxlc3RvbmVzIjpbeyIkaWQiOiI5MTMiLCJEYXRlIjoiMjAxOS0wNS0yMFQwMDowMDowMFoiLCJTdHlsZSI6eyIkaWQiOiI5MTQiLCJTaGFwZSI6MTQsIkNvbm5lY3Rvck1hcmdpbiI6eyIkaWQiOiI5MTUiLCJUb3AiOjAsIkxlZnQiOjIsIlJpZ2h0IjoyLCJCb3R0b20iOjB9LCJDb25uZWN0b3JTdHlsZSI6eyIkaWQiOiI5MTYiLCJMaW5lQ29sb3IiOnsiJGlkIjoiOTE3IiwiJHR5cGUiOiJOTFJFLkNvbW1vbi5Eb20uU29saWRDb2xvckJydXNoLCBOTFJFLkNvbW1vbiIsIkNvbG9yIjp7IiRpZCI6IjkxOCIsIkEiOjI1NSwiUiI6NTYsIkciOjg3LCJCIjozNX19LCJMaW5lV2VpZ2h0IjoxLjAsIkxpbmVUeXBlIjowLCJQYXJlbnRTdHlsZSI6bnVsbH0sIklzQmVsb3dUaW1lYmFuZCI6dHJ1ZSwiUG9zaXRpb25PblRhc2siOjMsIkhpZGVEYXRlIjpmYWxzZSwiU2hhcGVTaXplIjoxLCJTcGFjaW5nIjowLjAsIlBhZGRpbmciOnsiJGlkIjoiOTE5IiwiVG9wIjo3LCJMZWZ0IjozLCJSaWdodCI6MCwiQm90dG9tIjoyfSwiU2hhcGVTdHlsZSI6eyIkaWQiOiI5MjAiLCJNYXJnaW4iOnsiJGlkIjoiOTIxIiwiVG9wIjowLCJMZWZ0IjowLCJSaWdodCI6MCwiQm90dG9tIjowfSwiUGFkZGluZyI6eyIkaWQiOiI5MjIiLCJUb3AiOjAsIkxlZnQiOjAsIlJpZ2h0IjowLCJCb3R0b20iOjB9LCJCYWNrZ3JvdW5kIjp7IiRpZCI6IjkyMyIsIkNvbG9yIjp7IiRpZCI6IjkyNCIsIkEiOjI1NSwiUiI6NTYsIkciOjg3LCJCIjozNX19LCJJc1Zpc2libGUiOnRydWUsIldpZHRoIjoxMy4wLCJIZWlnaHQiOjEzLjAsIkJvcmRlclN0eWxlIjp7IiRpZCI6IjkyNSIsIkxpbmVDb2xvciI6bnVsbCwiTGluZVdlaWdodCI6MC4wLCJMaW5lVHlwZSI6MCwiUGFyZW50U3R5bGUiOm51bGx9LCJQYXJlbnRTdHlsZSI6bnVsbH0sIlRpdGxlU3R5bGUiOnsiJGlkIjoiOTI2IiwiRm9udFNldHRpbmdzIjp7IiRpZCI6IjkyNyIsIkZvbnRTaXplIjoxMSwiRm9udE5hbWUiOiJDYWxpYnJpIiwiSXNCb2xkIjp0cnVlLCJJc0l0YWxpYyI6ZmFsc2UsIklzVW5kZXJsaW5lZCI6ZmFsc2UsIlBhcmVudFN0eWxlIjpudWxsfSwiQXV0b1NpemUiOjAsIkZvcmVncm91bmQiOnsiJGlkIjoiOTI4IiwiQ29sb3IiOnsiJGlkIjoiOTI5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kzMCIsIlRvcCI6MCwiTGVmdCI6MCwiUmlnaHQiOjAsIkJvdHRvbSI6MH0sIlBhZGRpbmciOnsiJGlkIjoiOTMxIiwiVG9wIjowLCJMZWZ0IjowLCJSaWdodCI6MCwiQm90dG9tIjowfSwiQmFja2dyb3VuZCI6eyIkcmVmIjoiNzMifSwiSXNWaXNpYmxlIjp0cnVlLCJXaWR0aCI6MC4wLCJIZWlnaHQiOjAuMCwiQm9yZGVyU3R5bGUiOnsiJGlkIjoiOTMyIiwiTGluZUNvbG9yIjpudWxsLCJMaW5lV2VpZ2h0IjowLjAsIkxpbmVUeXBlIjowLCJQYXJlbnRTdHlsZSI6bnVsbH0sIlBhcmVudFN0eWxlIjpudWxsfSwiRGF0ZVN0eWxlIjp7IiRpZCI6IjkzMyIsIkZvbnRTZXR0aW5ncyI6eyIkaWQiOiI5MzQiLCJGb250U2l6ZSI6MTAsIkZvbnROYW1lIjoiQ2FsaWJyaSIsIklzQm9sZCI6ZmFsc2UsIklzSXRhbGljIjpmYWxzZSwiSXNVbmRlcmxpbmVkIjpmYWxzZSwiUGFyZW50U3R5bGUiOm51bGx9LCJBdXRvU2l6ZSI6MCwiRm9yZWdyb3VuZCI6eyIkaWQiOiI5MzUiLCJDb2xvciI6eyIkaWQiOiI5MzY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kzNyIsIlRvcCI6MCwiTGVmdCI6MCwiUmlnaHQiOjAsIkJvdHRvbSI6MH0sIlBhZGRpbmciOnsiJGlkIjoiOTM4IiwiVG9wIjowLCJMZWZ0IjowLCJSaWdodCI6MCwiQm90dG9tIjowfSwiQmFja2dyb3VuZCI6eyIkcmVmIjoiODAifSwiSXNWaXNpYmxlIjp0cnVlLCJXaWR0aCI6MC4wLCJIZWlnaHQiOjAuMCwiQm9yZGVyU3R5bGUiOnsiJGlkIjoiOTM5IiwiTGluZUNvbG9yIjpudWxsLCJMaW5lV2VpZ2h0IjowLjAsIkxpbmVUeXBlIjowLCJQYXJlbnRTdHlsZSI6bnVsbH0sIlBhcmVudFN0eWxlIjpudWxsfSwiRGF0ZUZvcm1hdCI6eyIkaWQiOiI5NDA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5NDEiLCJEYXRlUGFydElzVmlzaWJsZSI6dHJ1ZSwiVGltZVBhcnRJc1Zpc2libGUiOmZhbHNlfX0sIklzVmlzaWJsZSI6dHJ1ZSwiUGFyZW50U3R5bGUiOm51bGx9LCJJbmRleCI6MzEsIlBlcmNlbnRhZ2VDb21wbGV0ZSI6bnVsbCwiUG9zaXRpb24iOnsiUmF0aW8iOjAuMCwiSXNDdXN0b20iOmZhbHNlfSwiRGF0ZUZvcm1hdCI6eyIkcmVmIjoiOTQwIn0sIlJlbGF0ZWRUYXNrSWQiOiJmYTg4ODZiNy02OWE1LTRjMDItODE3YS1hYmE1NDU3NmU5MjEiLCJJZCI6IjNlZjgxMDc4LTY2NTEtNDk0MS05MDRlLTYxYWRhNmI0MTE0MyIsIkltcG9ydElkIjpudWxsLCJUaXRsZSI6IkFscGhhIiwiTm90ZSI6bnVsbCwiSHlwZXJsaW5rIjp7IiRpZCI6Ijk0MiIsIkFkZHJlc3MiOiIiLCJTdWJBZGRyZXNzIjoiIn0sIklzQ2hhbmdlZCI6ZmFsc2UsIklzTmV3IjpmYWxzZX0seyIkaWQiOiI5NDMiLCJEYXRlIjoiMjAxOS0wNi0zMFQyMzo1OTowMFoiLCJTdHlsZSI6eyIkaWQiOiI5NDQiLCJTaGFwZSI6MTQsIkNvbm5lY3Rvck1hcmdpbiI6eyIkaWQiOiI5NDUiLCJUb3AiOjAsIkxlZnQiOjIsIlJpZ2h0IjoyLCJCb3R0b20iOjB9LCJDb25uZWN0b3JTdHlsZSI6eyIkaWQiOiI5NDYiLCJMaW5lQ29sb3IiOnsiJGlkIjoiOTQ3IiwiJHR5cGUiOiJOTFJFLkNvbW1vbi5Eb20uU29saWRDb2xvckJydXNoLCBOTFJFLkNvbW1vbiIsIkNvbG9yIjp7IiRpZCI6Ijk0OCIsIkEiOjI1NSwiUiI6NTYsIkciOjg3LCJCIjozNX19LCJMaW5lV2VpZ2h0IjoxLjAsIkxpbmVUeXBlIjowLCJQYXJlbnRTdHlsZSI6bnVsbH0sIklzQmVsb3dUaW1lYmFuZCI6dHJ1ZSwiUG9zaXRpb25PblRhc2siOjMsIkhpZGVEYXRlIjpmYWxzZSwiU2hhcGVTaXplIjoxLCJTcGFjaW5nIjowLjAsIlBhZGRpbmciOnsiJHJlZiI6IjkxOSJ9LCJTaGFwZVN0eWxlIjp7IiRpZCI6Ijk0OSIsIk1hcmdpbiI6eyIkcmVmIjoiOTIxIn0sIlBhZGRpbmciOnsiJHJlZiI6IjkyMiJ9LCJCYWNrZ3JvdW5kIjp7IiRpZCI6Ijk1MCIsIkNvbG9yIjp7IiRpZCI6Ijk1MSIsIkEiOjI1NSwiUiI6NTYsIkciOjg3LCJCIjozNX19LCJJc1Zpc2libGUiOnRydWUsIldpZHRoIjoxMy4wLCJIZWlnaHQiOjEzLjAsIkJvcmRlclN0eWxlIjp7IiRpZCI6Ijk1MiIsIkxpbmVDb2xvciI6bnVsbCwiTGluZVdlaWdodCI6MC4wLCJMaW5lVHlwZSI6MCwiUGFyZW50U3R5bGUiOm51bGx9LCJQYXJlbnRTdHlsZSI6bnVsbH0sIlRpdGxlU3R5bGUiOnsiJGlkIjoiOTUzIiwiRm9udFNldHRpbmdzIjp7IiRpZCI6Ijk1NCIsIkZvbnRTaXplIjoxMSwiRm9udE5hbWUiOiJDYWxpYnJpIiwiSXNCb2xkIjp0cnVlLCJJc0l0YWxpYyI6ZmFsc2UsIklzVW5kZXJsaW5lZCI6ZmFsc2UsIlBhcmVudFN0eWxlIjpudWxsfSwiQXV0b1NpemUiOjAsIkZvcmVncm91bmQiOnsiJGlkIjoiOTU1IiwiQ29sb3IiOnsiJGlkIjoiOTU2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5MzAifSwiUGFkZGluZyI6eyIkcmVmIjoiOTMxIn0sIkJhY2tncm91bmQiOnsiJHJlZiI6IjczIn0sIklzVmlzaWJsZSI6dHJ1ZSwiV2lkdGgiOjAuMCwiSGVpZ2h0IjowLjAsIkJvcmRlclN0eWxlIjp7IiRpZCI6Ijk1NyIsIkxpbmVDb2xvciI6bnVsbCwiTGluZVdlaWdodCI6MC4wLCJMaW5lVHlwZSI6MCwiUGFyZW50U3R5bGUiOm51bGx9LCJQYXJlbnRTdHlsZSI6bnVsbH0sIkRhdGVTdHlsZSI6eyIkaWQiOiI5NTgiLCJGb250U2V0dGluZ3MiOnsiJGlkIjoiOTU5IiwiRm9udFNpemUiOjEwLCJGb250TmFtZSI6IkNhbGlicmkiLCJJc0JvbGQiOmZhbHNlLCJJc0l0YWxpYyI6ZmFsc2UsIklzVW5kZXJsaW5lZCI6ZmFsc2UsIlBhcmVudFN0eWxlIjpudWxsfSwiQXV0b1NpemUiOjAsIkZvcmVncm91bmQiOnsiJGlkIjoiOTYwIiwiQ29sb3IiOnsiJGlkIjoiOTYx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5NjIiLCJMaW5lQ29sb3IiOm51bGwsIkxpbmVXZWlnaHQiOjAuMCwiTGluZVR5cGUiOjAsIlBhcmVudFN0eWxlIjpudWxsfSwiUGFyZW50U3R5bGUiOm51bGx9LCJEYXRlRm9ybWF0Ijp7IiRpZCI6Ijk2My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k2NCIsIkRhdGVQYXJ0SXNWaXNpYmxlIjp0cnVlLCJUaW1lUGFydElzVmlzaWJsZSI6ZmFsc2V9fSwiSXNWaXNpYmxlIjp0cnVlLCJQYXJlbnRTdHlsZSI6bnVsbH0sIkluZGV4IjozMiwiUGVyY2VudGFnZUNvbXBsZXRlIjpudWxsLCJQb3NpdGlvbiI6eyJSYXRpbyI6MC4wLCJJc0N1c3RvbSI6ZmFsc2V9LCJEYXRlRm9ybWF0Ijp7IiRyZWYiOiI5NjMifSwiUmVsYXRlZFRhc2tJZCI6ImZhODg4NmI3LTY5YTUtNGMwMi04MTdhLWFiYTU0NTc2ZTkyMSIsIklkIjoiNzM2MDlkNmUtOGM2NC00MDVlLWFmOWEtMTExOTAwOTQ1ZGFhIiwiSW1wb3J0SWQiOm51bGwsIlRpdGxlIjoiUHJpdmF0ZSBCZXRhIiwiTm90ZSI6bnVsbCwiSHlwZXJsaW5rIjp7IiRpZCI6Ijk2NSIsIkFkZHJlc3MiOiIiLCJTdWJBZGRyZXNzIjoiIn0sIklzQ2hhbmdlZCI6ZmFsc2UsIklzTmV3IjpmYWxzZX0seyIkaWQiOiI5NjYiLCJEYXRlIjoiMjAxOS0wOC0xMFQyMzo1OTowMFoiLCJTdHlsZSI6eyIkaWQiOiI5NjciLCJTaGFwZSI6MTQsIkNvbm5lY3Rvck1hcmdpbiI6eyIkaWQiOiI5NjgiLCJUb3AiOjAsIkxlZnQiOjIsIlJpZ2h0IjoyLCJCb3R0b20iOjB9LCJDb25uZWN0b3JTdHlsZSI6eyIkaWQiOiI5NjkiLCJMaW5lQ29sb3IiOnsiJGlkIjoiOTcwIiwiJHR5cGUiOiJOTFJFLkNvbW1vbi5Eb20uU29saWRDb2xvckJydXNoLCBOTFJFLkNvbW1vbiIsIkNvbG9yIjp7IiRpZCI6Ijk3MSIsIkEiOjI1NSwiUiI6NTYsIkciOjg3LCJCIjozNX19LCJMaW5lV2VpZ2h0IjoxLjAsIkxpbmVUeXBlIjowLCJQYXJlbnRTdHlsZSI6bnVsbH0sIklzQmVsb3dUaW1lYmFuZCI6dHJ1ZSwiUG9zaXRpb25PblRhc2siOjMsIkhpZGVEYXRlIjpmYWxzZSwiU2hhcGVTaXplIjoxLCJTcGFjaW5nIjowLjAsIlBhZGRpbmciOnsiJHJlZiI6IjkxOSJ9LCJTaGFwZVN0eWxlIjp7IiRpZCI6Ijk3MiIsIk1hcmdpbiI6eyIkcmVmIjoiOTIxIn0sIlBhZGRpbmciOnsiJHJlZiI6IjkyMiJ9LCJCYWNrZ3JvdW5kIjp7IiRpZCI6Ijk3MyIsIkNvbG9yIjp7IiRpZCI6Ijk3NCIsIkEiOjI1NSwiUiI6NTYsIkciOjg3LCJCIjozNX19LCJJc1Zpc2libGUiOnRydWUsIldpZHRoIjoxMy4wLCJIZWlnaHQiOjEzLjAsIkJvcmRlclN0eWxlIjp7IiRpZCI6Ijk3NSIsIkxpbmVDb2xvciI6bnVsbCwiTGluZVdlaWdodCI6MC4wLCJMaW5lVHlwZSI6MCwiUGFyZW50U3R5bGUiOm51bGx9LCJQYXJlbnRTdHlsZSI6bnVsbH0sIlRpdGxlU3R5bGUiOnsiJGlkIjoiOTc2IiwiRm9udFNldHRpbmdzIjp7IiRpZCI6Ijk3NyIsIkZvbnRTaXplIjoxMSwiRm9udE5hbWUiOiJDYWxpYnJpIiwiSXNCb2xkIjp0cnVlLCJJc0l0YWxpYyI6ZmFsc2UsIklzVW5kZXJsaW5lZCI6ZmFsc2UsIlBhcmVudFN0eWxlIjpudWxsfSwiQXV0b1NpemUiOjAsIkZvcmVncm91bmQiOnsiJGlkIjoiOTc4IiwiQ29sb3IiOnsiJGlkIjoiOTc5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5MzAifSwiUGFkZGluZyI6eyIkcmVmIjoiOTMxIn0sIkJhY2tncm91bmQiOnsiJHJlZiI6IjczIn0sIklzVmlzaWJsZSI6dHJ1ZSwiV2lkdGgiOjAuMCwiSGVpZ2h0IjowLjAsIkJvcmRlclN0eWxlIjp7IiRpZCI6Ijk4MCIsIkxpbmVDb2xvciI6bnVsbCwiTGluZVdlaWdodCI6MC4wLCJMaW5lVHlwZSI6MCwiUGFyZW50U3R5bGUiOm51bGx9LCJQYXJlbnRTdHlsZSI6bnVsbH0sIkRhdGVTdHlsZSI6eyIkaWQiOiI5ODEiLCJGb250U2V0dGluZ3MiOnsiJGlkIjoiOTgyIiwiRm9udFNpemUiOjEwLCJGb250TmFtZSI6IkNhbGlicmkiLCJJc0JvbGQiOmZhbHNlLCJJc0l0YWxpYyI6ZmFsc2UsIklzVW5kZXJsaW5lZCI6ZmFsc2UsIlBhcmVudFN0eWxlIjpudWxsfSwiQXV0b1NpemUiOjAsIkZvcmVncm91bmQiOnsiJGlkIjoiOTgzIiwiQ29sb3IiOnsiJGlkIjoiOTg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5ODUiLCJMaW5lQ29sb3IiOm51bGwsIkxpbmVXZWlnaHQiOjAuMCwiTGluZVR5cGUiOjAsIlBhcmVudFN0eWxlIjpudWxsfSwiUGFyZW50U3R5bGUiOm51bGx9LCJEYXRlRm9ybWF0Ijp7IiRpZCI6Ijk4Ni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k4NyIsIkRhdGVQYXJ0SXNWaXNpYmxlIjp0cnVlLCJUaW1lUGFydElzVmlzaWJsZSI6ZmFsc2V9fSwiSXNWaXNpYmxlIjp0cnVlLCJQYXJlbnRTdHlsZSI6bnVsbH0sIkluZGV4IjozMywiUGVyY2VudGFnZUNvbXBsZXRlIjpudWxsLCJQb3NpdGlvbiI6eyJSYXRpbyI6MC4wLCJJc0N1c3RvbSI6ZmFsc2V9LCJEYXRlRm9ybWF0Ijp7IiRyZWYiOiI5ODYifSwiUmVsYXRlZFRhc2tJZCI6ImZhODg4NmI3LTY5YTUtNGMwMi04MTdhLWFiYTU0NTc2ZTkyMSIsIklkIjoiNjQyNzUzY2UtMzM2Mi00NTI0LWJkYTctZTRlZTEwOWE1ZjlkIiwiSW1wb3J0SWQiOm51bGwsIlRpdGxlIjoiUHVibGljIEJldGEiLCJOb3RlIjpudWxsLCJIeXBlcmxpbmsiOnsiJGlkIjoiOTg4IiwiQWRkcmVzcyI6IiIsIlN1YkFkZHJlc3MiOiIifSwiSXNDaGFuZ2VkIjpmYWxzZSwiSXNOZXciOmZhbHNlfV0sIlRhc2tEZWZpbml0aW9uIjp7IiRpZCI6Ijk4OSIsIkdyb3VwTmFtZSI6IjJkZDgwNTc2LWUzZDMtNGZiZC1hZjRkLTVlZmNiYjIxNDMyMSIsIlN0YXJ0RGF0ZSI6IjIwMTktMDQtMDFUMDI6MzQ6MDAiLCJFbmREYXRlIjoiMjAxOS0wOS0wMVQyMjowODowMCIsIlBlcmNlbnRhZ2VDb21wbGV0ZSI6bnVsbCwiU3R5bGUiOnsiJGlkIjoiOTkwIiwiU2hhcGUiOjcsIlNoYXBlVGhpY2tuZXNzIjozLCJEdXJhdGlvbkZvcm1hdCI6NSwiSW5jbHVkZU5vbldvcmtpbmdEYXlzSW5EdXJhdGlvbiI6ZmFsc2UsIlBlcmNlbnRhZ2VDb21wbGV0ZVN0eWxlIjp7IiRpZCI6Ijk5MSIsIkZvbnRTZXR0aW5ncyI6eyIkaWQiOiI5OTI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yZWYiOiI4NzgifSwiUGFkZGluZyI6eyIkcmVmIjoiODc5In0sIkJhY2tncm91bmQiOnsiJHJlZiI6IjMxNiJ9LCJJc1Zpc2libGUiOnRydWUsIldpZHRoIjowLjAsIkhlaWdodCI6MC4wLCJCb3JkZXJTdHlsZSI6eyIkaWQiOiI5OTMiLCJMaW5lQ29sb3IiOm51bGwsIkxpbmVXZWlnaHQiOjAuMCwiTGluZVR5cGUiOjAsIlBhcmVudFN0eWxlIjpudWxsfSwiUGFyZW50U3R5bGUiOm51bGx9LCJEdXJhdGlvblN0eWxlIjp7IiRpZCI6Ijk5NCIsIkZvbnRTZXR0aW5ncyI6eyIkaWQiOiI5OTUiLCJGb250U2l6ZSI6MTAsIkZvbnROYW1lIjoiQ2FsaWJyaSIsIklzQm9sZCI6dHJ1ZSwiSXNJdGFsaWMiOmZhbHNlLCJJc1VuZGVybGluZWQiOmZhbHNlLCJQYXJlbnRTdHlsZSI6bnVsbH0sIkF1dG9TaXplIjowLCJGb3JlZ3JvdW5kIjp7IiRpZCI6Ijk5NiIsIkNvbG9yIjp7IiRpZCI6Ijk5NyIsIkEiOjI1NSwiUiI6NTYsIkciOjg3LCJCIjozNX1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zMjUifSwiSXNWaXNpYmxlIjp0cnVlLCJXaWR0aCI6MC4wLCJIZWlnaHQiOjAuMCwiQm9yZGVyU3R5bGUiOnsiJGlkIjoiOTk4IiwiTGluZUNvbG9yIjpudWxsLCJMaW5lV2VpZ2h0IjowLjAsIkxpbmVUeXBlIjowLCJQYXJlbnRTdHlsZSI6bnVsbH0sIlBhcmVudFN0eWxlIjpudWxsfSwiSG9yaXpvbnRhbENvbm5lY3RvclN0eWxlIjp7IiRpZCI6Ijk5OSIsIkxpbmVDb2xvciI6eyIkcmVmIjoiMzI4In0sIkxpbmVXZWlnaHQiOjEuMCwiTGluZVR5cGUiOjAsIlBhcmVudFN0eWxlIjpudWxsfSwiVmVydGljYWxDb25uZWN0b3JTdHlsZSI6eyIkaWQiOiIxMDAwIiwiTGluZUNvbG9yIjp7IiRyZWYiOiIzMzEifSwiTGluZVdlaWdodCI6MC4wLCJMaW5lVHlwZSI6MCwiUGFyZW50U3R5bGUiOm51bGx9LCJNYXJnaW4iOm51bGwsIlN0YXJ0RGF0ZVBvc2l0aW9uIjo2LCJFbmREYXRlUG9zaXRpb24iOjYsIkRhdGVJc1Zpc2libGUiOmZhbHNlLCJUaXRsZVBvc2l0aW9uIjoxLCJEdXJhdGlvblBvc2l0aW9uIjowLCJQZXJjZW50YWdlQ29tcGxldGVkUG9zaXRpb24iOjYsIlNwYWNpbmciOjMsIklzQmVsb3dUaW1lYmFuZCI6dHJ1ZSwiUGVyY2VudGFnZUNvbXBsZXRlU2hhcGVPcGFjaXR5IjozNSwiU2hhcGVTdHlsZSI6eyIkaWQiOiIxMDAxIiwiTWFyZ2luIjp7IiRyZWYiOiI4OTEifSwiUGFkZGluZyI6eyIkcmVmIjoiODkyIn0sIkJhY2tncm91bmQiOnsiJGlkIjoiMTAwMiIsIkNvbG9yIjp7IiRpZCI6IjEwMDMiLCJBIjoyNTUsIlIiOjExMiwiRyI6MTczLCJCIjo3MX19LCJJc1Zpc2libGUiOnRydWUsIldpZHRoIjowLjAsIkhlaWdodCI6MTMuNDI2NjkyOTYyNjQ2NDg0LCJCb3JkZXJTdHlsZSI6eyIkaWQiOiIxMDA0IiwiTGluZUNvbG9yIjp7IiRpZCI6IjEwMDUiLCIkdHlwZSI6Ik5MUkUuQ29tbW9uLkRvbS5Tb2xpZENvbG9yQnJ1c2gsIE5MUkUuQ29tbW9uIiwiQ29sb3IiOnsiJGlkIjoiMTAwNiIsIkEiOjI1NSwiUiI6MjU1LCJHIjowLCJCIjowfX0sIkxpbmVXZWlnaHQiOjAuMCwiTGluZVR5cGUiOjAsIlBhcmVudFN0eWxlIjpudWxsfSwiUGFyZW50U3R5bGUiOm51bGx9LCJUaXRsZVN0eWxlIjp7IiRpZCI6IjEwMDciLCJGb250U2V0dGluZ3MiOnsiJGlkIjoiMTAwOCIsIkZvbnRTaXplIjoxMSwiRm9udE5hbWUiOiJDYWxpYnJpIiwiSXNCb2xkIjp0cnVlLCJJc0l0YWxpYyI6ZmFsc2UsIklzVW5kZXJsaW5lZCI6ZmFsc2UsIlBhcmVudFN0eWxlIjpudWxsfSwiQXV0b1NpemUiOjAsIkZvcmVncm91bmQiOnsiJGlkIjoiMTAwOSIsIkNvbG9yIjp7IiRpZCI6IjEwMTA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kwMiJ9LCJQYWRkaW5nIjp7IiRyZWYiOiI5MDMifSwiQmFja2dyb3VuZCI6eyIkcmVmIjoiMzQ3In0sIklzVmlzaWJsZSI6dHJ1ZSwiV2lkdGgiOjAuMCwiSGVpZ2h0IjowLjAsIkJvcmRlclN0eWxlIjp7IiRpZCI6IjEwMTEiLCJMaW5lQ29sb3IiOm51bGwsIkxpbmVXZWlnaHQiOjAuMCwiTGluZVR5cGUiOjAsIlBhcmVudFN0eWxlIjpudWxsfSwiUGFyZW50U3R5bGUiOm51bGx9LCJEYXRlU3R5bGUiOnsiJGlkIjoiMTAxMiIsIkZvbnRTZXR0aW5ncyI6eyIkaWQiOiIxMDE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OTA3In0sIlBhZGRpbmciOnsiJHJlZiI6IjkwOCJ9LCJCYWNrZ3JvdW5kIjp7IiRyZWYiOiIzNTMifSwiSXNWaXNpYmxlIjp0cnVlLCJXaWR0aCI6MC4wLCJIZWlnaHQiOjAuMCwiQm9yZGVyU3R5bGUiOnsiJGlkIjoiMTAxNCIsIkxpbmVDb2xvciI6bnVsbCwiTGluZVdlaWdodCI6MC4wLCJMaW5lVHlwZSI6MCwiUGFyZW50U3R5bGUiOm51bGx9LCJQYXJlbnRTdHlsZSI6bnVsbH0sIkRhdGVGb3JtYXQiOnsiJGlkIjoiMTAx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zMCwiU21hcnREdXJhdGlvbkFjdGl2YXRlZCI6ZmFsc2UsIkRhdGVGb3JtYXQiOnsiJHJlZiI6IjEwMTUifSwiSWQiOiJmYTg4ODZiNy02OWE1LTRjMDItODE3YS1hYmE1NDU3NmU5MjEiLCJJbXBvcnRJZCI6bnVsbCwiVGl0bGUiOiJEZXZlbG9wbWVudCIsIk5vdGUiOm51bGwsIkh5cGVybGluayI6eyIkaWQiOiIxMDE2IiwiQWRkcmVzcyI6IiIsIlN1YkFkZHJlc3MiOiIifSwiSXNDaGFuZ2VkIjpmYWxzZSwiSXNOZXciOmZhbHNlfSwiSW5kZXgiOjB9LHsiJGlkIjoiMTAxNyIsIl9hdHRhY2hlZE1pbGVzdG9uZXMiOltdLCJUYXNrRGVmaW5pdGlvbiI6eyIkaWQiOiIxMDE4IiwiR3JvdXBOYW1lIjoiMmRkODA1NzYtZTNkMy00ZmJkLWFmNGQtNWVmY2JiMjE0MzIxIiwiU3RhcnREYXRlIjoiMjAxOS0wOS0wMVQxNDo1MjowMCIsIkVuZERhdGUiOiIyMDE5LTEwLTIxVDAxOjUxOjAwIiwiUGVyY2VudGFnZUNvbXBsZXRlIjpudWxsLCJTdHlsZSI6eyIkaWQiOiIxMDE5IiwiU2hhcGUiOjcsIlNoYXBlVGhpY2tuZXNzIjozLCJEdXJhdGlvbkZvcm1hdCI6NSwiSW5jbHVkZU5vbldvcmtpbmdEYXlzSW5EdXJhdGlvbiI6ZmFsc2UsIlBlcmNlbnRhZ2VDb21wbGV0ZVN0eWxlIjp7IiRpZCI6IjEwMjAiLCJGb250U2V0dGluZ3MiOnsiJGlkIjoiMTAyMS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4In0sIlBhZGRpbmciOnsiJHJlZiI6Ijg3OSJ9LCJCYWNrZ3JvdW5kIjp7IiRyZWYiOiI4OSJ9LCJJc1Zpc2libGUiOnRydWUsIldpZHRoIjowLjAsIkhlaWdodCI6MC4wLCJCb3JkZXJTdHlsZSI6eyIkaWQiOiIxMDIyIiwiTGluZUNvbG9yIjpudWxsLCJMaW5lV2VpZ2h0IjowLjAsIkxpbmVUeXBlIjowLCJQYXJlbnRTdHlsZSI6bnVsbH0sIlBhcmVudFN0eWxlIjpudWxsfSwiRHVyYXRpb25TdHlsZSI6eyIkaWQiOiIxMDIzIiwiRm9udFNldHRpbmdzIjp7IiRpZCI6IjEwMjQiLCJGb250U2l6ZSI6MTAsIkZvbnROYW1lIjoiQ2FsaWJyaSIsIklzQm9sZCI6dHJ1ZSwiSXNJdGFsaWMiOmZhbHNlLCJJc1VuZGVybGluZWQiOmZhbHNlLCJQYXJlbnRTdHlsZSI6bnVsbH0sIkF1dG9TaXplIjowLCJGb3JlZ3JvdW5kIjp7IiRpZCI6IjEwMjUiLCJDb2xvciI6eyIkaWQiOiIxMDI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5NiJ9LCJJc1Zpc2libGUiOnRydWUsIldpZHRoIjowLjAsIkhlaWdodCI6MC4wLCJCb3JkZXJTdHlsZSI6eyIkaWQiOiIxMDI3IiwiTGluZUNvbG9yIjpudWxsLCJMaW5lV2VpZ2h0IjowLjAsIkxpbmVUeXBlIjowLCJQYXJlbnRTdHlsZSI6bnVsbH0sIlBhcmVudFN0eWxlIjpudWxsfSwiSG9yaXpvbnRhbENvbm5lY3RvclN0eWxlIjp7IiRpZCI6IjEwMjgiLCJMaW5lQ29sb3IiOnsiJHJlZiI6Ijk4In0sIkxpbmVXZWlnaHQiOjEuMCwiTGluZVR5cGUiOjAsIlBhcmVudFN0eWxlIjpudWxsfSwiVmVydGljYWxDb25uZWN0b3JTdHlsZSI6eyIkaWQiOiIxMDI5IiwiTGluZUNvbG9yIjp7IiRyZWYiOiIxMDEi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MsIklzQmVsb3dUaW1lYmFuZCI6dHJ1ZSwiUGVyY2VudGFnZUNvbXBsZXRlU2hhcGVPcGFjaXR5IjozNSwiU2hhcGVTdHlsZSI6eyIkaWQiOiIxMDMwIiwiTWFyZ2luIjp7IiRyZWYiOiI4OTEifSwiUGFkZGluZyI6eyIkcmVmIjoiODkyIn0sIkJhY2tncm91bmQiOnsiJGlkIjoiMTAzMSIsIkNvbG9yIjp7IiRpZCI6IjEwMzIiLCJBIjoyNTUsIlIiOjExMiwiRyI6MTczLCJCIjo3MX19LCJJc1Zpc2libGUiOnRydWUsIldpZHRoIjowLjAsIkhlaWdodCI6MTMuNDI2NjkyOTYyNjQ2NDg0LCJCb3JkZXJTdHlsZSI6eyIkaWQiOiIxMDMzIiwiTGluZUNvbG9yIjp7IiRyZWYiOiIxMDkifSwiTGluZVdlaWdodCI6MC4wLCJMaW5lVHlwZSI6MCwiUGFyZW50U3R5bGUiOm51bGx9LCJQYXJlbnRTdHlsZSI6bnVsbH0sIlRpdGxlU3R5bGUiOnsiJGlkIjoiMTAzNCIsIkZvbnRTZXR0aW5ncyI6eyIkaWQiOiIxMDM1IiwiRm9udFNpemUiOjExLCJGb250TmFtZSI6IkNhbGlicmkiLCJJc0JvbGQiOnRydWUsIklzSXRhbGljIjpmYWxzZSwiSXNVbmRlcmxpbmVkIjpmYWxzZSwiUGFyZW50U3R5bGUiOm51bGx9LCJBdXRvU2l6ZSI6MCwiRm9yZWdyb3VuZCI6eyIkaWQiOiIxMDM2IiwiQ29sb3IiOnsiJGlkIjoiMTAzNy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OTAyIn0sIlBhZGRpbmciOnsiJHJlZiI6IjkwMyJ9LCJCYWNrZ3JvdW5kIjp7IiRyZWYiOiIxMTcifSwiSXNWaXNpYmxlIjp0cnVlLCJXaWR0aCI6MC4wLCJIZWlnaHQiOjAuMCwiQm9yZGVyU3R5bGUiOnsiJGlkIjoiMTAzOCIsIkxpbmVDb2xvciI6bnVsbCwiTGluZVdlaWdodCI6MC4wLCJMaW5lVHlwZSI6MCwiUGFyZW50U3R5bGUiOm51bGx9LCJQYXJlbnRTdHlsZSI6bnVsbH0sIkRhdGVTdHlsZSI6eyIkaWQiOiIxMDM5IiwiRm9udFNldHRpbmdzIjp7IiRpZCI6IjEwNDA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IsIlZlcnRpY2FsQWxpZ25tZW50IjowLCJTbWFydEZvcmVncm91bmQiOm51bGwsIkJhY2tncm91bmRGaWxsVHlwZSI6MCwiTWFyZ2luIjp7IiRyZWYiOiI5MDcifSwiUGFkZGluZyI6eyIkcmVmIjoiOTA4In0sIkJhY2tncm91bmQiOnsiJHJlZiI6IjEyNCJ9LCJJc1Zpc2libGUiOnRydWUsIldpZHRoIjowLjAsIkhlaWdodCI6MC4wLCJCb3JkZXJTdHlsZSI6eyIkaWQiOiIxMDQxIiwiTGluZUNvbG9yIjpudWxsLCJMaW5lV2VpZ2h0IjowLjAsIkxpbmVUeXBlIjowLCJQYXJlbnRTdHlsZSI6bnVsbH0sIlBhcmVudFN0eWxlIjpudWxsfSwiRGF0ZUZvcm1hdCI6eyIkaWQiOiIxMDQ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xLCJTbWFydER1cmF0aW9uQWN0aXZhdGVkIjpmYWxzZSwiRGF0ZUZvcm1hdCI6eyIkcmVmIjoiMTA0MiJ9LCJJZCI6ImEwMDA1MDEzLWQxNDMtNGVjYS04Nzk5LWZlMDAyMWEyNjZlMCIsIkltcG9ydElkIjpudWxsLCJUaXRsZSI6IlJDIiwiTm90ZSI6bnVsbCwiSHlwZXJsaW5rIjp7IiRpZCI6IjEwNDMiLCJBZGRyZXNzIjoiIiwiU3ViQWRkcmVzcyI6IiJ9LCJJc0NoYW5nZWQiOmZhbHNlLCJJc05ldyI6ZmFsc2V9LCJJbmRleCI6MH0seyIkaWQiOiIxMDQ0IiwiX2F0dGFjaGVkTWlsZXN0b25lcyI6W3siJGlkIjoiMTA0NSIsIkRhdGUiOiIyMDE5LTExLTE1VDIzOjU5OjAwWiIsIlN0eWxlIjp7IiRpZCI6IjEwNDYiLCJTaGFwZSI6MTQsIkNvbm5lY3Rvck1hcmdpbiI6eyIkaWQiOiIxMDQ3IiwiVG9wIjowLCJMZWZ0IjoyLCJSaWdodCI6MiwiQm90dG9tIjowfSwiQ29ubmVjdG9yU3R5bGUiOnsiJGlkIjoiMTA0OCIsIkxpbmVDb2xvciI6eyIkaWQiOiIxMDQ5IiwiJHR5cGUiOiJOTFJFLkNvbW1vbi5Eb20uU29saWRDb2xvckJydXNoLCBOTFJFLkNvbW1vbiIsIkNvbG9yIjp7IiRpZCI6IjEwNTAiLCJBIjoxMjcsIlIiOjc5LCJHIjoxMjksIkIiOjE4OX19LCJMaW5lV2VpZ2h0IjoxLjAsIkxpbmVUeXBlIjowLCJQYXJlbnRTdHlsZSI6bnVsbH0sIklzQmVsb3dUaW1lYmFuZCI6dHJ1ZSwiUG9zaXRpb25PblRhc2siOjMsIkhpZGVEYXRlIjpmYWxzZSwiU2hhcGVTaXplIjoxLCJTcGFjaW5nIjowLjAsIlBhZGRpbmciOnsiJGlkIjoiMTA1MSIsIlRvcCI6NywiTGVmdCI6MywiUmlnaHQiOjAsIkJvdHRvbSI6Mn0sIlNoYXBlU3R5bGUiOnsiJGlkIjoiMTA1MiIsIk1hcmdpbiI6eyIkcmVmIjoiOTIxIn0sIlBhZGRpbmciOnsiJHJlZiI6IjkyMiJ9LCJCYWNrZ3JvdW5kIjp7IiRpZCI6IjEwNTMiLCJDb2xvciI6eyIkaWQiOiIxMDU0IiwiQSI6MjU1LCJSIjo1NiwiRyI6ODcsIkIiOjM1fX0sIklzVmlzaWJsZSI6dHJ1ZSwiV2lkdGgiOjEzLjAsIkhlaWdodCI6MTMuMCwiQm9yZGVyU3R5bGUiOnsiJGlkIjoiMTA1NSIsIkxpbmVDb2xvciI6bnVsbCwiTGluZVdlaWdodCI6MC4wLCJMaW5lVHlwZSI6MCwiUGFyZW50U3R5bGUiOm51bGx9LCJQYXJlbnRTdHlsZSI6bnVsbH0sIlRpdGxlU3R5bGUiOnsiJGlkIjoiMTA1NiIsIkZvbnRTZXR0aW5ncyI6eyIkaWQiOiIxMDU3IiwiRm9udFNpemUiOjExLCJGb250TmFtZSI6IkNhbGlicmkiLCJJc0JvbGQiOnRydWUsIklzSXRhbGljIjpmYWxzZSwiSXNVbmRlcmxpbmVkIjpmYWxzZSwiUGFyZW50U3R5bGUiOm51bGx9LCJBdXRvU2l6ZSI6MCwiRm9yZWdyb3VuZCI6eyIkaWQiOiIxMDU4IiwiQ29sb3IiOnsiJGlkIjoiMTA1O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OTMwIn0sIlBhZGRpbmciOnsiJHJlZiI6IjkzMSJ9LCJCYWNrZ3JvdW5kIjp7IiRyZWYiOiI3MyJ9LCJJc1Zpc2libGUiOnRydWUsIldpZHRoIjowLjAsIkhlaWdodCI6MC4wLCJCb3JkZXJTdHlsZSI6eyIkaWQiOiIxMDYwIiwiTGluZUNvbG9yIjpudWxsLCJMaW5lV2VpZ2h0IjowLjAsIkxpbmVUeXBlIjowLCJQYXJlbnRTdHlsZSI6bnVsbH0sIlBhcmVudFN0eWxlIjpudWxsfSwiRGF0ZVN0eWxlIjp7IiRpZCI6IjEwNjEiLCJGb250U2V0dGluZ3MiOnsiJGlkIjoiMTA2MiIsIkZvbnRTaXplIjoxMCwiRm9udE5hbWUiOiJDYWxpYnJpIiwiSXNCb2xkIjpmYWxzZSwiSXNJdGFsaWMiOmZhbHNlLCJJc1VuZGVybGluZWQiOmZhbHNlLCJQYXJlbnRTdHlsZSI6bnVsbH0sIkF1dG9TaXplIjowLCJGb3JlZ3JvdW5kIjp7IiRpZCI6IjEwNjMiLCJDb2xvciI6eyIkaWQiOiIxMDY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xMDY1IiwiTGluZUNvbG9yIjpudWxsLCJMaW5lV2VpZ2h0IjowLjAsIkxpbmVUeXBlIjowLCJQYXJlbnRTdHlsZSI6bnVsbH0sIlBhcmVudFN0eWxlIjpudWxsfSwiRGF0ZUZvcm1hdCI6eyIkaWQiOiIxMDY2IiwiRm9ybWF0U3RyaW5nIjoiTU1NIGQiLCJTZXBhcmF0b3IiOiIvIiwiVXNlSW50ZXJuYXRpb25hbERhdGVGb3JtYXQiOmZhbHNlLCJEYXRlSXNWaXNpYmxlIjp0cnVlLCJUaW1lSXNWaXNpYmxlIjpmYWxzZSwiSG91ckRpZ2l0cyI6MSwiQW1QbURlc2lnbmF0b3IiOjIsIlRyaW0wME1pbnV0ZXMiOmZhbHNlLCJMYXN0S25vd25WaXNpYmlsaXR5U3RhdGUiOnsiJGlkIjoiMTA2NyIsIkRhdGVQYXJ0SXNWaXNpYmxlIjp0cnVlLCJUaW1lUGFydElzVmlzaWJsZSI6ZmFsc2V9fSwiSXNWaXNpYmxlIjp0cnVlLCJQYXJlbnRTdHlsZSI6bnVsbH0sIkluZGV4IjozMywiUGVyY2VudGFnZUNvbXBsZXRlIjpudWxsLCJQb3NpdGlvbiI6eyJSYXRpbyI6MC4wLCJJc0N1c3RvbSI6ZmFsc2V9LCJEYXRlRm9ybWF0Ijp7IiRyZWYiOiIxMDY2In0sIlJlbGF0ZWRUYXNrSWQiOiJkYjg0MWIyZC1jMGI1LTQzNGUtODMwMC04Y2Q0ZDRlNTQwYmMiLCJJZCI6ImNkZWMwNDkwLTM5ZDAtNDgzOC1iYTEzLWE2MTdmYzljZGVjZCIsIkltcG9ydElkIjpudWxsLCJUaXRsZSI6IlN0YWdpbmciLCJOb3RlIjpudWxsLCJIeXBlcmxpbmsiOnsiJGlkIjoiMTA2OCIsIkFkZHJlc3MiOiIiLCJTdWJBZGRyZXNzIjoiIn0sIklzQ2hhbmdlZCI6ZmFsc2UsIklzTmV3IjpmYWxzZX0seyIkaWQiOiIxMDY5IiwiRGF0ZSI6IjIwMTktMTItMjBUMjM6NTk6MDBaIiwiU3R5bGUiOnsiJGlkIjoiMTA3MCIsIlNoYXBlIjoxNCwiQ29ubmVjdG9yTWFyZ2luIjp7IiRpZCI6IjEwNzEiLCJUb3AiOjAsIkxlZnQiOjIsIlJpZ2h0IjoyLCJCb3R0b20iOjB9LCJDb25uZWN0b3JTdHlsZSI6eyIkaWQiOiIxMDcyIiwiTGluZUNvbG9yIjp7IiRpZCI6IjEwNzMiLCIkdHlwZSI6Ik5MUkUuQ29tbW9uLkRvbS5Tb2xpZENvbG9yQnJ1c2gsIE5MUkUuQ29tbW9uIiwiQ29sb3IiOnsiJGlkIjoiMTA3NCIsIkEiOjEyNywiUiI6NzksIkciOjEyOSwiQiI6MTg5fX0sIkxpbmVXZWlnaHQiOjEuMCwiTGluZVR5cGUiOjAsIlBhcmVudFN0eWxlIjpudWxsfSwiSXNCZWxvd1RpbWViYW5kIjp0cnVlLCJQb3NpdGlvbk9uVGFzayI6MywiSGlkZURhdGUiOmZhbHNlLCJTaGFwZVNpemUiOjEsIlNwYWNpbmciOjAuMCwiUGFkZGluZyI6eyIkcmVmIjoiMTA1MSJ9LCJTaGFwZVN0eWxlIjp7IiRpZCI6IjEwNzUiLCJNYXJnaW4iOnsiJHJlZiI6IjkyMSJ9LCJQYWRkaW5nIjp7IiRyZWYiOiI5MjIifSwiQmFja2dyb3VuZCI6eyIkaWQiOiIxMDc2IiwiQ29sb3IiOnsiJGlkIjoiMTA3NyIsIkEiOjI1NSwiUiI6NTYsIkciOjg3LCJCIjozNX19LCJJc1Zpc2libGUiOnRydWUsIldpZHRoIjoxMy4wLCJIZWlnaHQiOjEzLjAsIkJvcmRlclN0eWxlIjp7IiRpZCI6IjEwNzgiLCJMaW5lQ29sb3IiOm51bGwsIkxpbmVXZWlnaHQiOjAuMCwiTGluZVR5cGUiOjAsIlBhcmVudFN0eWxlIjpudWxsfSwiUGFyZW50U3R5bGUiOm51bGx9LCJUaXRsZVN0eWxlIjp7IiRpZCI6IjEwNzkiLCJGb250U2V0dGluZ3MiOnsiJGlkIjoiMTA4MCIsIkZvbnRTaXplIjoxMSwiRm9udE5hbWUiOiJDYWxpYnJpIiwiSXNCb2xkIjp0cnVlLCJJc0l0YWxpYyI6ZmFsc2UsIklzVW5kZXJsaW5lZCI6ZmFsc2UsIlBhcmVudFN0eWxlIjpudWxsfSwiQXV0b1NpemUiOjAsIkZvcmVncm91bmQiOnsiJGlkIjoiMTA4MSIsIkNvbG9yIjp7IiRpZCI6IjEwODI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kzMCJ9LCJQYWRkaW5nIjp7IiRyZWYiOiI5MzEifSwiQmFja2dyb3VuZCI6eyIkcmVmIjoiNzMifSwiSXNWaXNpYmxlIjp0cnVlLCJXaWR0aCI6MC4wLCJIZWlnaHQiOjAuMCwiQm9yZGVyU3R5bGUiOnsiJGlkIjoiMTA4MyIsIkxpbmVDb2xvciI6bnVsbCwiTGluZVdlaWdodCI6MC4wLCJMaW5lVHlwZSI6MCwiUGFyZW50U3R5bGUiOm51bGx9LCJQYXJlbnRTdHlsZSI6bnVsbH0sIkRhdGVTdHlsZSI6eyIkaWQiOiIxMDg0IiwiRm9udFNldHRpbmdzIjp7IiRpZCI6IjEwODUiLCJGb250U2l6ZSI6MTAsIkZvbnROYW1lIjoiQ2FsaWJyaSIsIklzQm9sZCI6ZmFsc2UsIklzSXRhbGljIjpmYWxzZSwiSXNVbmRlcmxpbmVkIjpmYWxzZSwiUGFyZW50U3R5bGUiOm51bGx9LCJBdXRvU2l6ZSI6MCwiRm9yZWdyb3VuZCI6eyIkaWQiOiIxMDg2IiwiQ29sb3IiOnsiJGlkIjoiMTA4Ny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kzNyJ9LCJQYWRkaW5nIjp7IiRyZWYiOiI5MzgifSwiQmFja2dyb3VuZCI6eyIkcmVmIjoiODAifSwiSXNWaXNpYmxlIjp0cnVlLCJXaWR0aCI6MC4wLCJIZWlnaHQiOjAuMCwiQm9yZGVyU3R5bGUiOnsiJGlkIjoiMTA4OCIsIkxpbmVDb2xvciI6bnVsbCwiTGluZVdlaWdodCI6MC4wLCJMaW5lVHlwZSI6MCwiUGFyZW50U3R5bGUiOm51bGx9LCJQYXJlbnRTdHlsZSI6bnVsbH0sIkRhdGVGb3JtYXQiOnsiJGlkIjoiMTA4OS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EwOTAiLCJEYXRlUGFydElzVmlzaWJsZSI6dHJ1ZSwiVGltZVBhcnRJc1Zpc2libGUiOmZhbHNlfX0sIklzVmlzaWJsZSI6dHJ1ZSwiUGFyZW50U3R5bGUiOm51bGx9LCJJbmRleCI6MzQsIlBlcmNlbnRhZ2VDb21wbGV0ZSI6bnVsbCwiUG9zaXRpb24iOnsiUmF0aW8iOjAuMCwiSXNDdXN0b20iOmZhbHNlfSwiRGF0ZUZvcm1hdCI6eyIkcmVmIjoiMTA4OSJ9LCJSZWxhdGVkVGFza0lkIjoiZGI4NDFiMmQtYzBiNS00MzRlLTgzMDAtOGNkNGQ0ZTU0MGJjIiwiSWQiOiJlZjU5NGRlMy1iZjA5LTRmMWMtYjkzZi05ZTdkMTJlZTQ2OWIiLCJJbXBvcnRJZCI6bnVsbCwiVGl0bGUiOiJHbyBMaXZlISIsIk5vdGUiOm51bGwsIkh5cGVybGluayI6eyIkaWQiOiIxMDkxIiwiQWRkcmVzcyI6IiIsIlN1YkFkZHJlc3MiOiIifSwiSXNDaGFuZ2VkIjpmYWxzZSwiSXNOZXciOmZhbHNlfV0sIlRhc2tEZWZpbml0aW9uIjp7IiRpZCI6IjEwOTIiLCJHcm91cE5hbWUiOiIyZGQ4MDU3Ni1lM2QzLTRmYmQtYWY0ZC01ZWZjYmIyMTQzMjEiLCJTdGFydERhdGUiOiIyMDE5LTEwLTIxVDAxOjU1OjAwIiwiRW5kRGF0ZSI6IjIwMTktMTItMjVUMDM6NDQ6MDAiLCJQZXJjZW50YWdlQ29tcGxldGUiOm51bGwsIlN0eWxlIjp7IiRpZCI6IjEwOTMiLCJTaGFwZSI6NywiU2hhcGVUaGlja25lc3MiOjMsIkR1cmF0aW9uRm9ybWF0IjowLCJJbmNsdWRlTm9uV29ya2luZ0RheXNJbkR1cmF0aW9uIjpmYWxzZSwiUGVyY2VudGFnZUNvbXBsZXRlU3R5bGUiOnsiJGlkIjoiMTA5NCIsIkZvbnRTZXR0aW5ncyI6eyIkaWQiOiIxMDk1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zgifSwiUGFkZGluZyI6eyIkcmVmIjoiODc5In0sIkJhY2tncm91bmQiOnsiJHJlZiI6Ijg5In0sIklzVmlzaWJsZSI6dHJ1ZSwiV2lkdGgiOjAuMCwiSGVpZ2h0IjowLjAsIkJvcmRlclN0eWxlIjp7IiRpZCI6IjEwOTYiLCJMaW5lQ29sb3IiOm51bGwsIkxpbmVXZWlnaHQiOjAuMCwiTGluZVR5cGUiOjAsIlBhcmVudFN0eWxlIjpudWxsfSwiUGFyZW50U3R5bGUiOm51bGx9LCJEdXJhdGlvblN0eWxlIjp7IiRpZCI6IjEwOTciLCJGb250U2V0dGluZ3MiOnsiJGlkIjoiMTA5OC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5NiJ9LCJJc1Zpc2libGUiOnRydWUsIldpZHRoIjowLjAsIkhlaWdodCI6MC4wLCJCb3JkZXJTdHlsZSI6eyIkaWQiOiIxMDk5IiwiTGluZUNvbG9yIjpudWxsLCJMaW5lV2VpZ2h0IjowLjAsIkxpbmVUeXBlIjowLCJQYXJlbnRTdHlsZSI6bnVsbH0sIlBhcmVudFN0eWxlIjpudWxsfSwiSG9yaXpvbnRhbENvbm5lY3RvclN0eWxlIjp7IiRpZCI6IjExMDAiLCJMaW5lQ29sb3IiOnsiJHJlZiI6Ijk4In0sIkxpbmVXZWlnaHQiOjEuMCwiTGluZVR5cGUiOjAsIlBhcmVudFN0eWxlIjpudWxsfSwiVmVydGljYWxDb25uZWN0b3JTdHlsZSI6eyIkaWQiOiIxMTAxIiwiTGluZUNvbG9yIjp7IiRyZWYiOiIxMDEi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MsIklzQmVsb3dUaW1lYmFuZCI6dHJ1ZSwiUGVyY2VudGFnZUNvbXBsZXRlU2hhcGVPcGFjaXR5IjozNSwiU2hhcGVTdHlsZSI6eyIkaWQiOiIxMTAyIiwiTWFyZ2luIjp7IiRyZWYiOiI4OTEifSwiUGFkZGluZyI6eyIkcmVmIjoiODkyIn0sIkJhY2tncm91bmQiOnsiJGlkIjoiMTEwMyIsIkNvbG9yIjp7IiRpZCI6IjExMDQiLCJBIjoyNTUsIlIiOjExMiwiRyI6MTczLCJCIjo3MX19LCJJc1Zpc2libGUiOnRydWUsIldpZHRoIjowLjAsIkhlaWdodCI6MTMuNDI2NjkyOTYyNjQ2NDg0LCJCb3JkZXJTdHlsZSI6eyIkaWQiOiIxMTA1IiwiTGluZUNvbG9yIjp7IiRyZWYiOiIxMDkifSwiTGluZVdlaWdodCI6MC4wLCJMaW5lVHlwZSI6MCwiUGFyZW50U3R5bGUiOm51bGx9LCJQYXJlbnRTdHlsZSI6bnVsbH0sIlRpdGxlU3R5bGUiOnsiJGlkIjoiMTEwNiIsIkZvbnRTZXR0aW5ncyI6eyIkaWQiOiIxMTA3IiwiRm9udFNpemUiOjExLCJGb250TmFtZSI6IkNhbGlicmkiLCJJc0JvbGQiOnRydWUsIklzSXRhbGljIjpmYWxzZSwiSXNVbmRlcmxpbmVkIjpmYWxzZSwiUGFyZW50U3R5bGUiOm51bGx9LCJBdXRvU2l6ZSI6MiwiRm9yZWdyb3VuZCI6eyIkaWQiOiIxMTA4IiwiQ29sb3IiOnsiJGlkIjoiMTEwOSIsIkEiOjI1NSwiUiI6MCwiRyI6MCwiQiI6MH19LCJNYXhXaWR0aCI6NzAuNzcwMDAwMDAwMDAwMDEsIk1heEhlaWdodCI6IkluZmluaXR5IiwiU21hcnRGb3JlZ3JvdW5kSXNBY3RpdmUiOmZhbHNlLCJIb3Jpem9udGFsQWxpZ25tZW50IjowLCJWZXJ0aWNhbEFsaWdubWVudCI6MCwiU21hcnRGb3JlZ3JvdW5kIjpudWxsLCJCYWNrZ3JvdW5kRmlsbFR5cGUiOjAsIk1hcmdpbiI6eyIkcmVmIjoiOTAyIn0sIlBhZGRpbmciOnsiJHJlZiI6IjkwMyJ9LCJCYWNrZ3JvdW5kIjp7IiRyZWYiOiIxMTcifSwiSXNWaXNpYmxlIjp0cnVlLCJXaWR0aCI6MC4wLCJIZWlnaHQiOjAuMCwiQm9yZGVyU3R5bGUiOnsiJGlkIjoiMTExMCIsIkxpbmVDb2xvciI6bnVsbCwiTGluZVdlaWdodCI6MC4wLCJMaW5lVHlwZSI6MCwiUGFyZW50U3R5bGUiOm51bGx9LCJQYXJlbnRTdHlsZSI6bnVsbH0sIkRhdGVTdHlsZSI6eyIkaWQiOiIxMTExIiwiRm9udFNldHRpbmdzIjp7IiRpZCI6IjExMTI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IsIlZlcnRpY2FsQWxpZ25tZW50IjowLCJTbWFydEZvcmVncm91bmQiOm51bGwsIkJhY2tncm91bmRGaWxsVHlwZSI6MCwiTWFyZ2luIjp7IiRyZWYiOiI5MDcifSwiUGFkZGluZyI6eyIkcmVmIjoiOTA4In0sIkJhY2tncm91bmQiOnsiJHJlZiI6IjEyNCJ9LCJJc1Zpc2libGUiOnRydWUsIldpZHRoIjowLjAsIkhlaWdodCI6MC4wLCJCb3JkZXJTdHlsZSI6eyIkaWQiOiIxMTEzIiwiTGluZUNvbG9yIjpudWxsLCJMaW5lV2VpZ2h0IjowLjAsIkxpbmVUeXBlIjowLCJQYXJlbnRTdHlsZSI6bnVsbH0sIlBhcmVudFN0eWxlIjpudWxsfSwiRGF0ZUZvcm1hdCI6eyIkaWQiOiIxMTE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yLCJTbWFydER1cmF0aW9uQWN0aXZhdGVkIjpmYWxzZSwiRGF0ZUZvcm1hdCI6eyIkcmVmIjoiMTExNCJ9LCJJZCI6ImRiODQxYjJkLWMwYjUtNDM0ZS04MzAwLThjZDRkNGU1NDBiYyIsIkltcG9ydElkIjpudWxsLCJUaXRsZSI6IlJlbGVhc2UgdG8gV2ViIiwiTm90ZSI6bnVsbCwiSHlwZXJsaW5rIjp7IiRpZCI6IjExMTUiLCJBZGRyZXNzIjoiIiwiU3ViQWRkcmVzcyI6IiJ9LCJJc0NoYW5nZWQiOmZhbHNlLCJJc05ldyI6ZmFsc2V9LCJJbmRleCI6MH1dLCJNaWxlc3RvbmVzIjpbXX0seyIkaWQiOiIxMTE2IiwiSWQiOiJhODhmMTQ1ZS00ZDI4LTQ0MjAtYTJiYS1hNjg1YWYwODU1NDYiLCJJbmRleCI6MzMsIkhlYWRlclRleHQiOiJCdXNpbmVzcyBJbnRlbGxpZ2VuY2UiLCJTdHlsZSI6eyIkaWQiOiIxMTE3IiwiSGVhZGVyU3R5bGUiOnsiJGlkIjoiMTExOCIsIlRleHRTdHlsZSI6eyIkaWQiOiIxMTE5IiwiRm9udFNldHRpbmdzIjp7IiRpZCI6IjExMjAiLCJGb250U2l6ZSI6MTIsIkZvbnROYW1lIjoiQ2FsaWJyaSIsIklzQm9sZCI6dHJ1ZSwiSXNJdGFsaWMiOmZhbHNlLCJJc1VuZGVybGluZWQiOmZhbHNlLCJQYXJlbnRTdHlsZSI6bnVsbH0sIkF1dG9TaXplIjowLCJGb3JlZ3JvdW5kIjp7IiRpZCI6IjExMjEiLCJDb2xvciI6eyIkaWQiOiIxMTIyIiwiQSI6MjU1LCJSIjoyNTUsIkciOjI1NSwiQiI6MjU1fX0sIk1heFdpZHRoIjowLjAsIk1heEhlaWdodCI6MC4wLCJTbWFydEZvcmVncm91bmRJc0FjdGl2ZSI6ZmFsc2UsIkhvcml6b250YWxBbGlnbm1lbnQiOjAsIlZlcnRpY2FsQWxpZ25tZW50IjowLCJTbWFydEZvcmVncm91bmQiOm51bGwsIkJhY2tncm91bmRGaWxsVHlwZSI6MCwiTWFyZ2luIjp7IiRyZWYiOiIyNTgifSwiUGFkZGluZyI6eyIkcmVmIjoiMjU5In0sIkJhY2tncm91bmQiOm51bGwsIklzVmlzaWJsZSI6ZmFsc2UsIldpZHRoIjowLjAsIkhlaWdodCI6MC4wLCJCb3JkZXJTdHlsZSI6bnVsbCwiUGFyZW50U3R5bGUiOm51bGx9LCJSZWN0YW5nbGVTdHlsZSI6eyIkaWQiOiIxMTIzIiwiTWFyZ2luIjp7IiRyZWYiOiIyNjEifSwiUGFkZGluZyI6eyIkcmVmIjoiMjYyIn0sIkJhY2tncm91bmQiOnsiJGlkIjoiMTEyNCIsIkNvbG9yIjp7IiRpZCI6IjExMjUiLCJBIjoyNTUsIlIiOjY4LCJHIjoxMTQsIkIiOjE5Nn19LCJJc1Zpc2libGUiOmZhbHNlLCJXaWR0aCI6MC4wLCJIZWlnaHQiOjAuMCwiQm9yZGVyU3R5bGUiOnsiJGlkIjoiMTEyNiIsIkxpbmVDb2xvciI6eyIkaWQiOiIxMTI3IiwiJHR5cGUiOiJOTFJFLkNvbW1vbi5Eb20uU29saWRDb2xvckJydXNoLCBOTFJFLkNvbW1vbiIsIkNvbG9yIjp7IiRpZCI6IjExMjgiLCJBIjoyNTUsIlIiOjg4LCJHIjozOSwiQiI6N319LCJMaW5lV2VpZ2h0IjowLjAsIkxpbmVUeXBlIjowLCJQYXJlbnRTdHlsZSI6bnVsbH0sIlBhcmVudFN0eWxlIjpudWxsfSwiTWFyZ2luIjp7IiRyZWYiOiIyNjgifSwiUGFkZGluZyI6eyIkcmVmIjoiMjY5In0sIkJhY2tncm91bmQiOm51bGwsIklzVmlzaWJsZSI6dHJ1ZSwiV2lkdGgiOjAuMCwiSGVpZ2h0IjowLjAsIkJvcmRlclN0eWxlIjpudWxsLCJQYXJlbnRTdHlsZSI6bnVsbH0sIkJhY2tncm91bmRTdHlsZSI6eyIkaWQiOiIxMTI5IiwiTWFyZ2luIjp7IiRyZWYiOiIyNzEifSwiUGFkZGluZyI6eyIkcmVmIjoiMjcyIn0sIkJhY2tncm91bmQiOnsiJGlkIjoiMTEzMCIsIkNvbG9yIjp7IiRpZCI6IjExMzEiLCJBIjozOCwiUiI6NjgsIkciOjExNCwiQiI6MTk2fX0sIklzVmlzaWJsZSI6dHJ1ZSwiV2lkdGgiOjAuMCwiSGVpZ2h0IjowLjAsIkJvcmRlclN0eWxlIjp7IiRpZCI6IjExMzIiLCJMaW5lQ29sb3IiOnsiJGlkIjoiMTEzMyIsIiR0eXBlIjoiTkxSRS5Db21tb24uRG9tLlNvbGlkQ29sb3JCcnVzaCwgTkxSRS5Db21tb24iLCJDb2xvciI6eyIkaWQiOiIxMTM0IiwiQSI6MjU1LCJSIjo4OCwiRyI6MzksIkIiOjd9fSwiTGluZVdlaWdodCI6MC4wLCJMaW5lVHlwZSI6MCwiUGFyZW50U3R5bGUiOm51bGx9LCJQYXJlbnRTdHlsZSI6bnVsbH0sIklzQWJvdmVUaW1lYmFuZCI6ZmFsc2UsIk1hcmdpbiI6eyIkcmVmIjoiMjc4In0sIlBhZGRpbmciOnsiJHJlZiI6IjI3OSJ9LCJJc1Zpc2libGUiOnRydWUsIldpZHRoIjowLjAsIkhlaWdodCI6MC4wLCJCb3JkZXJTdHlsZSI6bnVsbCwiUGFyZW50U3R5bGUiOm51bGx9LCJUYXNrcyI6W10sIk1pbGVzdG9uZXMiOlt7IiRpZCI6IjExMzUiLCJJZCI6IjI3ZTBlOTBjLThlNjEtNDYwZi04OGRhLTkzYWI0MDRmYzg1ZCIsIkluZGV4IjozNCwiR3JvdXBJZCI6IjkzOTkzMGRkLWFkOWUtNGVmMC1iOTVhLTQyNTFmZjVkN2RkNSIsIlRpdGxlIjoiU2FsZXMgRGFzaGJvYXJkIiwiRGF0ZVRpbWUiOiIyMDE5LTEyLTIwVDIzOjU5OjAwIiwiUGVyY2VudGFnZUNvbXBsZXRlIjpudWxsLCJOb3RlIjpudWxsLCJTdHlsZSI6eyIkaWQiOiIxMTM2IiwiVGl0bGVTdHlsZSI6eyIkaWQiOiIxMTM3IiwiRm9udFNldHRpbmdzIjp7IiRpZCI6IjExMzgiLCJGb250U2l6ZSI6MTEsIkZvbnROYW1lIjoiQ2FsaWJyaSIsIklzQm9sZCI6dHJ1ZSwiSXNJdGFsaWMiOmZhbHNlLCJJc1VuZGVybGluZWQiOmZhbHNlLCJQYXJlbnRTdHlsZSI6bnVsbH0sIkF1dG9TaXplIjowLCJGb3JlZ3JvdW5kIjp7IiRpZCI6IjExMzkiLCJDb2xvciI6eyIkaWQiOiIxMTQw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0MSIsIkZvbnRTZXR0aW5ncyI6eyIkaWQiOiIxMTQy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0MyIsIk1hcmdpbiI6eyIkcmVmIjoiNjAifSwiUGFkZGluZyI6eyIkcmVmIjoiNjEifSwiQmFja2dyb3VuZCI6eyIkaWQiOiIxMTQ0IiwiQ29sb3IiOnsiJGlkIjoiMTE0NSIsIkEiOjI1NSwiUiI6NjgsIkciOjExNCwiQiI6MTk2fX0sIklzVmlzaWJsZSI6dHJ1ZSwiV2lkdGgiOjE0LjY4MjUxOTkxMjcxOTcyNywiSGVpZ2h0IjoxNi4zMTM5MzYyMzM1MjA1MDgsIkJvcmRlclN0eWxlIjp7IiRpZCI6IjExNDYiLCJMaW5lQ29sb3IiOm51bGwsIkxpbmVXZWlnaHQiOjAuMCwiTGluZVR5cGUiOjAsIlBhcmVudFN0eWxlIjpudWxsfSwiUGFyZW50U3R5bGUiOm51bGx9LCJEYXRlRm9ybWF0Ijp7IiRyZWYiOiI4MSJ9LCJJc1Zpc2libGUiOnRydWV9LCJIeXBlcmxpbmsiOnsiJGlkIjoiMTE0NyIsIkFkZHJlc3MiOiIiLCJTdWJBZGRyZXNzIjoiIn0sIkltcG9ydElkIjpudWxsfSx7IiRpZCI6IjExNDgiLCJJZCI6IjA1ZjVlMjJiLTA3MTAtNDJhMS1hMWRjLTU5NjE1YmI0YzQ2OSIsIkluZGV4IjozNSwiR3JvdXBJZCI6IjkzOTkzMGRkLWFkOWUtNGVmMC1iOTVhLTQyNTFmZjVkN2RkNSIsIlRpdGxlIjoiU2VydmljZSBNZXRyaWNzIiwiRGF0ZVRpbWUiOiIyMDE5LTA0LTAxVDAwOjAwOjAwIiwiUGVyY2VudGFnZUNvbXBsZXRlIjpudWxsLCJOb3RlIjpudWxsLCJTdHlsZSI6eyIkaWQiOiIxMTQ5IiwiVGl0bGVTdHlsZSI6eyIkaWQiOiIxMTUwIiwiRm9udFNldHRpbmdzIjp7IiRpZCI6IjExNTEiLCJGb250U2l6ZSI6MTEsIkZvbnROYW1lIjoiQ2FsaWJyaSIsIklzQm9sZCI6dHJ1ZSwiSXNJdGFsaWMiOmZhbHNlLCJJc1VuZGVybGluZWQiOmZhbHNlLCJQYXJlbnRTdHlsZSI6bnVsbH0sIkF1dG9TaXplIjowLCJGb3JlZ3JvdW5kIjp7IiRpZCI6IjExNTIiLCJDb2xvciI6eyIkaWQiOiIxMTUz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1NCIsIkZvbnRTZXR0aW5ncyI6eyIkaWQiOiIxMTU1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1NiIsIk1hcmdpbiI6eyIkcmVmIjoiNjAifSwiUGFkZGluZyI6eyIkcmVmIjoiNjEifSwiQmFja2dyb3VuZCI6eyIkaWQiOiIxMTU3IiwiQ29sb3IiOnsiJGlkIjoiMTE1OCIsIkEiOjI1NSwiUiI6NjgsIkciOjExNCwiQiI6MTk2fX0sIklzVmlzaWJsZSI6dHJ1ZSwiV2lkdGgiOjE0LjY4MjUxOTkxMjcxOTcyNywiSGVpZ2h0IjoxNi4zMTM5MzYyMzM1MjA1MDgsIkJvcmRlclN0eWxlIjp7IiRpZCI6IjExNTkiLCJMaW5lQ29sb3IiOm51bGwsIkxpbmVXZWlnaHQiOjAuMCwiTGluZVR5cGUiOjAsIlBhcmVudFN0eWxlIjpudWxsfSwiUGFyZW50U3R5bGUiOm51bGx9LCJEYXRlRm9ybWF0Ijp7IiRyZWYiOiI4MSJ9LCJJc1Zpc2libGUiOnRydWV9LCJIeXBlcmxpbmsiOnsiJGlkIjoiMTE2MCIsIkFkZHJlc3MiOiIiLCJTdWJBZGRyZXNzIjoiIn0sIkltcG9ydElkIjpudWxsfSx7IiRpZCI6IjExNjEiLCJJZCI6IjM4ZjdjYWY5LWI3NDAtNDY3NC1iNTA0LTBkMGFiMjA0ZjlmOSIsIkluZGV4IjozNiwiR3JvdXBJZCI6IjkzOTkzMGRkLWFkOWUtNGVmMC1iOTVhLTQyNTFmZjVkN2RkNSIsIlRpdGxlIjoiU2VydmljZSBEYXNoYm9hcmQiLCJEYXRlVGltZSI6IjIwMTktMDgtMTBUMjM6NTk6MDAiLCJQZXJjZW50YWdlQ29tcGxldGUiOm51bGwsIk5vdGUiOm51bGwsIlN0eWxlIjp7IiRpZCI6IjExNjIiLCJUaXRsZVN0eWxlIjp7IiRpZCI6IjExNjMiLCJGb250U2V0dGluZ3MiOnsiJGlkIjoiMTE2NCIsIkZvbnRTaXplIjoxMSwiRm9udE5hbWUiOiJDYWxpYnJpIiwiSXNCb2xkIjp0cnVlLCJJc0l0YWxpYyI6ZmFsc2UsIklzVW5kZXJsaW5lZCI6ZmFsc2UsIlBhcmVudFN0eWxlIjpudWxsfSwiQXV0b1NpemUiOjAsIkZvcmVncm91bmQiOnsiJGlkIjoiMTE2NSIsIkNvbG9yIjp7IiRpZCI6IjExNjY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TY3IiwiRm9udFNldHRpbmdzIjp7IiRpZCI6IjExNjg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TGVmdCIsIkRhdGVQb3NpdGlvbiI6IkxlZnQiLCJTaGFwZVR5cGUiOjYsIlNoYXBlU2l6ZSI6MywiU2hhcGVTdHlsZSI6eyIkaWQiOiIxMTY5IiwiTWFyZ2luIjp7IiRyZWYiOiI2MCJ9LCJQYWRkaW5nIjp7IiRyZWYiOiI2MSJ9LCJCYWNrZ3JvdW5kIjp7IiRpZCI6IjExNzAiLCJDb2xvciI6eyIkaWQiOiIxMTcxIiwiQSI6MjU1LCJSIjo2OCwiRyI6MTE0LCJCIjoxOTZ9fSwiSXNWaXNpYmxlIjp0cnVlLCJXaWR0aCI6MTQuNjgyNTE5OTEyNzE5NzI3LCJIZWlnaHQiOjE2LjMxMzkzNjIzMzUyMDUwOCwiQm9yZGVyU3R5bGUiOnsiJGlkIjoiMTE3MiIsIkxpbmVDb2xvciI6bnVsbCwiTGluZVdlaWdodCI6MC4wLCJMaW5lVHlwZSI6MCwiUGFyZW50U3R5bGUiOm51bGx9LCJQYXJlbnRTdHlsZSI6bnVsbH0sIkRhdGVGb3JtYXQiOnsiJHJlZiI6IjgxIn0sIklzVmlzaWJsZSI6dHJ1ZX0sIkh5cGVybGluayI6eyIkaWQiOiIxMTczIiwiQWRkcmVzcyI6IiIsIlN1YkFkZHJlc3MiOiIifSwiSW1wb3J0SWQiOm51bGx9LHsiJGlkIjoiMTE3NCIsIklkIjoiNTAyNGRhNWYtNGQ4OC00MTc0LThhODktNTQ0MTI2ZjlkYTgyIiwiSW5kZXgiOjM3LCJHcm91cElkIjoiOTM5OTMwZGQtYWQ5ZS00ZWYwLWI5NWEtNDI1MWZmNWQ3ZGQ1IiwiVGl0bGUiOiJSZWFsLXRpbWUgQW5hbHl0aWNzIiwiRGF0ZVRpbWUiOiIyMDE5LTEwLTE5VDAwOjAwOjAwIiwiUGVyY2VudGFnZUNvbXBsZXRlIjpudWxsLCJOb3RlIjpudWxsLCJTdHlsZSI6eyIkaWQiOiIxMTc1IiwiVGl0bGVTdHlsZSI6eyIkaWQiOiIxMTc2IiwiRm9udFNldHRpbmdzIjp7IiRpZCI6IjExNzciLCJGb250U2l6ZSI6MTEsIkZvbnROYW1lIjoiQ2FsaWJyaSIsIklzQm9sZCI6dHJ1ZSwiSXNJdGFsaWMiOmZhbHNlLCJJc1VuZGVybGluZWQiOmZhbHNlLCJQYXJlbnRTdHlsZSI6bnVsbH0sIkF1dG9TaXplIjowLCJGb3JlZ3JvdW5kIjp7IiRpZCI6IjExNzgiLCJDb2xvciI6eyIkaWQiOiIxMTc5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4MCIsIkZvbnRTZXR0aW5ncyI6eyIkaWQiOiIxMTg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4MiIsIk1hcmdpbiI6eyIkcmVmIjoiNjAifSwiUGFkZGluZyI6eyIkcmVmIjoiNjEifSwiQmFja2dyb3VuZCI6eyIkaWQiOiIxMTgzIiwiQ29sb3IiOnsiJGlkIjoiMTE4NCIsIkEiOjI1NSwiUiI6NjgsIkciOjExNCwiQiI6MTk2fX0sIklzVmlzaWJsZSI6dHJ1ZSwiV2lkdGgiOjE0LjY4MjUxOTkxMjcxOTcyNywiSGVpZ2h0IjoxNi4zMTM5MzYyMzM1MjA1MDgsIkJvcmRlclN0eWxlIjp7IiRpZCI6IjExODUiLCJMaW5lQ29sb3IiOm51bGwsIkxpbmVXZWlnaHQiOjAuMCwiTGluZVR5cGUiOjAsIlBhcmVudFN0eWxlIjpudWxsfSwiUGFyZW50U3R5bGUiOm51bGx9LCJEYXRlRm9ybWF0Ijp7IiRyZWYiOiI4MSJ9LCJJc1Zpc2libGUiOnRydWV9LCJIeXBlcmxpbmsiOnsiJGlkIjoiMTE4NiIsIkFkZHJlc3MiOiIiLCJTdWJBZGRyZXNzIjoiIn0sIkltcG9ydElkIjpudWxsfSx7IiRpZCI6IjExODciLCJJZCI6IjQyYzFhMGNhLTBlYzctNDY4MC1hNThiLWJkM2M0OWY5MTI1YiIsIkluZGV4IjozOCwiR3JvdXBJZCI6IjkzOTkzMGRkLWFkOWUtNGVmMC1iOTVhLTQyNTFmZjVkN2RkNSIsIlRpdGxlIjoiUXVhbGl0eSBNZXRyaWNzIiwiRGF0ZVRpbWUiOiIyMDE5LTA1LTE5VDIzOjU5OjAwIiwiUGVyY2VudGFnZUNvbXBsZXRlIjpudWxsLCJOb3RlIjpudWxsLCJTdHlsZSI6eyIkaWQiOiIxMTg4IiwiVGl0bGVTdHlsZSI6eyIkaWQiOiIxMTg5IiwiRm9udFNldHRpbmdzIjp7IiRpZCI6IjExOTAiLCJGb250U2l6ZSI6MTEsIkZvbnROYW1lIjoiQ2FsaWJyaSIsIklzQm9sZCI6dHJ1ZSwiSXNJdGFsaWMiOmZhbHNlLCJJc1VuZGVybGluZWQiOmZhbHNlLCJQYXJlbnRTdHlsZSI6bnVsbH0sIkF1dG9TaXplIjowLCJGb3JlZ3JvdW5kIjp7IiRpZCI6IjExOTEiLCJDb2xvciI6eyIkaWQiOiIxMTky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5MyIsIkZvbnRTZXR0aW5ncyI6eyIkaWQiOiIxMTk0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5NSIsIk1hcmdpbiI6eyIkcmVmIjoiNjAifSwiUGFkZGluZyI6eyIkcmVmIjoiNjEifSwiQmFja2dyb3VuZCI6eyIkaWQiOiIxMTk2IiwiQ29sb3IiOnsiJGlkIjoiMTE5NyIsIkEiOjI1NSwiUiI6NjgsIkciOjExNCwiQiI6MTk2fX0sIklzVmlzaWJsZSI6dHJ1ZSwiV2lkdGgiOjE0LjY4MjUxOTkxMjcxOTcyNywiSGVpZ2h0IjoxNi4zMTM5MzYyMzM1MjA1MDgsIkJvcmRlclN0eWxlIjp7IiRpZCI6IjExOTgiLCJMaW5lQ29sb3IiOm51bGwsIkxpbmVXZWlnaHQiOjAuMCwiTGluZVR5cGUiOjAsIlBhcmVudFN0eWxlIjpudWxsfSwiUGFyZW50U3R5bGUiOm51bGx9LCJEYXRlRm9ybWF0Ijp7IiRpZCI6IjExOTk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xMjAwIiwiQWRkcmVzcyI6IiIsIlN1YkFkZHJlc3MiOiIifSwiSW1wb3J0SWQiOm51bGx9LHsiJGlkIjoiMTIwMSIsIklkIjoiMGZlNmU2YzQtZDM0OS00MjdjLTgxY2EtY2NmNTc2YmE0NjBjIiwiSW5kZXgiOjM5LCJHcm91cElkIjoiYmMyODkyZjEtZDQwZS00ZjA1LWE5M2MtYzlkNjUyYTM4ZDA1IiwiVGl0bGUiOiJDb252ZXJzaW9uIE1ldHJpY3MiLCJEYXRlVGltZSI6IjIwMTktMTAtMThUMjE6NTg6MDAiLCJQZXJjZW50YWdlQ29tcGxldGUiOm51bGwsIk5vdGUiOm51bGwsIlN0eWxlIjp7IiRpZCI6IjEyMDIiLCJUaXRsZVN0eWxlIjp7IiRpZCI6IjEyMDMiLCJGb250U2V0dGluZ3MiOnsiJGlkIjoiMTIwNCIsIkZvbnRTaXplIjoxMSwiRm9udE5hbWUiOiJDYWxpYnJpIiwiSXNCb2xkIjp0cnVlLCJJc0l0YWxpYyI6ZmFsc2UsIklzVW5kZXJsaW5lZCI6ZmFsc2UsIlBhcmVudFN0eWxlIjpudWxsfSwiQXV0b1NpemUiOjAsIkZvcmVncm91bmQiOnsiJGlkIjoiMTIwNSIsIkNvbG9yIjp7IiRpZCI6IjEyMDY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jA3IiwiRm9udFNldHRpbmdzIjp7IiRpZCI6IjEyMDg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TGVmdCIsIkRhdGVQb3NpdGlvbiI6IkxlZnQiLCJTaGFwZVR5cGUiOjYsIlNoYXBlU2l6ZSI6MywiU2hhcGVTdHlsZSI6eyIkaWQiOiIxMjA5IiwiTWFyZ2luIjp7IiRyZWYiOiI2MCJ9LCJQYWRkaW5nIjp7IiRyZWYiOiI2MSJ9LCJCYWNrZ3JvdW5kIjp7IiRpZCI6IjEyMTAiLCJDb2xvciI6eyIkaWQiOiIxMjExIiwiQSI6MjU1LCJSIjo2OCwiRyI6MTE0LCJCIjoxOTZ9fSwiSXNWaXNpYmxlIjp0cnVlLCJXaWR0aCI6MTQuNjgyNTE5OTEyNzE5NzI3LCJIZWlnaHQiOjE2LjMxMzkzNjIzMzUyMDUwOCwiQm9yZGVyU3R5bGUiOnsiJGlkIjoiMTIxMiIsIkxpbmVDb2xvciI6bnVsbCwiTGluZVdlaWdodCI6MC4wLCJMaW5lVHlwZSI6MCwiUGFyZW50U3R5bGUiOm51bGx9LCJQYXJlbnRTdHlsZSI6bnVsbH0sIkRhdGVGb3JtYXQiOnsiJHJlZiI6IjgxIn0sIklzVmlzaWJsZSI6dHJ1ZX0sIkh5cGVybGluayI6eyIkaWQiOiIxMjEzIiwiQWRkcmVzcyI6IiIsIlN1YkFkZHJlc3MiOiIifSwiSW1wb3J0SWQiOm51bGx9LHsiJGlkIjoiMTIxNCIsIklkIjoiNzY5NTYxN2EtMTRhOC00Yzk1LWEyNjktYzZjZDRiNGYzMzVhIiwiSW5kZXgiOjQwLCJHcm91cElkIjoiYmMyODkyZjEtZDQwZS00ZjA1LWE5M2MtYzlkNjUyYTM4ZDA1IiwiVGl0bGUiOiJSZWFsLXRpbWUgUmVwb3J0aW5nIiwiRGF0ZVRpbWUiOiIyMDE5LTEyLTIxVDAwOjAwOjAwIiwiUGVyY2VudGFnZUNvbXBsZXRlIjpudWxsLCJOb3RlIjpudWxsLCJTdHlsZSI6eyIkaWQiOiIxMjE1IiwiVGl0bGVTdHlsZSI6eyIkaWQiOiIxMjE2IiwiRm9udFNldHRpbmdzIjp7IiRpZCI6IjEyMTciLCJGb250U2l6ZSI6MTEsIkZvbnROYW1lIjoiQ2FsaWJyaSIsIklzQm9sZCI6dHJ1ZSwiSXNJdGFsaWMiOmZhbHNlLCJJc1VuZGVybGluZWQiOmZhbHNlLCJQYXJlbnRTdHlsZSI6bnVsbH0sIkF1dG9TaXplIjowLCJGb3JlZ3JvdW5kIjp7IiRpZCI6IjEyMTgiLCJDb2xvciI6eyIkaWQiOiIxMjE5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IyMCIsIkZvbnRTZXR0aW5ncyI6eyIkaWQiOiIxMjI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IyMiIsIk1hcmdpbiI6eyIkcmVmIjoiNjAifSwiUGFkZGluZyI6eyIkcmVmIjoiNjEifSwiQmFja2dyb3VuZCI6eyIkaWQiOiIxMjIzIiwiQ29sb3IiOnsiJGlkIjoiMTIyNCIsIkEiOjI1NSwiUiI6NjgsIkciOjExNCwiQiI6MTk2fX0sIklzVmlzaWJsZSI6dHJ1ZSwiV2lkdGgiOjE0LjY4MjUxOTkxMjcxOTcyNywiSGVpZ2h0IjoxNi4zMTM5MzYyMzM1MjA1MDgsIkJvcmRlclN0eWxlIjp7IiRpZCI6IjEyMjUiLCJMaW5lQ29sb3IiOm51bGwsIkxpbmVXZWlnaHQiOjAuMCwiTGluZVR5cGUiOjAsIlBhcmVudFN0eWxlIjpudWxsfSwiUGFyZW50U3R5bGUiOm51bGx9LCJEYXRlRm9ybWF0Ijp7IiRyZWYiOiI4MSJ9LCJJc1Zpc2libGUiOnRydWV9LCJIeXBlcmxpbmsiOnsiJGlkIjoiMTIyNiIsIkFkZHJlc3MiOiIiLCJTdWJBZGRyZXNzIjoiIn0sIkltcG9ydElkIjpudWxsfSx7IiRpZCI6IjEyMjciLCJJZCI6IjkwODI5OGY0LTY2NzYtNDcyYS04YjM0LTE0ZmEyY2I5Mzc2YiIsIkluZGV4Ijo0MSwiR3JvdXBJZCI6ImJjMjg5MmYxLWQ0MGUtNGYwNS1hOTNjLWM5ZDY1MmEzOGQwNSIsIlRpdGxlIjoiTWlsZXN0b25lIiwiRGF0ZVRpbWUiOiIyMDE5LTA4LTIyVDIzOjU5OjAwWiIsIlBlcmNlbnRhZ2VDb21wbGV0ZSI6bnVsbCwiTm90ZSI6bnVsbCwiU3R5bGUiOnsiJGlkIjoiMTIyOCIsIlRpdGxlU3R5bGUiOnsiJGlkIjoiMTIyOSIsIkZvbnRTZXR0aW5ncyI6eyIkaWQiOiIxMjMwIiwiRm9udFNpemUiOjExLCJGb250TmFtZSI6IkNhbGlicmkiLCJJc0JvbGQiOnRydWUsIklzSXRhbGljIjpmYWxzZSwiSXNVbmRlcmxpbmVkIjpmYWxzZSwiUGFyZW50U3R5bGUiOm51bGx9LCJBdXRvU2l6ZSI6MCwiRm9yZWdyb3VuZCI6eyIkaWQiOiIxMjMxIiwiQ29sb3IiOnsiJGlkIjoiMTIzMi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yMzMiLCJGb250U2V0dGluZ3MiOnsiJGlkIjoiMTIzN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MZWZ0IiwiRGF0ZVBvc2l0aW9uIjoiTGVmdCIsIlNoYXBlVHlwZSI6MTQsIlNoYXBlU2l6ZSI6MSwiU2hhcGVTdHlsZSI6eyIkaWQiOiIxMjM1IiwiTWFyZ2luIjp7IiRyZWYiOiI2MCJ9LCJQYWRkaW5nIjp7IiRyZWYiOiI2MSJ9LCJCYWNrZ3JvdW5kIjp7IiRpZCI6IjEyMzYiLCJDb2xvciI6eyIkaWQiOiIxMjM3IiwiQSI6MjU1LCJSIjo2OCwiRyI6MTE0LCJCIjoxOTZ9fSwiSXNWaXNpYmxlIjp0cnVlLCJXaWR0aCI6MTguMCwiSGVpZ2h0IjoyMC4wLCJCb3JkZXJTdHlsZSI6eyIkaWQiOiIxMjM4IiwiTGluZUNvbG9yIjpudWxsLCJMaW5lV2VpZ2h0IjowLjAsIkxpbmVUeXBlIjowLCJQYXJlbnRTdHlsZSI6bnVsbH0sIlBhcmVudFN0eWxlIjpudWxsfSwiRGF0ZUZvcm1hdCI6eyIkaWQiOiIxMjM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mZhbHNlfSwiSHlwZXJsaW5rIjp7IiRpZCI6IjEyNDAiLCJBZGRyZXNzIjoiIiwiU3ViQWRkcmVzcyI6IiJ9LCJJbXBvcnRJZCI6bnVsbH0seyIkaWQiOiIxMjQxIiwiSWQiOiIxMGY3YzVkZi04MDhkLTQxOGItOWJiYS01ZWQ1YWFiNTkwZTMiLCJJbmRleCI6NDIsIkdyb3VwSWQiOiIiLCJUaXRsZSI6IlJlcG9ydGluZyIsIkRhdGVUaW1lIjoiMjAxOS0xMi0xMlQwMDowMDowMCIsIlBlcmNlbnRhZ2VDb21wbGV0ZSI6bnVsbCwiTm90ZSI6bnVsbCwiU3R5bGUiOnsiJGlkIjoiMTI0MiIsIlRpdGxlU3R5bGUiOnsiJGlkIjoiMTI0MyIsIkZvbnRTZXR0aW5ncyI6eyIkaWQiOiIxMjQ0IiwiRm9udFNpemUiOjExLCJGb250TmFtZSI6IkNhbGlicmkiLCJJc0JvbGQiOnRydWUsIklzSXRhbGljIjpmYWxzZSwiSXNVbmRlcmxpbmVkIjpmYWxzZSwiUGFyZW50U3R5bGUiOm51bGx9LCJBdXRvU2l6ZSI6MCwiRm9yZWdyb3VuZCI6eyIkaWQiOiIxMjQ1IiwiQ29sb3IiOnsiJGlkIjoiMTI0Ni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yNDciLCJGb250U2V0dGluZ3MiOnsiJGlkIjoiMTI0O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MZWZ0IiwiRGF0ZVBvc2l0aW9uIjoiTGVmdCIsIlNoYXBlVHlwZSI6MTQsIlNoYXBlU2l6ZSI6MSwiU2hhcGVTdHlsZSI6eyIkaWQiOiIxMjQ5IiwiTWFyZ2luIjp7IiRyZWYiOiI2MCJ9LCJQYWRkaW5nIjp7IiRyZWYiOiI2MSJ9LCJCYWNrZ3JvdW5kIjp7IiRpZCI6IjEyNTAiLCJDb2xvciI6eyIkaWQiOiIxMjUxIiwiQSI6MjU1LCJSIjo2OCwiRyI6MTE0LCJCIjoxOTZ9fSwiSXNWaXNpYmxlIjp0cnVlLCJXaWR0aCI6MTguMCwiSGVpZ2h0IjoyMC4wLCJCb3JkZXJTdHlsZSI6eyIkaWQiOiIxMjUyIiwiTGluZUNvbG9yIjpudWxsLCJMaW5lV2VpZ2h0IjowLjAsIkxpbmVUeXBlIjowLCJQYXJlbnRTdHlsZSI6bnVsbH0sIlBhcmVudFN0eWxlIjpudWxsfSwiRGF0ZUZvcm1hdCI6eyIkcmVmIjoiODEifSwiSXNWaXNpYmxlIjpmYWxzZX0sIkh5cGVybGluayI6eyIkaWQiOiIxMjUzIiwiQWRkcmVzcyI6IiIsIlN1YkFkZHJlc3MiOiIifSwiSW1wb3J0SWQiOm51bGx9XX1dLCJNc1Byb2plY3RJdGVtc1RyZWUiOnsiJGlkIjoiMTI1NCIsIlJvb3QiOnsiSW1wb3J0SWQiOm51bGwsIklzSW1wb3J0ZWQiOmZhbHNlLCJDaGlsZHJlbiI6W119fSwiTWV0YWRhdGEiOnsiJGlkIjoiMTI1NSIsIlJlY2VudENvbG9yc0NvbGxlY3Rpb24iOiJbXSJ9LCJTZXR0aW5ncyI6eyIkaWQiOiIxMjU2IiwiSW1wYU9wdGlvbnMiOnsiJGlkIjoiMTI1Ny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EyNTgiLCJVc2VUaW1lIjpmYWxzZSwiV29ya0RheVN0YXJ0IjoiMDA6MDA6MDAiLCJXb3JrRGF5RW5kIjoiMjM6NTk6MDAifSwiTGFzdFVzZWRUZW1wbGF0ZUlkIjoiODJhNzc2MDYtYjY0YS00ODVkLWFmNDEtMWFlMzc4YzlhNWQ0In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oiMy4yMC4wNC4wMCIsIkVkaXRpb24iOiJQcm8iLCJJc1BsdXNFZGl0aW9uIjp0cnVlLCJJc1Byb0VkaXRpb24iOnRydWV9LCJFZmZlY3QiOjAsIlN0eWxlIjp7IiRpZCI6IjMiLCJUaW1lYmFuZFN0eWxlIjp7IiRpZCI6IjQiLCJTY2FsZU1hcmtpbmciOjAsIlNoYXBlIjowLCJTaGFwZVN0eWxlIjp7IiRpZCI6IjUiLCJNYXJnaW4iOnsiJGlkIjoiNiIsIlRvcCI6MCwiTGVmdCI6MTIsIlJpZ2h0IjoxMiwiQm90dG9tIjowfSwiUGFkZGluZyI6eyIkaWQiOiI3IiwiVG9wIjo3LCJMZWZ0IjowLCJSaWdodCI6MCwiQm90dG9tIjo3fSwiQmFja2dyb3VuZCI6eyIkaWQiOiI4IiwiQ29sb3IiOnsiJGlkIjoiOSIsIkEiOjI1NSwiUiI6NjQsIkciOjY0LCJCIjo2NH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mYWxzZSwiV2lkdGgiOjAuMCwiSGVpZ2h0IjowLjAsIkJvcmRlclN0eWxlIjpudWxsLCJQYXJlbnRTdHlsZSI6bnVsbH0sIkxlZnRFbmRDYXBzU3R5bGUiOnsiJGlkIjoiMjEiLCJGb250U2V0dGluZ3MiOnsiJGlkIjoiMjIiLCJGb250U2l6ZSI6MzI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Q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dHJ1ZSwiRWxhcHNlZFRpbWVGb3JtYXQiOjIsIlRvZGF5TWFya2VyUG9zaXRpb24iOjAsIlF1aWNrUG9zaXRpb24iOjMsIkFic29sdXRlUG9zaXRpb24iOjEyMy4zNTgzODMsIk1hcmdpbiI6eyIkaWQiOiI0OSIsIlRvcCI6MCwiTGVmdCI6MTAsIlJpZ2h0IjoxMCwiQm90dG9tIjowfSwiUGFkZGluZyI6eyIkaWQiOiI1MCIsIlRvcCI6MCwiTGVmdCI6MCwiUmlnaHQiOjAsIkJvdHRvbSI6MH0sIkJhY2tncm91bmQiOnsiJGlkIjoiNTEiLCJDb2xvciI6eyIkaWQiOiI1MiIsIkEiOjI1NSwiUiI6NDcsIkciOjU0LCJCIjoxNTN9fSwiSXNWaXNpYmxlIjp0cnVlLCJXaWR0aCI6MC4wLCJIZWlnaHQiOjAuMCwiQm9yZGVyU3R5bGUiOm51bGwsIlBhcmVudFN0eWxlIjpudWxsfSwiRGVmYXVsdE1pbGVzdG9uZVN0eWxlIjp7IiRpZCI6IjUzIiwiU2hhcGUiOjAsIkNvbm5lY3Rvck1hcmdpbiI6eyIkaWQiOiI1NCIsIlRvcCI6MCwiTGVmdCI6MiwiUmlnaHQiOjIsIkJvdHRvbSI6MH0sIkNvbm5lY3RvclN0eWxlIjp7IiRpZCI6IjU1IiwiTGluZUNvbG9yIjp7IiRpZCI6IjU2IiwiJHR5cGUiOiJOTFJFLkNvbW1vbi5Eb20uU29saWRDb2xvckJydXNoLCBOTFJFLkNvbW1vbiIsIkNvbG9yIjp7IiRpZCI6IjU3IiwiQSI6MTI3LCJSIjo3OSwiRyI6MTI5LCJCIjoxODl9fSwiTGluZVdlaWdodCI6MS4wLCJMaW5lVHlwZSI6MCwiUGFyZW50U3R5bGUiOm51bGx9LCJJc0JlbG93VGltZWJhbmQiOmZhbHNlLCJQb3NpdGlvbk9uVGFzayI6MC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mYWxzZSwiV2lkdGgiOjAuMCwiSGVpZ2h0IjowLjAsIkJvcmRlclN0eWxlIjpudWxsLCJQYXJlbnRTdHlsZSI6bnVsbH0sIkRhdGVGb3JtYXQiOnsiJGlkIjoiO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EZWZhdWx0VGFza1N0eWxlIjp7IiRpZCI6IjgyIiwiU2hhcGUiOjcsIlNoYXBlVGhpY2tuZXNzIjowLCJEdXJhdGlvbkZvcm1hdCI6NSwiSW5jbHVkZU5vbldvcmtpbmdEYXlzSW5EdXJhdGlvbiI6ZmFsc2UsIlBlcmNlbnRhZ2VDb21wbGV0ZVN0eWxlIjp7IiRpZCI6IjgzIiwiRm9udFNldHRpbmdzIjp7IiRpZCI6Ijg0IiwiRm9udFNpemUiOjEwLCJGb250TmFtZSI6IkNhbGlicmkiLCJJc0JvbGQiOmZhbHNlLCJJc0l0YWxpYyI6ZmFsc2UsIklzVW5kZXJsaW5lZCI6ZmFsc2UsIlBhcmVudFN0eWxlIjpudWxsfSwiQXV0b1NpemUiOjAsIkZvcmVncm91bmQiOnsiJGlkIjoiODUiLCJDb2xvciI6eyIkaWQiOiI4N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3IiwiVG9wIjowLCJMZWZ0IjowLCJSaWdodCI6MCwiQm90dG9tIjowfSwiUGFkZGluZyI6eyIkaWQiOiI4OCIsIlRvcCI6MCwiTGVmdCI6MCwiUmlnaHQiOjAsIkJvdHRvbSI6MH0sIkJhY2tncm91bmQiOnsiJGlkIjoiODkiLCJDb2xvciI6eyIkcmVmIjoiMjAifX0sIklzVmlzaWJsZSI6dHJ1ZSwiV2lkdGgiOjAuMCwiSGVpZ2h0IjowLjAsIkJvcmRlclN0eWxlIjpudWxsLCJQYXJlbnRTdHlsZSI6bnVsbH0sIkR1cmF0aW9uU3R5bGUiOnsiJGlkIjoiOTAiLCJGb250U2V0dGluZ3MiOnsiJGlkIjoiOTEiLCJGb250U2l6ZSI6MTAsIkZvbnROYW1lIjoiQ2FsaWJyaSIsIklzQm9sZCI6ZmFsc2UsIklzSXRhbGljIjpmYWxzZSwiSXNVbmRlcmxpbmVkIjpmYWxzZSwiUGFyZW50U3R5bGUiOm51bGx9LCJBdXRvU2l6ZSI6MCwiRm9yZWdyb3VuZCI6eyIkaWQiOiI5MiIsIkNvbG9yIjp7IiRpZCI6Ijk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YsIkVuZERhdGVQb3NpdGlvbiI6NiwiRGF0ZUlzVmlzaWJsZSI6ZmFsc2UsIlRpdGxlUG9zaXRpb24iOjUsIkR1cmF0aW9uUG9zaXRpb24iOjYsIlBlcmNlbnRhZ2VDb21wbGV0ZWRQb3NpdGlvbiI6NiwiU3BhY2luZyI6My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A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xLCJGb250TmFtZSI6IkNhbGlicmkiLCJJc0JvbGQiOnRydWUsIklzSXRhbGljIjpmYWxzZSwiSXNVbmRlcmxpbmVkIjpmYWxzZSwiUGFyZW50U3R5bGUiOm51bGx9LCJBdXRvU2l6ZSI6MCwiRm9yZWdyb3VuZCI6eyIkaWQiOiIxMTMiLCJDb2xvciI6eyIkaWQiOiIxMTQ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iIsIlRvcCI6MCwiTGVmdCI6MCwiUmlnaHQiOjAsIkJvdHRvbSI6MH0sIlBhZGRpbmciOnsiJGlkIjoiMTIzIiwiVG9wIjowLCJMZWZ0IjowLCJSaWdodCI6MCwiQm90dG9tIjowfSwiQmFja2dyb3VuZCI6eyIkaWQiOiIxMjQiLCJDb2xvciI6eyIkcmVmIjoiMjAifX0sIklzVmlzaWJsZSI6dHJ1ZSwiV2lkdGgiOjAuMCwiSGVpZ2h0IjowLjAsIkJvcmRlclN0eWxlIjpudWxsLCJQYXJlbnRTdHlsZSI6bnVsbH0sIkRhdGVGb3JtYXQiOnsiJGlkIjoiMTI1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Y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I3IiwiR3JpZGxpbmVTdHlsZSI6eyIkaWQiOiIxMjgiLCJMaW5lQ29sb3IiOnsiJGlkIjoiMTI5IiwiJHR5cGUiOiJOTFJFLkNvbW1vbi5Eb20uU29saWRDb2xvckJydXNoLCBOTFJFLkNvbW1vbiIsIkNvbG9yIjp7IiRpZCI6IjEzMCIsIkEiOjM4LCJSIjowLCJHIjowLCJCIjowfX0sIkxpbmVXZWlnaHQiOjEuMCwiTGluZVR5cGUiOjAsIlBhcmVudFN0eWxlIjpudWxsfSwiTWFyZ2luIjp7IiRpZCI6IjEzMSIsIlRvcCI6MCwiTGVmdCI6MCwiUmlnaHQiOjAsIkJvdHRvbSI6MH0sIlBhZGRpbmciOnsiJGlkIjoiMTMyIiwiVG9wIjowLCJMZWZ0IjowLCJSaWdodCI6MCwiQm90dG9tIjowfSwiQmFja2dyb3VuZCI6bnVsbCwiSXNWaXNpYmxlIjp0cnVlLCJXaWR0aCI6MC4wLCJIZWlnaHQiOjAuMCwiQm9yZGVyU3R5bGUiOnsiJGlkIjoiMTMzIiwiTGluZUNvbG9yIjpudWxsLCJMaW5lV2VpZ2h0IjowLjAsIkxpbmVUeXBlIjowLCJQYXJlbnRTdHlsZSI6bnVsbH0sIlBhcmVudFN0eWxlIjpudWxsfSwiU2hvd0VsYXBzZWRUaW1lR3JhZGllbnRTdHlsZSI6ZmFsc2UsIkRlZmF1bHRTd2ltbGFuZVN0eWxlIjp7IiRpZCI6IjEzNCIsIkhlYWRlclN0eWxlIjp7IiRpZCI6IjEzNSIsIlRleHRTdHlsZSI6eyIkaWQiOiIxMzYiLCJGb250U2V0dGluZ3MiOnsiJGlkIjoiMTM3IiwiRm9udFNpemUiOjEyLCJGb250TmFtZSI6IkNhbGlicmkiLCJJc0JvbGQiOmZhbHNlLCJJc0l0YWxpYyI6ZmFsc2UsIklzVW5kZXJsaW5lZCI6ZmFsc2UsIlBhcmVudFN0eWxlIjpudWxsfSwiQXV0b1NpemUiOjAsIkZvcmVncm91bmQiOnsiJGlkIjoiMTM4IiwiQ29sb3IiOnsiJGlkIjoiMTM5IiwiQSI6MjU1LCJSIjozMiwiRyI6NTYsIkIiOjEwMH19LCJNYXhXaWR0aCI6MC4wLCJNYXhIZWlnaHQiOjAuMCwiU21hcnRGb3JlZ3JvdW5kSXNBY3RpdmUiOmZhbHNlLCJIb3Jpem9udGFsQWxpZ25tZW50IjowLCJWZXJ0aWNhbEFsaWdubWVudCI6MCwiU21hcnRGb3JlZ3JvdW5kIjpudWxsLCJCYWNrZ3JvdW5kRmlsbFR5cGUiOjAsIk1hcmdpbiI6eyIkaWQiOiIxNDAiLCJUb3AiOjAsIkxlZnQiOjAsIlJpZ2h0IjowLCJCb3R0b20iOjB9LCJQYWRkaW5nIjp7IiRpZCI6IjE0MSIsIlRvcCI6MCwiTGVmdCI6MCwiUmlnaHQiOjAsIkJvdHRvbSI6MH0sIkJhY2tncm91bmQiOm51bGwsIklzVmlzaWJsZSI6ZmFsc2UsIldpZHRoIjowLjAsIkhlaWdodCI6MC4wLCJCb3JkZXJTdHlsZSI6bnVsbCwiUGFyZW50U3R5bGUiOm51bGx9LCJSZWN0YW5nbGVTdHlsZSI6eyIkaWQiOiIxNDIiLCJNYXJnaW4iOnsiJGlkIjoiMTQzIiwiVG9wIjowLCJMZWZ0IjowLCJSaWdodCI6MCwiQm90dG9tIjowfSwiUGFkZGluZyI6eyIkaWQiOiIxNDQiLCJUb3AiOjAsIkxlZnQiOjAsIlJpZ2h0IjowLCJCb3R0b20iOjB9LCJCYWNrZ3JvdW5kIjp7IiRpZCI6IjE0NSIsIkNvbG9yIjp7IiRpZCI6IjE0NiIsIkEiOjEyNywiUiI6OTEsIkciOjE1NSwiQiI6MjEzfX0sIklzVmlzaWJsZSI6ZmFsc2UsIldpZHRoIjowLjAsIkhlaWdodCI6MC4wLCJCb3JkZXJTdHlsZSI6eyIkaWQiOiIxNDciLCJMaW5lQ29sb3IiOnsiJGlkIjoiMTQ4IiwiJHR5cGUiOiJOTFJFLkNvbW1vbi5Eb20uU29saWRDb2xvckJydXNoLCBOTFJFLkNvbW1vbiIsIkNvbG9yIjp7IiRpZCI6IjE0OSIsIkEiOjI1NSwiUiI6MjU1LCJHIjowLCJCIjowfX0sIkxpbmVXZWlnaHQiOjAuMCwiTGluZVR5cGUiOjAsIlBhcmVudFN0eWxlIjpudWxsfSwiUGFyZW50U3R5bGUiOm51bGx9LCJNYXJnaW4iOnsiJGlkIjoiMTUwIiwiVG9wIjowLCJMZWZ0IjowLCJSaWdodCI6MCwiQm90dG9tIjowfSwiUGFkZGluZyI6eyIkaWQiOiIxNTEiLCJUb3AiOjAsIkxlZnQiOjAsIlJpZ2h0IjowLCJCb3R0b20iOjB9LCJCYWNrZ3JvdW5kIjpudWxsLCJJc1Zpc2libGUiOnRydWUsIldpZHRoIjowLjAsIkhlaWdodCI6MC4wLCJCb3JkZXJTdHlsZSI6bnVsbCwiUGFyZW50U3R5bGUiOm51bGx9LCJCYWNrZ3JvdW5kU3R5bGUiOnsiJGlkIjoiMTUyIiwiTWFyZ2luIjp7IiRpZCI6IjE1MyIsIlRvcCI6MCwiTGVmdCI6MCwiUmlnaHQiOjAsIkJvdHRvbSI6MH0sIlBhZGRpbmciOnsiJGlkIjoiMTU0IiwiVG9wIjowLCJMZWZ0IjowLCJSaWdodCI6MCwiQm90dG9tIjowfSwiQmFja2dyb3VuZCI6eyIkaWQiOiIxNTUiLCJDb2xvciI6eyIkaWQiOiIxNTYiLCJBIjozOCwiUiI6OTEsIkciOjE1NSwiQiI6MjEzfX0sIklzVmlzaWJsZSI6dHJ1ZSwiV2lkdGgiOjAuMCwiSGVpZ2h0IjowLjAsIkJvcmRlclN0eWxlIjp7IiRpZCI6IjE1NyIsIkxpbmVDb2xvciI6eyIkaWQiOiIxNTgiLCIkdHlwZSI6Ik5MUkUuQ29tbW9uLkRvbS5Tb2xpZENvbG9yQnJ1c2gsIE5MUkUuQ29tbW9uIiwiQ29sb3IiOnsiJGlkIjoiMTU5IiwiQSI6MjU1LCJSIjoyNTUsIkciOjAsIkIiOjB9fSwiTGluZVdlaWdodCI6MC4wLCJMaW5lVHlwZSI6MCwiUGFyZW50U3R5bGUiOm51bGx9LCJQYXJlbnRTdHlsZSI6bnVsbH0sIklzQWJvdmVUaW1lYmFuZCI6ZmFsc2UsIk1hcmdpbiI6eyIkaWQiOiIxNjAiLCJUb3AiOjAsIkxlZnQiOjAsIlJpZ2h0IjowLCJCb3R0b20iOjB9LCJQYWRkaW5nIjp7IiRpZCI6IjE2MSIsIlRvcCI6MCwiTGVmdCI6MCwiUmlnaHQiOjAsIkJvdHRvbSI6MH0sIklzVmlzaWJsZSI6dHJ1ZSwiV2lkdGgiOjAuMCwiSGVpZ2h0IjowLjAsIkJvcmRlclN0eWxlIjpudWxsLCJQYXJlbnRTdHlsZSI6bnVsbH19LCJTY2FsZSI6eyIkaWQiOiIxNjIiLCJTdGFydERhdGUiOiIwMDAxLTAxLTAxVDAwOjAwOjAwIiwiRW5kRGF0ZSI6IjIwMjAtMDMtMjJUMjM6NTk6MDAiLCJGb3JtYXQiOiJNTU0iLCJUeXBlIjozLCJBdXRvRGF0ZVJhbmdlIjp0cnVlLCJXb3JraW5nRGF5cyI6MzEsIlRvZGF5TWFya2VyVGV4dCI6IlRvZGF5IiwiQXV0b1NjYWxlVHlwZSI6ZmFsc2V9LCJNaWxlc3RvbmVzIjpbeyIkaWQiOiIxNjMiLCJEYXRlIjoiMjAxOS0wMy0zMVQyMzo1OTowMFoiLCJTdHlsZSI6eyIkaWQiOiIxNjQiLCJTaGFwZSI6NSwiQ29ubmVjdG9yTWFyZ2luIjp7IiRyZWYiOiI1NCJ9LCJDb25uZWN0b3JTdHlsZSI6eyIkaWQiOiIxNjUiLCJMaW5lQ29sb3IiOnsiJGlkIjoiMTY2IiwiJHR5cGUiOiJOTFJFLkNvbW1vbi5Eb20uU29saWRDb2xvckJydXNoLCBOTFJFLkNvbW1vbiIsIkNvbG9yIjp7IiRpZCI6IjE2NyIsIkEiOjEyNywiUiI6NzksIkciOjEyOSwiQiI6MTg5fX0sIkxpbmVXZWlnaHQiOjEuMCwiTGluZVR5cGUiOjAsIlBhcmVudFN0eWxlIjpudWxsfSwiSXNCZWxvd1RpbWViYW5kIjpmYWxzZSwiUG9zaXRpb25PblRhc2siOjAsIkhpZGVEYXRlIjpmYWxzZSwiU2hhcGVTaXplIjoxLCJTcGFjaW5nIjoxLjAsIlBhZGRpbmciOnsiJHJlZiI6IjU4In0sIlNoYXBlU3R5bGUiOnsiJGlkIjoiMTY4IiwiTWFyZ2luIjp7IiRyZWYiOiI2MCJ9LCJQYWRkaW5nIjp7IiRyZWYiOiI2MSJ9LCJCYWNrZ3JvdW5kIjp7IiRpZCI6IjE2OSIsIkNvbG9yIjp7IiRpZCI6IjE3MCIsIkEiOjI1NSwiUiI6MTc4LCJHIjoxNCwiQiI6MTh9fSwiSXNWaXNpYmxlIjp0cnVlLCJXaWR0aCI6MTguMCwiSGVpZ2h0IjoyMC4wLCJCb3JkZXJTdHlsZSI6eyIkaWQiOiIxNzEiLCJMaW5lQ29sb3IiOnsiJHJlZiI6IjY1In0sIkxpbmVXZWlnaHQiOjAuMCwiTGluZVR5cGUiOjAsIlBhcmVudFN0eWxlIjpudWxsfSwiUGFyZW50U3R5bGUiOm51bGx9LCJUaXRsZVN0eWxlIjp7IiRpZCI6IjE3MiIsIkZvbnRTZXR0aW5ncyI6eyIkaWQiOiIxNzMiLCJGb250U2l6ZSI6MTEsIkZvbnROYW1lIjoiQ2FsaWJyaSIsIklzQm9sZCI6dHJ1ZSwiSXNJdGFsaWMiOmZhbHNlLCJJc1VuZGVybGluZWQiOmZhbHNlLCJQYXJlbnRTdHlsZSI6bnVsbH0sIkF1dG9TaXplIjowLCJGb3JlZ3JvdW5kIjp7IiRpZCI6IjE3NCIsIkNvbG9yIjp7IiRpZCI6IjE3N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Tc2IiwiTGluZUNvbG9yIjpudWxsLCJMaW5lV2VpZ2h0IjowLjAsIkxpbmVUeXBlIjowLCJQYXJlbnRTdHlsZSI6bnVsbH0sIlBhcmVudFN0eWxlIjpudWxsfSwiRGF0ZVN0eWxlIjp7IiRpZCI6IjE3NyIsIkZvbnRTZXR0aW5ncyI6eyIkaWQiOiIxNzgiLCJGb250U2l6ZSI6MTAsIkZvbnROYW1lIjoiQ2FsaWJyaSIsIklzQm9sZCI6ZmFsc2UsIklzSXRhbGljIjpmYWxzZSwiSXNVbmRlcmxpbmVkIjpmYWxzZSwiUGFyZW50U3R5bGUiOm51bGx9LCJBdXRvU2l6ZSI6MCwiRm9yZWdyb3VuZCI6eyIkaWQiOiIxNzkiLCJDb2xvciI6eyIkaWQiOiIxODA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MTgxIiwiTGluZUNvbG9yIjpudWxsLCJMaW5lV2VpZ2h0IjowLjAsIkxpbmVUeXBlIjowLCJQYXJlbnRTdHlsZSI6bnVsbH0sIlBhcmVudFN0eWxlIjpudWxsfSwiRGF0ZUZvcm1hdCI6eyIkaWQiOiIxODIiLCJGb3JtYXRTdHJpbmciOiJ5eXl5L01NTSIsIlNlcGFyYXRvciI6Ii8iLCJVc2VJbnRlcm5hdGlvbmFsRGF0ZUZvcm1hdCI6ZmFsc2UsIkRhdGVJc1Zpc2libGUiOnRydWUsIlRpbWVJc1Zpc2libGUiOmZhbHNlLCJIb3VyRGlnaXRzIjoxLCJBbVBtRGVzaWduYXRvciI6MiwiVHJpbTAwTWludXRlcyI6ZmFsc2UsIkxhc3RLbm93blZpc2liaWxpdHlTdGF0ZSI6eyIkaWQiOiIxODMiLCJEYXRlUGFydElzVmlzaWJsZSI6dHJ1ZSwiVGltZVBhcnRJc1Zpc2libGUiOmZhbHNlfX0sIklzVmlzaWJsZSI6dHJ1ZSwiUGFyZW50U3R5bGUiOm51bGx9LCJJbmRleCI6MCwiUGVyY2VudGFnZUNvbXBsZXRlIjpudWxsLCJQb3NpdGlvbiI6eyJSYXRpbyI6MC4wLCJJc0N1c3RvbSI6ZmFsc2V9LCJEYXRlRm9ybWF0Ijp7IiRyZWYiOiIxODIifSwiUmVsYXRlZFRhc2tJZCI6IjAwMDAwMDAwLTAwMDAtMDAwMC0wMDAwLTAwMDAwMDAwMDAwMCIsIklkIjoiYWQ1MmU3MzktNzk3OS00NmQ3LWJkNDYtM2IwMDZjMDYzOTRkIiwiSW1wb3J0SWQiOm51bGwsIlRpdGxlIjoiUTEgUmV2aWV3IiwiTm90ZSI6bnVsbCwiSHlwZXJsaW5rIjp7IiRpZCI6IjE4NCIsIkFkZHJlc3MiOiIiLCJTdWJBZGRyZXNzIjoiIn0sIklzQ2hhbmdlZCI6ZmFsc2UsIklzTmV3IjpmYWxzZX0seyIkaWQiOiIxODUiLCJEYXRlIjoiMjAxOS0wNy0wNVQwMDowMDowMFoiLCJTdHlsZSI6eyIkaWQiOiIxODYiLCJTaGFwZSI6NSwiQ29ubmVjdG9yTWFyZ2luIjp7IiRyZWYiOiI1NCJ9LCJDb25uZWN0b3JTdHlsZSI6eyIkaWQiOiIxODciLCJMaW5lQ29sb3IiOnsiJGlkIjoiMTg4IiwiJHR5cGUiOiJOTFJFLkNvbW1vbi5Eb20uU29saWRDb2xvckJydXNoLCBOTFJFLkNvbW1vbiIsIkNvbG9yIjp7IiRpZCI6IjE4OSIsIkEiOjEyNywiUiI6MTc4LCJHIjoxNCwiQiI6MTh9fSwiTGluZVdlaWdodCI6MS4wLCJMaW5lVHlwZSI6MCwiUGFyZW50U3R5bGUiOm51bGx9LCJJc0JlbG93VGltZWJhbmQiOmZhbHNlLCJQb3NpdGlvbk9uVGFzayI6MCwiSGlkZURhdGUiOmZhbHNlLCJTaGFwZVNpemUiOjEsIlNwYWNpbmciOjEuMCwiUGFkZGluZyI6eyIkcmVmIjoiNTgifSwiU2hhcGVTdHlsZSI6eyIkaWQiOiIxOTAiLCJNYXJnaW4iOnsiJHJlZiI6IjYwIn0sIlBhZGRpbmciOnsiJHJlZiI6IjYxIn0sIkJhY2tncm91bmQiOnsiJGlkIjoiMTkxIiwiQ29sb3IiOnsiJGlkIjoiMTkyIiwiQSI6MjU1LCJSIjoxNzgsIkciOjE0LCJCIjoxOH19LCJJc1Zpc2libGUiOnRydWUsIldpZHRoIjoxOC4wLCJIZWlnaHQiOjIwLjAsIkJvcmRlclN0eWxlIjp7IiRpZCI6IjE5MyIsIkxpbmVDb2xvciI6eyIkcmVmIjoiNjUifSwiTGluZVdlaWdodCI6MC4wLCJMaW5lVHlwZSI6MCwiUGFyZW50U3R5bGUiOm51bGx9LCJQYXJlbnRTdHlsZSI6bnVsbH0sIlRpdGxlU3R5bGUiOnsiJGlkIjoiMTk0IiwiRm9udFNldHRpbmdzIjp7IiRpZCI6IjE5NSIsIkZvbnRTaXplIjoxMSwiRm9udE5hbWUiOiJDYWxpYnJpIiwiSXNCb2xkIjp0cnVlLCJJc0l0YWxpYyI6ZmFsc2UsIklzVW5kZXJsaW5lZCI6ZmFsc2UsIlBhcmVudFN0eWxlIjpudWxsfSwiQXV0b1NpemUiOjAsIkZvcmVncm91bmQiOnsiJGlkIjoiMTk2IiwiQ29sb3IiOnsiJGlkIjoiMTk3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xOTgiLCJMaW5lQ29sb3IiOm51bGwsIkxpbmVXZWlnaHQiOjAuMCwiTGluZVR5cGUiOjAsIlBhcmVudFN0eWxlIjpudWxsfSwiUGFyZW50U3R5bGUiOm51bGx9LCJEYXRlU3R5bGUiOnsiJGlkIjoiMTk5IiwiRm9udFNldHRpbmdzIjp7IiRpZCI6IjIwMCIsIkZvbnRTaXplIjoxMCwiRm9udE5hbWUiOiJDYWxpYnJpIiwiSXNCb2xkIjpmYWxzZSwiSXNJdGFsaWMiOmZhbHNlLCJJc1VuZGVybGluZWQiOmZhbHNlLCJQYXJlbnRTdHlsZSI6bnVsbH0sIkF1dG9TaXplIjowLCJGb3JlZ3JvdW5kIjp7IiRpZCI6IjIwMSIsIkNvbG9yIjp7IiRpZCI6IjIwMi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yMDMiLCJMaW5lQ29sb3IiOm51bGwsIkxpbmVXZWlnaHQiOjAuMCwiTGluZVR5cGUiOjAsIlBhcmVudFN0eWxlIjpudWxsfSwiUGFyZW50U3R5bGUiOm51bGx9LCJEYXRlRm9ybWF0Ijp7IiRpZCI6IjIwNCIsIkZvcm1hdFN0cmluZyI6Inl5eXkvTU1NIiwiU2VwYXJhdG9yIjoiLyIsIlVzZUludGVybmF0aW9uYWxEYXRlRm9ybWF0IjpmYWxzZSwiRGF0ZUlzVmlzaWJsZSI6dHJ1ZSwiVGltZUlzVmlzaWJsZSI6ZmFsc2UsIkhvdXJEaWdpdHMiOjEsIkFtUG1EZXNpZ25hdG9yIjoyLCJUcmltMDBNaW51dGVzIjpmYWxzZSwiTGFzdEtub3duVmlzaWJpbGl0eVN0YXRlIjp7IiRpZCI6IjIwNSIsIkRhdGVQYXJ0SXNWaXNpYmxlIjp0cnVlLCJUaW1lUGFydElzVmlzaWJsZSI6ZmFsc2V9fSwiSXNWaXNpYmxlIjp0cnVlLCJQYXJlbnRTdHlsZSI6bnVsbH0sIkluZGV4IjoxLCJQZXJjZW50YWdlQ29tcGxldGUiOm51bGwsIlBvc2l0aW9uIjp7IlJhdGlvIjowLjA4OTk3MTEyODIxNjQ5NjIyMSwiSXNDdXN0b20iOmZhbHNlfSwiRGF0ZUZvcm1hdCI6eyIkcmVmIjoiMjA0In0sIlJlbGF0ZWRUYXNrSWQiOiIwMDAwMDAwMC0wMDAwLTAwMDAtMDAwMC0wMDAwMDAwMDAwMDAiLCJJZCI6IjRhMDc2ZWJkLTI1YzEtNDY5OC05ZWJmLTU5MDBhNWI0NDQ3ZSIsIkltcG9ydElkIjpudWxsLCJUaXRsZSI6IlEyIFJldmlldyIsIk5vdGUiOm51bGwsIkh5cGVybGluayI6eyIkaWQiOiIyMDYiLCJBZGRyZXNzIjoiIiwiU3ViQWRkcmVzcyI6IiJ9LCJJc0NoYW5nZWQiOmZhbHNlLCJJc05ldyI6ZmFsc2V9LHsiJGlkIjoiMjA3IiwiRGF0ZSI6IjIwMTktMDktMjdUMjM6NTk6MDBaIiwiU3R5bGUiOnsiJGlkIjoiMjA4IiwiU2hhcGUiOjUsIkNvbm5lY3Rvck1hcmdpbiI6eyIkcmVmIjoiNTQifSwiQ29ubmVjdG9yU3R5bGUiOnsiJGlkIjoiMjA5IiwiTGluZUNvbG9yIjp7IiRpZCI6IjIxMCIsIiR0eXBlIjoiTkxSRS5Db21tb24uRG9tLlNvbGlkQ29sb3JCcnVzaCwgTkxSRS5Db21tb24iLCJDb2xvciI6eyIkaWQiOiIyMTEiLCJBIjoxMjcsIlIiOjc5LCJHIjoxMjksIkIiOjE4OX19LCJMaW5lV2VpZ2h0IjoxLjAsIkxpbmVUeXBlIjowLCJQYXJlbnRTdHlsZSI6bnVsbH0sIklzQmVsb3dUaW1lYmFuZCI6ZmFsc2UsIlBvc2l0aW9uT25UYXNrIjowLCJIaWRlRGF0ZSI6ZmFsc2UsIlNoYXBlU2l6ZSI6MSwiU3BhY2luZyI6MS4wLCJQYWRkaW5nIjp7IiRyZWYiOiI1OCJ9LCJTaGFwZVN0eWxlIjp7IiRpZCI6IjIxMiIsIk1hcmdpbiI6eyIkcmVmIjoiNjAifSwiUGFkZGluZyI6eyIkcmVmIjoiNjEifSwiQmFja2dyb3VuZCI6eyIkaWQiOiIyMTMiLCJDb2xvciI6eyIkaWQiOiIyMTQiLCJBIjoyNTUsIlIiOjE3OCwiRyI6MTQsIkIiOjE4fX0sIklzVmlzaWJsZSI6dHJ1ZSwiV2lkdGgiOjE4LjAsIkhlaWdodCI6MjAuMCwiQm9yZGVyU3R5bGUiOnsiJGlkIjoiMjE1IiwiTGluZUNvbG9yIjp7IiRyZWYiOiI2NSJ9LCJMaW5lV2VpZ2h0IjowLjAsIkxpbmVUeXBlIjowLCJQYXJlbnRTdHlsZSI6bnVsbH0sIlBhcmVudFN0eWxlIjpudWxsfSwiVGl0bGVTdHlsZSI6eyIkaWQiOiIyMTYiLCJGb250U2V0dGluZ3MiOnsiJGlkIjoiMjE3IiwiRm9udFNpemUiOjExLCJGb250TmFtZSI6IkNhbGlicmkiLCJJc0JvbGQiOnRydWUsIklzSXRhbGljIjpmYWxzZSwiSXNVbmRlcmxpbmVkIjpmYWxzZSwiUGFyZW50U3R5bGUiOm51bGx9LCJBdXRvU2l6ZSI6MCwiRm9yZWdyb3VuZCI6eyIkaWQiOiIyMTgiLCJDb2xvciI6eyIkaWQiOiIyMTk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yMCIsIkxpbmVDb2xvciI6bnVsbCwiTGluZVdlaWdodCI6MC4wLCJMaW5lVHlwZSI6MCwiUGFyZW50U3R5bGUiOm51bGx9LCJQYXJlbnRTdHlsZSI6bnVsbH0sIkRhdGVTdHlsZSI6eyIkaWQiOiIyMjEiLCJGb250U2V0dGluZ3MiOnsiJGlkIjoiMjIyIiwiRm9udFNpemUiOjEwLCJGb250TmFtZSI6IkNhbGlicmkiLCJJc0JvbGQiOmZhbHNlLCJJc0l0YWxpYyI6ZmFsc2UsIklzVW5kZXJsaW5lZCI6ZmFsc2UsIlBhcmVudFN0eWxlIjpudWxsfSwiQXV0b1NpemUiOjAsIkZvcmVncm91bmQiOnsiJGlkIjoiMjIzIiwiQ29sb3IiOnsiJGlkIjoiMjI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IyNSIsIkxpbmVDb2xvciI6bnVsbCwiTGluZVdlaWdodCI6MC4wLCJMaW5lVHlwZSI6MCwiUGFyZW50U3R5bGUiOm51bGx9LCJQYXJlbnRTdHlsZSI6bnVsbH0sIkRhdGVGb3JtYXQiOnsiJGlkIjoiMjI2IiwiRm9ybWF0U3RyaW5nIjoieXl5eS9NTU0iLCJTZXBhcmF0b3IiOiIvIiwiVXNlSW50ZXJuYXRpb25hbERhdGVGb3JtYXQiOmZhbHNlLCJEYXRlSXNWaXNpYmxlIjp0cnVlLCJUaW1lSXNWaXNpYmxlIjpmYWxzZSwiSG91ckRpZ2l0cyI6MSwiQW1QbURlc2lnbmF0b3IiOjIsIlRyaW0wME1pbnV0ZXMiOmZhbHNlLCJMYXN0S25vd25WaXNpYmlsaXR5U3RhdGUiOnsiJGlkIjoiMjI3IiwiRGF0ZVBhcnRJc1Zpc2libGUiOnRydWUsIlRpbWVQYXJ0SXNWaXNpYmxlIjpmYWxzZX19LCJJc1Zpc2libGUiOnRydWUsIlBhcmVudFN0eWxlIjpudWxsfSwiSW5kZXgiOjIsIlBlcmNlbnRhZ2VDb21wbGV0ZSI6bnVsbCwiUG9zaXRpb24iOnsiUmF0aW8iOjAuMCwiSXNDdXN0b20iOmZhbHNlfSwiRGF0ZUZvcm1hdCI6eyIkcmVmIjoiMjI2In0sIlJlbGF0ZWRUYXNrSWQiOiIwMDAwMDAwMC0wMDAwLTAwMDAtMDAwMC0wMDAwMDAwMDAwMDAiLCJJZCI6ImRiNDM5M2ZhLWZiMjAtNDI5ZC1hNzY2LTdhZDM5MjcxYWY1MCIsIkltcG9ydElkIjpudWxsLCJUaXRsZSI6IlEzIFJldmlldyIsIk5vdGUiOm51bGwsIkh5cGVybGluayI6eyIkaWQiOiIyMjgiLCJBZGRyZXNzIjoiIiwiU3ViQWRkcmVzcyI6IiJ9LCJJc0NoYW5nZWQiOmZhbHNlLCJJc05ldyI6ZmFsc2V9LHsiJGlkIjoiMjI5IiwiRGF0ZSI6IjIwMTktMTItMjBUMjM6NTk6MDBaIiwiU3R5bGUiOnsiJGlkIjoiMjMwIiwiU2hhcGUiOjUsIkNvbm5lY3Rvck1hcmdpbiI6eyIkcmVmIjoiNTQifSwiQ29ubmVjdG9yU3R5bGUiOnsiJGlkIjoiMjMxIiwiTGluZUNvbG9yIjp7IiRpZCI6IjIzMiIsIiR0eXBlIjoiTkxSRS5Db21tb24uRG9tLlNvbGlkQ29sb3JCcnVzaCwgTkxSRS5Db21tb24iLCJDb2xvciI6eyIkaWQiOiIyMzMiLCJBIjoxMjcsIlIiOjc5LCJHIjoxMjksIkIiOjE4OX19LCJMaW5lV2VpZ2h0IjoxLjAsIkxpbmVUeXBlIjowLCJQYXJlbnRTdHlsZSI6bnVsbH0sIklzQmVsb3dUaW1lYmFuZCI6ZmFsc2UsIlBvc2l0aW9uT25UYXNrIjowLCJIaWRlRGF0ZSI6ZmFsc2UsIlNoYXBlU2l6ZSI6MSwiU3BhY2luZyI6MS4wLCJQYWRkaW5nIjp7IiRyZWYiOiI1OCJ9LCJTaGFwZVN0eWxlIjp7IiRpZCI6IjIzNCIsIk1hcmdpbiI6eyIkcmVmIjoiNjAifSwiUGFkZGluZyI6eyIkcmVmIjoiNjEifSwiQmFja2dyb3VuZCI6eyIkaWQiOiIyMzUiLCJDb2xvciI6eyIkaWQiOiIyMzYiLCJBIjoyNTUsIlIiOjE3OCwiRyI6MTQsIkIiOjE4fX0sIklzVmlzaWJsZSI6dHJ1ZSwiV2lkdGgiOjE4LjAsIkhlaWdodCI6MjAuMCwiQm9yZGVyU3R5bGUiOnsiJGlkIjoiMjM3IiwiTGluZUNvbG9yIjp7IiRyZWYiOiI2NSJ9LCJMaW5lV2VpZ2h0IjowLjAsIkxpbmVUeXBlIjowLCJQYXJlbnRTdHlsZSI6bnVsbH0sIlBhcmVudFN0eWxlIjpudWxsfSwiVGl0bGVTdHlsZSI6eyIkaWQiOiIyMzgiLCJGb250U2V0dGluZ3MiOnsiJGlkIjoiMjM5IiwiRm9udFNpemUiOjExLCJGb250TmFtZSI6IkNhbGlicmkiLCJJc0JvbGQiOnRydWUsIklzSXRhbGljIjpmYWxzZSwiSXNVbmRlcmxpbmVkIjpmYWxzZSwiUGFyZW50U3R5bGUiOm51bGx9LCJBdXRvU2l6ZSI6MCwiRm9yZWdyb3VuZCI6eyIkaWQiOiIyNDAiLCJDb2xvciI6eyIkaWQiOiIyNDE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0MiIsIkxpbmVDb2xvciI6bnVsbCwiTGluZVdlaWdodCI6MC4wLCJMaW5lVHlwZSI6MCwiUGFyZW50U3R5bGUiOm51bGx9LCJQYXJlbnRTdHlsZSI6bnVsbH0sIkRhdGVTdHlsZSI6eyIkaWQiOiIyNDMiLCJGb250U2V0dGluZ3MiOnsiJGlkIjoiMjQ0IiwiRm9udFNpemUiOjEwLCJGb250TmFtZSI6IkNhbGlicmkiLCJJc0JvbGQiOmZhbHNlLCJJc0l0YWxpYyI6ZmFsc2UsIklzVW5kZXJsaW5lZCI6ZmFsc2UsIlBhcmVudFN0eWxlIjpudWxsfSwiQXV0b1NpemUiOjAsIkZvcmVncm91bmQiOnsiJGlkIjoiMjQ1IiwiQ29sb3IiOnsiJGlkIjoiMjQ2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I0NyIsIkxpbmVDb2xvciI6bnVsbCwiTGluZVdlaWdodCI6MC4wLCJMaW5lVHlwZSI6MCwiUGFyZW50U3R5bGUiOm51bGx9LCJQYXJlbnRTdHlsZSI6bnVsbH0sIkRhdGVGb3JtYXQiOnsiJGlkIjoiMjQ4IiwiRm9ybWF0U3RyaW5nIjoieXl5eS9NTU0iLCJTZXBhcmF0b3IiOiIvIiwiVXNlSW50ZXJuYXRpb25hbERhdGVGb3JtYXQiOmZhbHNlLCJEYXRlSXNWaXNpYmxlIjp0cnVlLCJUaW1lSXNWaXNpYmxlIjpmYWxzZSwiSG91ckRpZ2l0cyI6MSwiQW1QbURlc2lnbmF0b3IiOjIsIlRyaW0wME1pbnV0ZXMiOmZhbHNlLCJMYXN0S25vd25WaXNpYmlsaXR5U3RhdGUiOnsiJGlkIjoiMjQ5IiwiRGF0ZVBhcnRJc1Zpc2libGUiOnRydWUsIlRpbWVQYXJ0SXNWaXNpYmxlIjpmYWxzZX19LCJJc1Zpc2libGUiOnRydWUsIlBhcmVudFN0eWxlIjpudWxsfSwiSW5kZXgiOjMsIlBlcmNlbnRhZ2VDb21wbGV0ZSI6bnVsbCwiUG9zaXRpb24iOnsiUmF0aW8iOjAuMCwiSXNDdXN0b20iOmZhbHNlfSwiRGF0ZUZvcm1hdCI6eyIkcmVmIjoiMjQ4In0sIlJlbGF0ZWRUYXNrSWQiOiIwMDAwMDAwMC0wMDAwLTAwMDAtMDAwMC0wMDAwMDAwMDAwMDAiLCJJZCI6ImQxM2YxODY1LTQ3MTgtNGJiYi04NGUzLTEyOWVlZTljNDI3OSIsIkltcG9ydElkIjpudWxsLCJUaXRsZSI6IlE0IFJldmlldyIsIk5vdGUiOm51bGwsIkh5cGVybGluayI6eyIkaWQiOiIyNTAiLCJBZGRyZXNzIjoiIiwiU3ViQWRkcmVzcyI6IiJ9LCJJc0NoYW5nZWQiOmZhbHNlLCJJc05ldyI6ZmFsc2V9XSwiVGFza3MiOltdLCJTd2ltbGFuZXMiOlt7IiRpZCI6IjI1MSIsIklkIjoiOWNmMGI5YTMtYjQwNi00ODY5LWI5YWUtNzQ4ZmI1ZWZiYjUxIiwiSW5kZXgiOjQsIkhlYWRlclRleHQiOiJQbGFubmluZyIsIlN0eWxlIjp7IiRpZCI6IjI1MiIsIkhlYWRlclN0eWxlIjp7IiRpZCI6IjI1MyIsIlRleHRTdHlsZSI6eyIkaWQiOiIyNTQiLCJGb250U2V0dGluZ3MiOnsiJGlkIjoiMjU1IiwiRm9udFNpemUiOjEyLCJGb250TmFtZSI6IkNhbGlicmkiLCJJc0JvbGQiOnRydWUsIklzSXRhbGljIjpmYWxzZSwiSXNVbmRlcmxpbmVkIjpmYWxzZSwiUGFyZW50U3R5bGUiOm51bGx9LCJBdXRvU2l6ZSI6MCwiRm9yZWdyb3VuZCI6eyIkaWQiOiIyNTYiLCJDb2xvciI6eyIkaWQiOiIyNTciLCJBIjoyNTUsIlIiOjI1NSwiRyI6MjU1LCJCIjoyNTV9fSwiTWF4V2lkdGgiOjAuMCwiTWF4SGVpZ2h0IjowLjAsIlNtYXJ0Rm9yZWdyb3VuZElzQWN0aXZlIjpmYWxzZSwiSG9yaXpvbnRhbEFsaWdubWVudCI6MCwiVmVydGljYWxBbGlnbm1lbnQiOjAsIlNtYXJ0Rm9yZWdyb3VuZCI6bnVsbCwiQmFja2dyb3VuZEZpbGxUeXBlIjowLCJNYXJnaW4iOnsiJGlkIjoiMjU4IiwiVG9wIjowLCJMZWZ0IjowLCJSaWdodCI6MCwiQm90dG9tIjowfSwiUGFkZGluZyI6eyIkaWQiOiIyNTkiLCJUb3AiOjAsIkxlZnQiOjAsIlJpZ2h0IjowLCJCb3R0b20iOjB9LCJCYWNrZ3JvdW5kIjpudWxsLCJJc1Zpc2libGUiOmZhbHNlLCJXaWR0aCI6MC4wLCJIZWlnaHQiOjAuMCwiQm9yZGVyU3R5bGUiOm51bGwsIlBhcmVudFN0eWxlIjpudWxsfSwiUmVjdGFuZ2xlU3R5bGUiOnsiJGlkIjoiMjYwIiwiTWFyZ2luIjp7IiRpZCI6IjI2MSIsIlRvcCI6MCwiTGVmdCI6MCwiUmlnaHQiOjAsIkJvdHRvbSI6MH0sIlBhZGRpbmciOnsiJGlkIjoiMjYyIiwiVG9wIjowLCJMZWZ0IjowLCJSaWdodCI6MCwiQm90dG9tIjowfSwiQmFja2dyb3VuZCI6eyIkaWQiOiIyNjMiLCJDb2xvciI6eyIkaWQiOiIyNjQiLCJBIjoyNTUsIlIiOjI1NSwiRyI6MTkyLCJCIjowfX0sIklzVmlzaWJsZSI6ZmFsc2UsIldpZHRoIjowLjAsIkhlaWdodCI6MC4wLCJCb3JkZXJTdHlsZSI6eyIkaWQiOiIyNjUiLCJMaW5lQ29sb3IiOnsiJGlkIjoiMjY2IiwiJHR5cGUiOiJOTFJFLkNvbW1vbi5Eb20uU29saWRDb2xvckJydXNoLCBOTFJFLkNvbW1vbiIsIkNvbG9yIjp7IiRpZCI6IjI2NyIsIkEiOjI1NSwiUiI6MjIsIkciOjI4LCJCIjozNX19LCJMaW5lV2VpZ2h0IjowLjAsIkxpbmVUeXBlIjowLCJQYXJlbnRTdHlsZSI6bnVsbH0sIlBhcmVudFN0eWxlIjpudWxsfSwiTWFyZ2luIjp7IiRpZCI6IjI2OCIsIlRvcCI6MCwiTGVmdCI6MCwiUmlnaHQiOjAsIkJvdHRvbSI6MH0sIlBhZGRpbmciOnsiJGlkIjoiMjY5IiwiVG9wIjowLCJMZWZ0IjowLCJSaWdodCI6MCwiQm90dG9tIjowfSwiQmFja2dyb3VuZCI6bnVsbCwiSXNWaXNpYmxlIjp0cnVlLCJXaWR0aCI6MC4wLCJIZWlnaHQiOjAuMCwiQm9yZGVyU3R5bGUiOm51bGwsIlBhcmVudFN0eWxlIjpudWxsfSwiQmFja2dyb3VuZFN0eWxlIjp7IiRpZCI6IjI3MCIsIk1hcmdpbiI6eyIkaWQiOiIyNzEiLCJUb3AiOjAsIkxlZnQiOjAsIlJpZ2h0IjowLCJCb3R0b20iOjB9LCJQYWRkaW5nIjp7IiRpZCI6IjI3MiIsIlRvcCI6MCwiTGVmdCI6MCwiUmlnaHQiOjAsIkJvdHRvbSI6MH0sIkJhY2tncm91bmQiOnsiJGlkIjoiMjczIiwiQ29sb3IiOnsiJGlkIjoiMjc0IiwiQSI6MzgsIlIiOjI1NSwiRyI6MTkyLCJCIjowfX0sIklzVmlzaWJsZSI6dHJ1ZSwiV2lkdGgiOjAuMCwiSGVpZ2h0IjowLjAsIkJvcmRlclN0eWxlIjp7IiRpZCI6IjI3NSIsIkxpbmVDb2xvciI6eyIkaWQiOiIyNzYiLCIkdHlwZSI6Ik5MUkUuQ29tbW9uLkRvbS5Tb2xpZENvbG9yQnJ1c2gsIE5MUkUuQ29tbW9uIiwiQ29sb3IiOnsiJGlkIjoiMjc3IiwiQSI6MjU1LCJSIjoyMiwiRyI6MjgsIkIiOjM1fX0sIkxpbmVXZWlnaHQiOjAuMCwiTGluZVR5cGUiOjAsIlBhcmVudFN0eWxlIjpudWxsfSwiUGFyZW50U3R5bGUiOm51bGx9LCJJc0Fib3ZlVGltZWJhbmQiOmZhbHNlLCJNYXJnaW4iOnsiJGlkIjoiMjc4IiwiVG9wIjowLCJMZWZ0IjowLCJSaWdodCI6MCwiQm90dG9tIjowfSwiUGFkZGluZyI6eyIkaWQiOiIyNzkiLCJUb3AiOjAsIkxlZnQiOjAsIlJpZ2h0IjowLCJCb3R0b20iOjB9LCJJc1Zpc2libGUiOnRydWUsIldpZHRoIjowLjAsIkhlaWdodCI6MC4wLCJCb3JkZXJTdHlsZSI6bnVsbCwiUGFyZW50U3R5bGUiOm51bGx9LCJUYXNrcyI6W3siJGlkIjoiMjgwIiwiX2F0dGFjaGVkTWlsZXN0b25lcyI6W3siJGlkIjoiMjgxIiwiRGF0ZSI6IjIwMTktMDEtMTZUMjM6NTk6MDBaIiwiU3R5bGUiOnsiJGlkIjoiMjgyIiwiU2hhcGUiOjE0LCJDb25uZWN0b3JNYXJnaW4iOnsiJGlkIjoiMjgzIiwiVG9wIjowLCJMZWZ0IjoyLCJSaWdodCI6MiwiQm90dG9tIjowfSwiQ29ubmVjdG9yU3R5bGUiOnsiJGlkIjoiMjg0IiwiTGluZUNvbG9yIjp7IiRpZCI6IjI4NSIsIiR0eXBlIjoiTkxSRS5Db21tb24uRG9tLlNvbGlkQ29sb3JCcnVzaCwgTkxSRS5Db21tb24iLCJDb2xvciI6eyIkaWQiOiIyODYiLCJBIjoxMjcsIlIiOjc5LCJHIjoxMjksIkIiOjE4OX19LCJMaW5lV2VpZ2h0IjoxLjAsIkxpbmVUeXBlIjowLCJQYXJlbnRTdHlsZSI6bnVsbH0sIklzQmVsb3dUaW1lYmFuZCI6dHJ1ZSwiUG9zaXRpb25PblRhc2siOjMsIkhpZGVEYXRlIjpmYWxzZSwiU2hhcGVTaXplIjoxLCJTcGFjaW5nIjowLjAsIlBhZGRpbmciOnsiJGlkIjoiMjg3IiwiVG9wIjo3LCJMZWZ0IjozLCJSaWdodCI6MCwiQm90dG9tIjoyfSwiU2hhcGVTdHlsZSI6eyIkaWQiOiIyODgiLCJNYXJnaW4iOnsiJGlkIjoiMjg5IiwiVG9wIjowLCJMZWZ0IjowLCJSaWdodCI6MCwiQm90dG9tIjowfSwiUGFkZGluZyI6eyIkaWQiOiIyOTAiLCJUb3AiOjAsIkxlZnQiOjAsIlJpZ2h0IjowLCJCb3R0b20iOjB9LCJCYWNrZ3JvdW5kIjp7IiRpZCI6IjI5MSIsIkNvbG9yIjp7IiRpZCI6IjI5MiIsIkEiOjI1NSwiUiI6MTI3LCJHIjo5NiwiQiI6MH19LCJJc1Zpc2libGUiOnRydWUsIldpZHRoIjoxOC4wLCJIZWlnaHQiOjIwLjAsIkJvcmRlclN0eWxlIjp7IiRpZCI6IjI5MyIsIkxpbmVDb2xvciI6bnVsbCwiTGluZVdlaWdodCI6MC4wLCJMaW5lVHlwZSI6MCwiUGFyZW50U3R5bGUiOm51bGx9LCJQYXJlbnRTdHlsZSI6bnVsbH0sIlRpdGxlU3R5bGUiOnsiJGlkIjoiMjk0IiwiRm9udFNldHRpbmdzIjp7IiRpZCI6IjI5NSIsIkZvbnRTaXplIjoxMSwiRm9udE5hbWUiOiJDYWxpYnJpIiwiSXNCb2xkIjp0cnVlLCJJc0l0YWxpYyI6ZmFsc2UsIklzVW5kZXJsaW5lZCI6ZmFsc2UsIlBhcmVudFN0eWxlIjpudWxsfSwiQXV0b1NpemUiOjAsIkZvcmVncm91bmQiOnsiJGlkIjoiMjk2IiwiQ29sb3IiOnsiJGlkIjoiMjk3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I5OCIsIlRvcCI6MCwiTGVmdCI6MCwiUmlnaHQiOjAsIkJvdHRvbSI6MH0sIlBhZGRpbmciOnsiJGlkIjoiMjk5IiwiVG9wIjowLCJMZWZ0IjowLCJSaWdodCI6MCwiQm90dG9tIjowfSwiQmFja2dyb3VuZCI6eyIkcmVmIjoiNzMifSwiSXNWaXNpYmxlIjpmYWxzZSwiV2lkdGgiOjAuMCwiSGVpZ2h0IjowLjAsIkJvcmRlclN0eWxlIjp7IiRpZCI6IjMwMCIsIkxpbmVDb2xvciI6bnVsbCwiTGluZVdlaWdodCI6MC4wLCJMaW5lVHlwZSI6MCwiUGFyZW50U3R5bGUiOm51bGx9LCJQYXJlbnRTdHlsZSI6bnVsbH0sIkRhdGVTdHlsZSI6eyIkaWQiOiIzMDEiLCJGb250U2V0dGluZ3MiOnsiJGlkIjoiMzAy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EsIlZlcnRpY2FsQWxpZ25tZW50IjowLCJTbWFydEZvcmVncm91bmQiOm51bGwsIkJhY2tncm91bmRGaWxsVHlwZSI6MCwiTWFyZ2luIjp7IiRpZCI6IjMwMyIsIlRvcCI6MCwiTGVmdCI6MCwiUmlnaHQiOjAsIkJvdHRvbSI6MH0sIlBhZGRpbmciOnsiJGlkIjoiMzA0IiwiVG9wIjowLCJMZWZ0IjowLCJSaWdodCI6MCwiQm90dG9tIjowfSwiQmFja2dyb3VuZCI6eyIkcmVmIjoiODAifSwiSXNWaXNpYmxlIjpmYWxzZSwiV2lkdGgiOjAuMCwiSGVpZ2h0IjowLjAsIkJvcmRlclN0eWxlIjp7IiRpZCI6IjMwNSIsIkxpbmVDb2xvciI6bnVsbCwiTGluZVdlaWdodCI6MC4wLCJMaW5lVHlwZSI6MCwiUGFyZW50U3R5bGUiOm51bGx9LCJQYXJlbnRTdHlsZSI6bnVsbH0sIkRhdGVGb3JtYXQiOnsiJGlkIjoiMzA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gsIlBlcmNlbnRhZ2VDb21wbGV0ZSI6bnVsbCwiUG9zaXRpb24iOnsiUmF0aW8iOjAuMCwiSXNDdXN0b20iOmZhbHNlfSwiRGF0ZUZvcm1hdCI6eyIkcmVmIjoiMzA2In0sIlJlbGF0ZWRUYXNrSWQiOiIxZjNlY2RiNS0yMzIxLTRkMWMtODU4YS1iOGZiMTIzOTJhMTMiLCJJZCI6Ijk2NmFjOGUzLThkOTctNGJmZS1hZTIzLTg5MGExMjZiMmE3OSIsIkltcG9ydElkIjpudWxsLCJUaXRsZSI6IktpY2tvZmYgTWVldGluZyIsIk5vdGUiOm51bGwsIkh5cGVybGluayI6eyIkaWQiOiIzMDciLCJBZGRyZXNzIjoiIiwiU3ViQWRkcmVzcyI6IiJ9LCJJc0NoYW5nZWQiOmZhbHNlLCJJc05ldyI6ZmFsc2V9XSwiVGFza0RlZmluaXRpb24iOnsiJGlkIjoiMzA4IiwiR3JvdXBOYW1lIjpudWxsLCJTdGFydERhdGUiOiIyMDE5LTAxLTAyVDAwOjAwOjAwWiIsIkVuZERhdGUiOiIyMDE5LTAzLTMxVDE5OjQ0OjAwIiwiUGVyY2VudGFnZUNvbXBsZXRlIjoxMDAuMCwiU3R5bGUiOnsiJGlkIjoiMzA5IiwiU2hhcGUiOjcsIlNoYXBlVGhpY2tuZXNzIjowLCJEdXJhdGlvbkZvcm1hdCI6MCwiSW5jbHVkZU5vbldvcmtpbmdEYXlzSW5EdXJhdGlvbiI6ZmFsc2UsIlBlcmNlbnRhZ2VDb21wbGV0ZVN0eWxlIjp7IiRpZCI6IjMxMCIsIkZvbnRTZXR0aW5ncyI6eyIkaWQiOiIzMTEiLCJGb250U2l6ZSI6MTAsIkZvbnROYW1lIjoiQ2FsaWJyaSIsIklzQm9sZCI6dHJ1ZSwiSXNJdGFsaWMiOmZhbHNlLCJJc1VuZGVybGluZWQiOmZhbHNlLCJQYXJlbnRTdHlsZSI6bnVsbH0sIkF1dG9TaXplIjowLCJGb3JlZ3JvdW5kIjp7IiRpZCI6IjMxMiIsIkNvbG9yIjp7IiRpZCI6IjMxMy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zMTQiLCJUb3AiOjAsIkxlZnQiOjAsIlJpZ2h0IjowLCJCb3R0b20iOjB9LCJQYWRkaW5nIjp7IiRpZCI6IjMxNSIsIlRvcCI6MCwiTGVmdCI6MCwiUmlnaHQiOjAsIkJvdHRvbSI6MH0sIkJhY2tncm91bmQiOnsiJGlkIjoiMzE2IiwiQ29sb3IiOnsiJGlkIjoiMzE3IiwiQSI6ODksIlIiOjAsIkciOjAsIkIiOjB9fSwiSXNWaXNpYmxlIjp0cnVlLCJXaWR0aCI6MC4wLCJIZWlnaHQiOjAuMCwiQm9yZGVyU3R5bGUiOnsiJGlkIjoiMzE4IiwiTGluZUNvbG9yIjpudWxsLCJMaW5lV2VpZ2h0IjowLjAsIkxpbmVUeXBlIjowLCJQYXJlbnRTdHlsZSI6bnVsbH0sIlBhcmVudFN0eWxlIjpudWxsfSwiRHVyYXRpb25TdHlsZSI6eyIkaWQiOiIzMTkiLCJGb250U2V0dGluZ3MiOnsiJGlkIjoiMzIwIiwiRm9udFNpemUiOjEwLCJGb250TmFtZSI6IkNhbGlicmkiLCJJc0JvbGQiOmZhbHNlLCJJc0l0YWxpYyI6ZmFsc2UsIklzVW5kZXJsaW5lZCI6ZmFsc2UsIlBhcmVudFN0eWxlIjpudWxsfSwiQXV0b1NpemUiOjAsIkZvcmVncm91bmQiOnsiJGlkIjoiMzIxIiwiQ29sb3IiOnsiJGlkIjoiMzIy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zIzIiwiVG9wIjowLCJMZWZ0IjowLCJSaWdodCI6MCwiQm90dG9tIjowfSwiUGFkZGluZyI6eyIkaWQiOiIzMjQiLCJUb3AiOjAsIkxlZnQiOjAsIlJpZ2h0IjowLCJCb3R0b20iOjB9LCJCYWNrZ3JvdW5kIjp7IiRpZCI6IjMyNSIsIkNvbG9yIjp7IiRyZWYiOiIzMTcifX0sIklzVmlzaWJsZSI6dHJ1ZSwiV2lkdGgiOjAuMCwiSGVpZ2h0IjowLjAsIkJvcmRlclN0eWxlIjp7IiRpZCI6IjMyNiIsIkxpbmVDb2xvciI6bnVsbCwiTGluZVdlaWdodCI6MC4wLCJMaW5lVHlwZSI6MCwiUGFyZW50U3R5bGUiOm51bGx9LCJQYXJlbnRTdHlsZSI6bnVsbH0sIkhvcml6b250YWxDb25uZWN0b3JTdHlsZSI6eyIkaWQiOiIzMjciLCJMaW5lQ29sb3IiOnsiJGlkIjoiMzI4IiwiJHR5cGUiOiJOTFJFLkNvbW1vbi5Eb20uU29saWRDb2xvckJydXNoLCBOTFJFLkNvbW1vbiIsIkNvbG9yIjp7IiRpZCI6IjMyOSIsIkEiOjI1NSwiUiI6MjA0LCJHIjoyMDQsIkIiOjIwNH19LCJMaW5lV2VpZ2h0IjoxLjAsIkxpbmVUeXBlIjowLCJQYXJlbnRTdHlsZSI6bnVsbH0sIlZlcnRpY2FsQ29ubmVjdG9yU3R5bGUiOnsiJGlkIjoiMzMwIiwiTGluZUNvbG9yIjp7IiRpZCI6IjMzMSIsIiR0eXBlIjoiTkxSRS5Db21tb24uRG9tLlNvbGlkQ29sb3JCcnVzaCwgTkxSRS5Db21tb24iLCJDb2xvciI6eyIkaWQiOiIzMzIiLCJBIjoyNTUsIlIiOjIwNCwiRyI6MjA0LCJCIjoyMDR9fSwiTGluZVdlaWdodCI6MC4wLCJMaW5lVHlwZSI6MCwiUGFyZW50U3R5bGUiOm51bGx9LCJNYXJnaW4iOm51bGwsIlN0YXJ0RGF0ZVBvc2l0aW9uIjo2LCJFbmREYXRlUG9zaXRpb24iOjYsIkRhdGVJc1Zpc2libGUiOmZhbHNlLCJUaXRsZVBvc2l0aW9uIjoyLCJEdXJhdGlvblBvc2l0aW9uIjo2LCJQZXJjZW50YWdlQ29tcGxldGVkUG9zaXRpb24iOjQsIlNwYWNpbmciOjMsIklzQmVsb3dUaW1lYmFuZCI6dHJ1ZSwiUGVyY2VudGFnZUNvbXBsZXRlU2hhcGVPcGFjaXR5IjozNSwiU2hhcGVTdHlsZSI6eyIkaWQiOiIzMzMiLCJNYXJnaW4iOnsiJGlkIjoiMzM0IiwiVG9wIjowLCJMZWZ0Ijo0LCJSaWdodCI6NCwiQm90dG9tIjowfSwiUGFkZGluZyI6eyIkaWQiOiIzMzUiLCJUb3AiOjAsIkxlZnQiOjAsIlJpZ2h0IjowLCJCb3R0b20iOjB9LCJCYWNrZ3JvdW5kIjp7IiRpZCI6IjMzNiIsIkNvbG9yIjp7IiRpZCI6IjMzNyIsIkEiOjI1NSwiUiI6MjU1LCJHIjoxOTIsIkIiOjB9fSwiSXNWaXNpYmxlIjp0cnVlLCJXaWR0aCI6MC4wLCJIZWlnaHQiOjEzLjQyNjY2NjY2NjY2NjY3NywiQm9yZGVyU3R5bGUiOnsiJGlkIjoiMzM4IiwiTGluZUNvbG9yIjp7IiRpZCI6IjMzOSIsIiR0eXBlIjoiTkxSRS5Db21tb24uRG9tLlNvbGlkQ29sb3JCcnVzaCwgTkxSRS5Db21tb24iLCJDb2xvciI6eyIkaWQiOiIzNDAiLCJBIjoyNTUsIlIiOjI1NSwiRyI6MCwiQiI6MH19LCJMaW5lV2VpZ2h0IjowLjAsIkxpbmVUeXBlIjowLCJQYXJlbnRTdHlsZSI6bnVsbH0sIlBhcmVudFN0eWxlIjpudWxsfSwiVGl0bGVTdHlsZSI6eyIkaWQiOiIzNDEiLCJGb250U2V0dGluZ3MiOnsiJGlkIjoiMzQyIiwiRm9udFNpemUiOjExLCJGb250TmFtZSI6IkNhbGlicmkiLCJJc0JvbGQiOnRydWUsIklzSXRhbGljIjpmYWxzZSwiSXNVbmRlcmxpbmVkIjpmYWxzZSwiUGFyZW50U3R5bGUiOm51bGx9LCJBdXRvU2l6ZSI6MCwiRm9yZWdyb3VuZCI6eyIkaWQiOiIzNDMiLCJDb2xvciI6eyIkaWQiOiIzNDQ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zQ1IiwiVG9wIjowLCJMZWZ0IjowLCJSaWdodCI6MCwiQm90dG9tIjowfSwiUGFkZGluZyI6eyIkaWQiOiIzNDYiLCJUb3AiOjAsIkxlZnQiOjAsIlJpZ2h0IjowLCJCb3R0b20iOjB9LCJCYWNrZ3JvdW5kIjp7IiRpZCI6IjM0NyIsIkNvbG9yIjp7IiRyZWYiOiIzMTcifX0sIklzVmlzaWJsZSI6dHJ1ZSwiV2lkdGgiOjAuMCwiSGVpZ2h0IjowLjAsIkJvcmRlclN0eWxlIjp7IiRpZCI6IjM0OCIsIkxpbmVDb2xvciI6bnVsbCwiTGluZVdlaWdodCI6MC4wLCJMaW5lVHlwZSI6MCwiUGFyZW50U3R5bGUiOm51bGx9LCJQYXJlbnRTdHlsZSI6bnVsbH0sIkRhdGVTdHlsZSI6eyIkaWQiOiIzNDkiLCJGb250U2V0dGluZ3MiOnsiJGlkIjoiMzUw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zNTEiLCJUb3AiOjAsIkxlZnQiOjAsIlJpZ2h0IjowLCJCb3R0b20iOjB9LCJQYWRkaW5nIjp7IiRpZCI6IjM1MiIsIlRvcCI6MCwiTGVmdCI6MCwiUmlnaHQiOjAsIkJvdHRvbSI6MH0sIkJhY2tncm91bmQiOnsiJGlkIjoiMzUzIiwiQ29sb3IiOnsiJHJlZiI6IjMxNyJ9fSwiSXNWaXNpYmxlIjp0cnVlLCJXaWR0aCI6MC4wLCJIZWlnaHQiOjAuMCwiQm9yZGVyU3R5bGUiOnsiJGlkIjoiMzU0IiwiTGluZUNvbG9yIjpudWxsLCJMaW5lV2VpZ2h0IjowLjAsIkxpbmVUeXBlIjowLCJQYXJlbnRTdHlsZSI6bnVsbH0sIlBhcmVudFN0eWxlIjpudWxsfSwiRGF0ZUZvcm1hdCI6eyIkaWQiOiIzNT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NywiU21hcnREdXJhdGlvbkFjdGl2YXRlZCI6ZmFsc2UsIkRhdGVGb3JtYXQiOnsiJHJlZiI6IjM1NSJ9LCJJZCI6IjFmM2VjZGI1LTIzMjEtNGQxYy04NThhLWI4ZmIxMjM5MmExMyIsIkltcG9ydElkIjpudWxsLCJUaXRsZSI6IlZpc2lvbiIsIk5vdGUiOm51bGwsIkh5cGVybGluayI6eyIkaWQiOiIzNTYiLCJBZGRyZXNzIjoiIiwiU3ViQWRkcmVzcyI6IiJ9LCJJc0NoYW5nZWQiOmZhbHNlLCJJc05ldyI6ZmFsc2V9LCJJbmRleCI6MH0seyIkaWQiOiIzNTciLCJfYXR0YWNoZWRNaWxlc3RvbmVzIjpbXSwiVGFza0RlZmluaXRpb24iOnsiJGlkIjoiMzU4IiwiR3JvdXBOYW1lIjpudWxsLCJTdGFydERhdGUiOiIyMDE5LTAxLTI4VDAwOjAwOjAwWiIsIkVuZERhdGUiOiIyMDE5LTAzLTMxVDE4OjU3OjAwIiwiUGVyY2VudGFnZUNvbXBsZXRlIjoxMDAuMCwiU3R5bGUiOnsiJGlkIjoiMzU5IiwiU2hhcGUiOjcsIlNoYXBlVGhpY2tuZXNzIjowLCJEdXJhdGlvbkZvcm1hdCI6MCwiSW5jbHVkZU5vbldvcmtpbmdEYXlzSW5EdXJhdGlvbiI6ZmFsc2UsIlBlcmNlbnRhZ2VDb21wbGV0ZVN0eWxlIjp7IiRpZCI6IjM2MCIsIkZvbnRTZXR0aW5ncyI6eyIkaWQiOiIzNjEiLCJGb250U2l6ZSI6MTAsIkZvbnROYW1lIjoiQ2FsaWJyaSIsIklzQm9sZCI6dHJ1ZSwiSXNJdGFsaWMiOmZhbHNlLCJJc1VuZGVybGluZWQiOmZhbHNlLCJQYXJlbnRTdHlsZSI6bnVsbH0sIkF1dG9TaXplIjowLCJGb3JlZ3JvdW5kIjp7IiRpZCI6IjM2MiIsIkNvbG9yIjp7IiRpZCI6IjM2My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zNjQiLCJUb3AiOjAsIkxlZnQiOjAsIlJpZ2h0IjowLCJCb3R0b20iOjB9LCJQYWRkaW5nIjp7IiRpZCI6IjM2NSIsIlRvcCI6MCwiTGVmdCI6MCwiUmlnaHQiOjAsIkJvdHRvbSI6MH0sIkJhY2tncm91bmQiOnsiJHJlZiI6IjMxNiJ9LCJJc1Zpc2libGUiOnRydWUsIldpZHRoIjowLjAsIkhlaWdodCI6MC4wLCJCb3JkZXJTdHlsZSI6eyIkaWQiOiIzNjYiLCJMaW5lQ29sb3IiOm51bGwsIkxpbmVXZWlnaHQiOjAuMCwiTGluZVR5cGUiOjAsIlBhcmVudFN0eWxlIjpudWxsfSwiUGFyZW50U3R5bGUiOm51bGx9LCJEdXJhdGlvblN0eWxlIjp7IiRpZCI6IjM2NyIsIkZvbnRTZXR0aW5ncyI6eyIkaWQiOiIzNjgiLCJGb250U2l6ZSI6MTAsIkZvbnROYW1lIjoiQ2FsaWJyaSIsIklzQm9sZCI6ZmFsc2UsIklzSXRhbGljIjpmYWxzZSwiSXNVbmRlcmxpbmVkIjpmYWxzZSwiUGFyZW50U3R5bGUiOm51bGx9LCJBdXRvU2l6ZSI6MCwiRm9yZWdyb3VuZCI6eyIkaWQiOiIzNjkiLCJDb2xvciI6eyIkcmVmIjoiMzIyIn19LCJNYXhXaWR0aCI6MjAwLjAsIk1heEhlaWdodCI6IkluZmluaXR5IiwiU21hcnRGb3JlZ3JvdW5kSXNBY3RpdmUiOmZhbHNlLCJIb3Jpem9udGFsQWxpZ25tZW50IjowLCJWZXJ0aWNhbEFsaWdubWVudCI6MCwiU21hcnRGb3JlZ3JvdW5kIjpudWxsLCJCYWNrZ3JvdW5kRmlsbFR5cGUiOjAsIk1hcmdpbiI6eyIkaWQiOiIzNzAiLCJUb3AiOjAsIkxlZnQiOjAsIlJpZ2h0IjowLCJCb3R0b20iOjB9LCJQYWRkaW5nIjp7IiRpZCI6IjM3MSIsIlRvcCI6MCwiTGVmdCI6MCwiUmlnaHQiOjAsIkJvdHRvbSI6MH0sIkJhY2tncm91bmQiOnsiJHJlZiI6IjMyNSJ9LCJJc1Zpc2libGUiOnRydWUsIldpZHRoIjowLjAsIkhlaWdodCI6MC4wLCJCb3JkZXJTdHlsZSI6eyIkaWQiOiIzNzIiLCJMaW5lQ29sb3IiOm51bGwsIkxpbmVXZWlnaHQiOjAuMCwiTGluZVR5cGUiOjAsIlBhcmVudFN0eWxlIjpudWxsfSwiUGFyZW50U3R5bGUiOm51bGx9LCJIb3Jpem9udGFsQ29ubmVjdG9yU3R5bGUiOnsiJGlkIjoiMzczIiwiTGluZUNvbG9yIjp7IiRyZWYiOiIzMjgifSwiTGluZVdlaWdodCI6MS4wLCJMaW5lVHlwZSI6MCwiUGFyZW50U3R5bGUiOm51bGx9LCJWZXJ0aWNhbENvbm5lY3RvclN0eWxlIjp7IiRpZCI6IjM3NC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0LCJTcGFjaW5nIjozLCJJc0JlbG93VGltZWJhbmQiOnRydWUsIlBlcmNlbnRhZ2VDb21wbGV0ZVNoYXBlT3BhY2l0eSI6MzUsIlNoYXBlU3R5bGUiOnsiJGlkIjoiMzc1IiwiTWFyZ2luIjp7IiRpZCI6IjM3NiIsIlRvcCI6MCwiTGVmdCI6NCwiUmlnaHQiOjQsIkJvdHRvbSI6MH0sIlBhZGRpbmciOnsiJGlkIjoiMzc3IiwiVG9wIjowLCJMZWZ0IjowLCJSaWdodCI6MCwiQm90dG9tIjowfSwiQmFja2dyb3VuZCI6eyIkaWQiOiIzNzgiLCJDb2xvciI6eyIkaWQiOiIzNzkiLCJBIjoyNTUsIlIiOjI1NSwiRyI6MTkyLCJCIjowfX0sIklzVmlzaWJsZSI6dHJ1ZSwiV2lkdGgiOjAuMCwiSGVpZ2h0IjoxMy40MjY2NjY2NjY2NjY2NzcsIkJvcmRlclN0eWxlIjp7IiRpZCI6IjM4MCIsIkxpbmVDb2xvciI6eyIkaWQiOiIzODEiLCIkdHlwZSI6Ik5MUkUuQ29tbW9uLkRvbS5Tb2xpZENvbG9yQnJ1c2gsIE5MUkUuQ29tbW9uIiwiQ29sb3IiOnsiJGlkIjoiMzgyIiwiQSI6MjU1LCJSIjoyNTUsIkciOjAsIkIiOjB9fSwiTGluZVdlaWdodCI6MC4wLCJMaW5lVHlwZSI6MCwiUGFyZW50U3R5bGUiOm51bGx9LCJQYXJlbnRTdHlsZSI6bnVsbH0sIlRpdGxlU3R5bGUiOnsiJGlkIjoiMzgzIiwiRm9udFNldHRpbmdzIjp7IiRpZCI6IjM4NCIsIkZvbnRTaXplIjoxMSwiRm9udE5hbWUiOiJDYWxpYnJpIiwiSXNCb2xkIjp0cnVlLCJJc0l0YWxpYyI6ZmFsc2UsIklzVW5kZXJsaW5lZCI6ZmFsc2UsIlBhcmVudFN0eWxlIjpudWxsfSwiQXV0b1NpemUiOjIsIkZvcmVncm91bmQiOnsiJGlkIjoiMzg1IiwiQ29sb3IiOnsiJGlkIjoiMzg2IiwiQSI6MjU1LCJSIjowLCJHIjowLCJCIjowfX0sIk1heFdpZHRoIjo0Ny43NjAwMDAwMDAwMDAwMDUsIk1heEhlaWdodCI6IkluZmluaXR5IiwiU21hcnRGb3JlZ3JvdW5kSXNBY3RpdmUiOmZhbHNlLCJIb3Jpem9udGFsQWxpZ25tZW50IjoxLCJWZXJ0aWNhbEFsaWdubWVudCI6MCwiU21hcnRGb3JlZ3JvdW5kIjpudWxsLCJCYWNrZ3JvdW5kRmlsbFR5cGUiOjAsIk1hcmdpbiI6eyIkaWQiOiIzODciLCJUb3AiOjAsIkxlZnQiOjAsIlJpZ2h0IjowLCJCb3R0b20iOjB9LCJQYWRkaW5nIjp7IiRpZCI6IjM4OCIsIlRvcCI6MCwiTGVmdCI6MCwiUmlnaHQiOjAsIkJvdHRvbSI6MH0sIkJhY2tncm91bmQiOnsiJHJlZiI6IjM0NyJ9LCJJc1Zpc2libGUiOnRydWUsIldpZHRoIjowLjAsIkhlaWdodCI6MC4wLCJCb3JkZXJTdHlsZSI6eyIkaWQiOiIzODkiLCJMaW5lQ29sb3IiOm51bGwsIkxpbmVXZWlnaHQiOjAuMCwiTGluZVR5cGUiOjAsIlBhcmVudFN0eWxlIjpudWxsfSwiUGFyZW50U3R5bGUiOm51bGx9LCJEYXRlU3R5bGUiOnsiJGlkIjoiMzkwIiwiRm9udFNldHRpbmdzIjp7IiRpZCI6IjM5M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GlkIjoiMzkyIiwiVG9wIjowLCJMZWZ0IjowLCJSaWdodCI6MCwiQm90dG9tIjowfSwiUGFkZGluZyI6eyIkaWQiOiIzOTMiLCJUb3AiOjAsIkxlZnQiOjAsIlJpZ2h0IjowLCJCb3R0b20iOjB9LCJCYWNrZ3JvdW5kIjp7IiRyZWYiOiIzNTMifSwiSXNWaXNpYmxlIjp0cnVlLCJXaWR0aCI6MC4wLCJIZWlnaHQiOjAuMCwiQm9yZGVyU3R5bGUiOnsiJGlkIjoiMzk0IiwiTGluZUNvbG9yIjpudWxsLCJMaW5lV2VpZ2h0IjowLjAsIkxpbmVUeXBlIjowLCJQYXJlbnRTdHlsZSI6bnVsbH0sIlBhcmVudFN0eWxlIjpudWxsfSwiRGF0ZUZvcm1hdCI6eyIkaWQiOiIzOTU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OCwiU21hcnREdXJhdGlvbkFjdGl2YXRlZCI6ZmFsc2UsIkRhdGVGb3JtYXQiOnsiJHJlZiI6IjM5NSJ9LCJJZCI6ImJmMGJhYjRlLTk4ZjUtNDc2My1hODI1LTY4YTVkMjE5YTVjNyIsIkltcG9ydElkIjpudWxsLCJUaXRsZSI6Ik9iamVjdGl2ZXMiLCJOb3RlIjpudWxsLCJIeXBlcmxpbmsiOnsiJGlkIjoiMzk2IiwiQWRkcmVzcyI6IiIsIlN1YkFkZHJlc3MiOiIifSwiSXNDaGFuZ2VkIjpmYWxzZSwiSXNOZXciOmZhbHNlfSwiSW5kZXgiOjB9LHsiJGlkIjoiMzk3IiwiX2F0dGFjaGVkTWlsZXN0b25lcyI6W10sIlRhc2tEZWZpbml0aW9uIjp7IiRpZCI6IjM5OCIsIkdyb3VwTmFtZSI6IjU3OTE1MTVmLTgwYWQtNGY1NS1iZGQzLWMyMzI2ODc4MjQyOCIsIlN0YXJ0RGF0ZSI6IjIwMTktMDctMTNUMjI6MjU6MDAiLCJFbmREYXRlIjoiMjAxOS0wOS0zMFQwNzozNjowMFoiLCJQZXJjZW50YWdlQ29tcGxldGUiOjc1LjAsIlN0eWxlIjp7IiRpZCI6IjM5OSIsIlNoYXBlIjo3LCJTaGFwZVRoaWNrbmVzcyI6MCwiRHVyYXRpb25Gb3JtYXQiOjAsIkluY2x1ZGVOb25Xb3JraW5nRGF5c0luRHVyYXRpb24iOmZhbHNlLCJQZXJjZW50YWdlQ29tcGxldGVTdHlsZSI6eyIkaWQiOiI0MDAiLCJGb250U2V0dGluZ3MiOnsiJGlkIjoiNDAx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MDIiLCJMaW5lQ29sb3IiOm51bGwsIkxpbmVXZWlnaHQiOjAuMCwiTGluZVR5cGUiOjAsIlBhcmVudFN0eWxlIjpudWxsfSwiUGFyZW50U3R5bGUiOm51bGx9LCJEdXJhdGlvblN0eWxlIjp7IiRpZCI6IjQwMyIsIkZvbnRTZXR0aW5ncyI6eyIkaWQiOiI0MDQ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wNSIsIkxpbmVDb2xvciI6bnVsbCwiTGluZVdlaWdodCI6MC4wLCJMaW5lVHlwZSI6MCwiUGFyZW50U3R5bGUiOm51bGx9LCJQYXJlbnRTdHlsZSI6bnVsbH0sIkhvcml6b250YWxDb25uZWN0b3JTdHlsZSI6eyIkaWQiOiI0MDYiLCJMaW5lQ29sb3IiOnsiJHJlZiI6Ijk4In0sIkxpbmVXZWlnaHQiOjEuMCwiTGluZVR5cGUiOjAsIlBhcmVudFN0eWxlIjpudWxsfSwiVmVydGljYWxDb25uZWN0b3JTdHlsZSI6eyIkaWQiOiI0MDc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QwOCIsIk1hcmdpbiI6eyIkcmVmIjoiMTA0In0sIlBhZGRpbmciOnsiJHJlZiI6IjEwNSJ9LCJCYWNrZ3JvdW5kIjp7IiRpZCI6IjQwOSIsIkNvbG9yIjp7IiRpZCI6IjQxMCIsIkEiOjI1NSwiUiI6MjU1LCJHIjoxOTIsIkIiOjB9fSwiSXNWaXNpYmxlIjp0cnVlLCJXaWR0aCI6MC4wLCJIZWlnaHQiOjEzLjQyNjY2NjY2NjY2NjY3NywiQm9yZGVyU3R5bGUiOnsiJGlkIjoiNDExIiwiTGluZUNvbG9yIjp7IiRyZWYiOiIxMDkifSwiTGluZVdlaWdodCI6MC4wLCJMaW5lVHlwZSI6MCwiUGFyZW50U3R5bGUiOm51bGx9LCJQYXJlbnRTdHlsZSI6bnVsbH0sIlRpdGxlU3R5bGUiOnsiJGlkIjoiNDEyIiwiRm9udFNldHRpbmdzIjp7IiRpZCI6IjQxMyIsIkZvbnRTaXplIjoxMSwiRm9udE5hbWUiOiJDYWxpYnJpIiwiSXNCb2xkIjp0cnVlLCJJc0l0YWxpYyI6ZmFsc2UsIklzVW5kZXJsaW5lZCI6ZmFsc2UsIlBhcmVudFN0eWxlIjpudWxsfSwiQXV0b1NpemUiOjIsIkZvcmVncm91bmQiOnsiJGlkIjoiNDE0IiwiQ29sb3IiOnsiJGlkIjoiNDE1IiwiQSI6MjU1LCJSIjowLCJHIjowLCJCIjowfX0sIk1heFdpZHRoIjo5My4xNCwiTWF4SGVpZ2h0IjoiSW5maW5pdHkiLCJTbWFydEZvcmVncm91bmRJc0FjdGl2ZSI6ZmFsc2UsIkhvcml6b250YWxBbGlnbm1lbnQiOjE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0MTYiLCJMaW5lQ29sb3IiOm51bGwsIkxpbmVXZWlnaHQiOjAuMCwiTGluZVR5cGUiOjAsIlBhcmVudFN0eWxlIjpudWxsfSwiUGFyZW50U3R5bGUiOm51bGx9LCJEYXRlU3R5bGUiOnsiJGlkIjoiNDE3IiwiRm9udFNldHRpbmdzIjp7IiRpZCI6IjQxOC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QxOSIsIkxpbmVDb2xvciI6bnVsbCwiTGluZVdlaWdodCI6MC4wLCJMaW5lVHlwZSI6MCwiUGFyZW50U3R5bGUiOm51bGx9LCJQYXJlbnRTdHlsZSI6bnVsbH0sIkRhdGVGb3JtYXQiOnsiJHJlZiI6IjEyNSJ9LCJJc1Zpc2libGUiOnRydWUsIlBhcmVudFN0eWxlIjpudWxsfSwiSW5kZXgiOjksIlNtYXJ0RHVyYXRpb25BY3RpdmF0ZWQiOmZhbHNlLCJEYXRlRm9ybWF0Ijp7IiRyZWYiOiIxMjUifSwiSWQiOiI3OWVlYmYwYy1jMDNlLTRlYTAtODU0MC1iODA4ODI3MTdlMGEiLCJJbXBvcnRJZCI6bnVsbCwiVGl0bGUiOiJCZXRhICsgUmVsZWFzZSBQbGFucyIsIk5vdGUiOm51bGwsIkh5cGVybGluayI6eyIkaWQiOiI0MjAiLCJBZGRyZXNzIjoiIiwiU3ViQWRkcmVzcyI6IiJ9LCJJc0NoYW5nZWQiOmZhbHNlLCJJc05ldyI6ZmFsc2V9LCJJbmRleCI6MH0seyIkaWQiOiI0MjEiLCJfYXR0YWNoZWRNaWxlc3RvbmVzIjpbXSwiVGFza0RlZmluaXRpb24iOnsiJGlkIjoiNDIyIiwiR3JvdXBOYW1lIjoiNTc5MTUxNWYtODBhZC00ZjU1LWJkZDMtYzIzMjY4NzgyNDI4IiwiU3RhcnREYXRlIjoiMjAxOS0wNi0wNFQwMDowMDowMFoiLCJFbmREYXRlIjoiMjAxOS0wNy0xMVQyMzo1ODowMFoiLCJQZXJjZW50YWdlQ29tcGxldGUiOjc1LjAsIlN0eWxlIjp7IiRpZCI6IjQyMyIsIlNoYXBlIjo3LCJTaGFwZVRoaWNrbmVzcyI6MCwiRHVyYXRpb25Gb3JtYXQiOjAsIkluY2x1ZGVOb25Xb3JraW5nRGF5c0luRHVyYXRpb24iOmZhbHNlLCJQZXJjZW50YWdlQ29tcGxldGVTdHlsZSI6eyIkaWQiOiI0MjQiLCJGb250U2V0dGluZ3MiOnsiJGlkIjoiNDI1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MjYiLCJMaW5lQ29sb3IiOm51bGwsIkxpbmVXZWlnaHQiOjAuMCwiTGluZVR5cGUiOjAsIlBhcmVudFN0eWxlIjpudWxsfSwiUGFyZW50U3R5bGUiOm51bGx9LCJEdXJhdGlvblN0eWxlIjp7IiRpZCI6IjQyNyIsIkZvbnRTZXR0aW5ncyI6eyIkaWQiOiI0Mjg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yOSIsIkxpbmVDb2xvciI6bnVsbCwiTGluZVdlaWdodCI6MC4wLCJMaW5lVHlwZSI6MCwiUGFyZW50U3R5bGUiOm51bGx9LCJQYXJlbnRTdHlsZSI6bnVsbH0sIkhvcml6b250YWxDb25uZWN0b3JTdHlsZSI6eyIkaWQiOiI0MzAiLCJMaW5lQ29sb3IiOnsiJHJlZiI6Ijk4In0sIkxpbmVXZWlnaHQiOjEuMCwiTGluZVR5cGUiOjAsIlBhcmVudFN0eWxlIjpudWxsfSwiVmVydGljYWxDb25uZWN0b3JTdHlsZSI6eyIkaWQiOiI0MzEiLCJMaW5lQ29sb3IiOnsiJHJlZiI6IjEw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QzMiIsIk1hcmdpbiI6eyIkcmVmIjoiMTA0In0sIlBhZGRpbmciOnsiJHJlZiI6IjEwNSJ9LCJCYWNrZ3JvdW5kIjp7IiRpZCI6IjQzMyIsIkNvbG9yIjp7IiRpZCI6IjQzNCIsIkEiOjI1NSwiUiI6MjU1LCJHIjoxOTIsIkIiOjB9fSwiSXNWaXNpYmxlIjp0cnVlLCJXaWR0aCI6MC4wLCJIZWlnaHQiOjEzLjQyNjY2NjY2NjY2NjY3NywiQm9yZGVyU3R5bGUiOnsiJGlkIjoiNDM1IiwiTGluZUNvbG9yIjp7IiRyZWYiOiIxMDkifSwiTGluZVdlaWdodCI6MC4wLCJMaW5lVHlwZSI6MCwiUGFyZW50U3R5bGUiOm51bGx9LCJQYXJlbnRTdHlsZSI6bnVsbH0sIlRpdGxlU3R5bGUiOnsiJGlkIjoiNDM2IiwiRm9udFNldHRpbmdzIjp7IiRpZCI6IjQzNyIsIkZvbnRTaXplIjoxMSwiRm9udE5hbWUiOiJDYWxpYnJpIiwiSXNCb2xkIjp0cnVlLCJJc0l0YWxpYyI6ZmFsc2UsIklzVW5kZXJsaW5lZCI6ZmFsc2UsIlBhcmVudFN0eWxlIjpudWxsfSwiQXV0b1NpemUiOjIsIkZvcmVncm91bmQiOnsiJGlkIjoiNDM4IiwiQ29sb3IiOnsiJGlkIjoiNDM5IiwiQSI6MjU1LCJSIjowLCJHIjowLCJCIjowfX0sIk1heFdpZHRoIjo1OC4wODY2NjY2NjY2NjY2NzMsIk1heEhlaWdodCI6IkluZmluaXR5IiwiU21hcnRGb3JlZ3JvdW5kSXNBY3RpdmUiOmZhbHNlLCJIb3Jpem9udGFsQWxpZ25tZW50Ijox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DQwIiwiTGluZUNvbG9yIjpudWxsLCJMaW5lV2VpZ2h0IjowLjAsIkxpbmVUeXBlIjowLCJQYXJlbnRTdHlsZSI6bnVsbH0sIlBhcmVudFN0eWxlIjpudWxsfSwiRGF0ZVN0eWxlIjp7IiRpZCI6IjQ0MSIsIkZvbnRTZXR0aW5ncyI6eyIkaWQiOiI0NDI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0NDMiLCJMaW5lQ29sb3IiOm51bGwsIkxpbmVXZWlnaHQiOjAuMCwiTGluZVR5cGUiOjAsIlBhcmVudFN0eWxlIjpudWxsfSwiUGFyZW50U3R5bGUiOm51bGx9LCJEYXRlRm9ybWF0Ijp7IiRyZWYiOiIxMjUifSwiSXNWaXNpYmxlIjp0cnVlLCJQYXJlbnRTdHlsZSI6bnVsbH0sIkluZGV4IjoxMCwiU21hcnREdXJhdGlvbkFjdGl2YXRlZCI6ZmFsc2UsIkRhdGVGb3JtYXQiOnsiJHJlZiI6IjEyNSJ9LCJJZCI6ImVlYjgzZTUwLTNmZmUtNGE3Mi1hMjAzLWZlZGU4N2YyMzA4MSIsIkltcG9ydElkIjpudWxsLCJUaXRsZSI6IlNhbGVzIEJ1ZGdldCIsIk5vdGUiOm51bGwsIkh5cGVybGluayI6eyIkaWQiOiI0NDQiLCJBZGRyZXNzIjoiIiwiU3ViQWRkcmVzcyI6IiJ9LCJJc0NoYW5nZWQiOmZhbHNlLCJJc05ldyI6ZmFsc2V9LCJJbmRleCI6MH0seyIkaWQiOiI0NDUiLCJfYXR0YWNoZWRNaWxlc3RvbmVzIjpbXSwiVGFza0RlZmluaXRpb24iOnsiJGlkIjoiNDQ2IiwiR3JvdXBOYW1lIjoiNTc5MTUxNWYtODBhZC00ZjU1LWJkZDMtYzIzMjY4NzgyNDI4IiwiU3RhcnREYXRlIjoiMjAxOS0wNC0wMlQwMDowMDowMFoiLCJFbmREYXRlIjoiMjAxOS0wNi0wMlQxMzowMDowMCIsIlBlcmNlbnRhZ2VDb21wbGV0ZSI6NzUuMCwiU3R5bGUiOnsiJGlkIjoiNDQ3IiwiU2hhcGUiOjcsIlNoYXBlVGhpY2tuZXNzIjowLCJEdXJhdGlvbkZvcm1hdCI6MCwiSW5jbHVkZU5vbldvcmtpbmdEYXlzSW5EdXJhdGlvbiI6ZmFsc2UsIlBlcmNlbnRhZ2VDb21wbGV0ZVN0eWxlIjp7IiRpZCI6IjQ0OCIsIkZvbnRTZXR0aW5ncyI6eyIkaWQiOiI0NDkiLCJGb250U2l6ZSI6MTAsIkZvbnROYW1lIjoiQ2FsaWJyaSIsIklzQm9sZCI6dHJ1ZSwiSXNJdGFsaWMiOmZhbHNlLCJJc1VuZGVybGluZWQiOmZhbHNlLCJQYXJlbnRTdHlsZSI6bnVsbH0sIkF1dG9TaXplIjowLCJGb3JlZ3JvdW5kIjp7IiRpZCI6IjQ1MCIsIkNvbG9yIjp7IiRpZCI6IjQ1MSIsIkEiOjI1NSwiUiI6MTI3LCJHIjo5NiwiQiI6MH19LCJNYXhXaWR0aCI6MjAwLjAsIk1heEhlaWdodCI6IkluZmluaXR5IiwiU21hcnRGb3JlZ3JvdW5kSXNBY3RpdmUiOmZhbHNlLCJIb3Jpem9udGFsQWxpZ25tZW50IjowLCJWZXJ0aWNhbEFsaWdubWVudCI6MCwiU21hcnRGb3JlZ3JvdW5kIjpudWxsLCJCYWNrZ3JvdW5kRmlsbFR5cGUiOjAsIk1hcmdpbiI6eyIkaWQiOiI0NTIiLCJUb3AiOjAsIkxlZnQiOjAsIlJpZ2h0IjowLCJCb3R0b20iOjB9LCJQYWRkaW5nIjp7IiRpZCI6IjQ1MyIsIlRvcCI6MCwiTGVmdCI6MCwiUmlnaHQiOjAsIkJvdHRvbSI6MH0sIkJhY2tncm91bmQiOnsiJHJlZiI6IjMxNiJ9LCJJc1Zpc2libGUiOnRydWUsIldpZHRoIjowLjAsIkhlaWdodCI6MC4wLCJCb3JkZXJTdHlsZSI6eyIkaWQiOiI0NTQiLCJMaW5lQ29sb3IiOm51bGwsIkxpbmVXZWlnaHQiOjAuMCwiTGluZVR5cGUiOjAsIlBhcmVudFN0eWxlIjpudWxsfSwiUGFyZW50U3R5bGUiOm51bGx9LCJEdXJhdGlvblN0eWxlIjp7IiRpZCI6IjQ1NSIsIkZvbnRTZXR0aW5ncyI6eyIkaWQiOiI0NTYiLCJGb250U2l6ZSI6MTAsIkZvbnROYW1lIjoiQ2FsaWJyaSIsIklzQm9sZCI6ZmFsc2UsIklzSXRhbGljIjpmYWxzZSwiSXNVbmRlcmxpbmVkIjpmYWxzZSwiUGFyZW50U3R5bGUiOm51bGx9LCJBdXRvU2l6ZSI6MCwiRm9yZWdyb3VuZCI6eyIkaWQiOiI0NTciLCJDb2xvciI6eyIkcmVmIjoiMzIyIn19LCJNYXhXaWR0aCI6MjAwLjAsIk1heEhlaWdodCI6IkluZmluaXR5IiwiU21hcnRGb3JlZ3JvdW5kSXNBY3RpdmUiOmZhbHNlLCJIb3Jpem9udGFsQWxpZ25tZW50IjowLCJWZXJ0aWNhbEFsaWdubWVudCI6MCwiU21hcnRGb3JlZ3JvdW5kIjpudWxsLCJCYWNrZ3JvdW5kRmlsbFR5cGUiOjAsIk1hcmdpbiI6eyIkaWQiOiI0NTgiLCJUb3AiOjAsIkxlZnQiOjAsIlJpZ2h0IjowLCJCb3R0b20iOjB9LCJQYWRkaW5nIjp7IiRpZCI6IjQ1OSIsIlRvcCI6MCwiTGVmdCI6MCwiUmlnaHQiOjAsIkJvdHRvbSI6MH0sIkJhY2tncm91bmQiOnsiJHJlZiI6IjMyNSJ9LCJJc1Zpc2libGUiOnRydWUsIldpZHRoIjowLjAsIkhlaWdodCI6MC4wLCJCb3JkZXJTdHlsZSI6eyIkaWQiOiI0NjAiLCJMaW5lQ29sb3IiOm51bGwsIkxpbmVXZWlnaHQiOjAuMCwiTGluZVR5cGUiOjAsIlBhcmVudFN0eWxlIjpudWxsfSwiUGFyZW50U3R5bGUiOm51bGx9LCJIb3Jpem9udGFsQ29ubmVjdG9yU3R5bGUiOnsiJGlkIjoiNDYxIiwiTGluZUNvbG9yIjp7IiRyZWYiOiIzMjgifSwiTGluZVdlaWdodCI6MS4wLCJMaW5lVHlwZSI6MCwiUGFyZW50U3R5bGUiOm51bGx9LCJWZXJ0aWNhbENvbm5lY3RvclN0eWxlIjp7IiRpZCI6IjQ2Mi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DYzIiwiTWFyZ2luIjp7IiRpZCI6IjQ2NCIsIlRvcCI6MCwiTGVmdCI6NCwiUmlnaHQiOjQsIkJvdHRvbSI6MH0sIlBhZGRpbmciOnsiJGlkIjoiNDY1IiwiVG9wIjowLCJMZWZ0IjowLCJSaWdodCI6MCwiQm90dG9tIjowfSwiQmFja2dyb3VuZCI6eyIkaWQiOiI0NjYiLCJDb2xvciI6eyIkaWQiOiI0NjciLCJBIjoyNTUsIlIiOjI1NSwiRyI6MTkyLCJCIjowfX0sIklzVmlzaWJsZSI6dHJ1ZSwiV2lkdGgiOjAuMCwiSGVpZ2h0IjoxMy40MjY2NjY2NjY2NjY2NzcsIkJvcmRlclN0eWxlIjp7IiRpZCI6IjQ2OCIsIkxpbmVDb2xvciI6eyIkaWQiOiI0NjkiLCIkdHlwZSI6Ik5MUkUuQ29tbW9uLkRvbS5Tb2xpZENvbG9yQnJ1c2gsIE5MUkUuQ29tbW9uIiwiQ29sb3IiOnsiJGlkIjoiNDcwIiwiQSI6MjU1LCJSIjoyNTUsIkciOjAsIkIiOjB9fSwiTGluZVdlaWdodCI6MC4wLCJMaW5lVHlwZSI6MCwiUGFyZW50U3R5bGUiOm51bGx9LCJQYXJlbnRTdHlsZSI6bnVsbH0sIlRpdGxlU3R5bGUiOnsiJGlkIjoiNDcxIiwiRm9udFNldHRpbmdzIjp7IiRpZCI6IjQ3MiIsIkZvbnRTaXplIjoxMSwiRm9udE5hbWUiOiJDYWxpYnJpIiwiSXNCb2xkIjp0cnVlLCJJc0l0YWxpYyI6ZmFsc2UsIklzVW5kZXJsaW5lZCI6ZmFsc2UsIlBhcmVudFN0eWxlIjpudWxsfSwiQXV0b1NpemUiOjAsIkZvcmVncm91bmQiOnsiJGlkIjoiNDczIiwiQ29sb3IiOnsiJGlkIjoiNDc0IiwiQSI6MjU1LCJSIjowLCJHIjowLCJCIjowfX0sIk1heFdpZHRoIjo5NjAuMCwiTWF4SGVpZ2h0IjoiSW5maW5pdHkiLCJTbWFydEZvcmVncm91bmRJc0FjdGl2ZSI6ZmFsc2UsIkhvcml6b250YWxBbGlnbm1lbnQiOjEsIlZlcnRpY2FsQWxpZ25tZW50IjowLCJTbWFydEZvcmVncm91bmQiOm51bGwsIkJhY2tncm91bmRGaWxsVHlwZSI6MCwiTWFyZ2luIjp7IiRpZCI6IjQ3NSIsIlRvcCI6MCwiTGVmdCI6MCwiUmlnaHQiOjAsIkJvdHRvbSI6MH0sIlBhZGRpbmciOnsiJGlkIjoiNDc2IiwiVG9wIjowLCJMZWZ0IjowLCJSaWdodCI6MCwiQm90dG9tIjowfSwiQmFja2dyb3VuZCI6eyIkcmVmIjoiMzQ3In0sIklzVmlzaWJsZSI6dHJ1ZSwiV2lkdGgiOjAuMCwiSGVpZ2h0IjowLjAsIkJvcmRlclN0eWxlIjp7IiRpZCI6IjQ3NyIsIkxpbmVDb2xvciI6bnVsbCwiTGluZVdlaWdodCI6MC4wLCJMaW5lVHlwZSI6MCwiUGFyZW50U3R5bGUiOm51bGx9LCJQYXJlbnRTdHlsZSI6bnVsbH0sIkRhdGVTdHlsZSI6eyIkaWQiOiI0NzgiLCJGb250U2V0dGluZ3MiOnsiJGlkIjoiNDc5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0ODAiLCJUb3AiOjAsIkxlZnQiOjAsIlJpZ2h0IjowLCJCb3R0b20iOjB9LCJQYWRkaW5nIjp7IiRpZCI6IjQ4MSIsIlRvcCI6MCwiTGVmdCI6MCwiUmlnaHQiOjAsIkJvdHRvbSI6MH0sIkJhY2tncm91bmQiOnsiJHJlZiI6IjM1MyJ9LCJJc1Zpc2libGUiOnRydWUsIldpZHRoIjowLjAsIkhlaWdodCI6MC4wLCJCb3JkZXJTdHlsZSI6eyIkaWQiOiI0ODIiLCJMaW5lQ29sb3IiOm51bGwsIkxpbmVXZWlnaHQiOjAuMCwiTGluZVR5cGUiOjAsIlBhcmVudFN0eWxlIjpudWxsfSwiUGFyZW50U3R5bGUiOm51bGx9LCJEYXRlRm9ybWF0Ijp7IiRpZCI6IjQ4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MSwiU21hcnREdXJhdGlvbkFjdGl2YXRlZCI6ZmFsc2UsIkRhdGVGb3JtYXQiOnsiJHJlZiI6IjQ4MyJ9LCJJZCI6IjExOGFhMjYyLWM5YjAtNDhlMS05ZTBiLTJlY2M1MWUzNmMzOCIsIkltcG9ydElkIjpudWxsLCJUaXRsZSI6IlN0cmF0ZWdpYyBJbnRlbnQiLCJOb3RlIjpudWxsLCJIeXBlcmxpbmsiOnsiJGlkIjoiNDg0IiwiQWRkcmVzcyI6IiIsIlN1YkFkZHJlc3MiOiIifSwiSXNDaGFuZ2VkIjpmYWxzZSwiSXNOZXciOmZhbHNlfSwiSW5kZXgiOjB9LHsiJGlkIjoiNDg1IiwiX2F0dGFjaGVkTWlsZXN0b25lcyI6W3siJGlkIjoiNDg2IiwiRGF0ZSI6IjIwMTktMDMtMzFUMjM6NTk6MDAiLCJTdHlsZSI6eyIkaWQiOiI0ODciLCJTaGFwZSI6MTQsIkNvbm5lY3Rvck1hcmdpbiI6eyIkaWQiOiI0ODgiLCJUb3AiOjAsIkxlZnQiOjIsIlJpZ2h0IjoyLCJCb3R0b20iOjB9LCJDb25uZWN0b3JTdHlsZSI6eyIkaWQiOiI0ODkiLCJMaW5lQ29sb3IiOnsiJGlkIjoiNDkwIiwiJHR5cGUiOiJOTFJFLkNvbW1vbi5Eb20uU29saWRDb2xvckJydXNoLCBOTFJFLkNvbW1vbiIsIkNvbG9yIjp7IiRpZCI6IjQ5MSIsIkEiOjEyNywiUiI6NzksIkciOjEyOSwiQiI6MTg5fX0sIkxpbmVXZWlnaHQiOjEuMCwiTGluZVR5cGUiOjAsIlBhcmVudFN0eWxlIjpudWxsfSwiSXNCZWxvd1RpbWViYW5kIjp0cnVlLCJQb3NpdGlvbk9uVGFzayI6MywiSGlkZURhdGUiOmZhbHNlLCJTaGFwZVNpemUiOjEsIlNwYWNpbmciOjAuMCwiUGFkZGluZyI6eyIkaWQiOiI0OTIiLCJUb3AiOjcsIkxlZnQiOjMsIlJpZ2h0IjowLCJCb3R0b20iOjJ9LCJTaGFwZVN0eWxlIjp7IiRpZCI6IjQ5MyIsIk1hcmdpbiI6eyIkcmVmIjoiNjAifSwiUGFkZGluZyI6eyIkcmVmIjoiNjEifSwiQmFja2dyb3VuZCI6eyIkaWQiOiI0OTQiLCJDb2xvciI6eyIkaWQiOiI0OTUiLCJBIjoyNTUsIlIiOjEyNywiRyI6OTYsIkIiOjB9fSwiSXNWaXNpYmxlIjp0cnVlLCJXaWR0aCI6MTguMCwiSGVpZ2h0IjoyMC4wLCJCb3JkZXJTdHlsZSI6eyIkaWQiOiI0OTYiLCJMaW5lQ29sb3IiOm51bGwsIkxpbmVXZWlnaHQiOjAuMCwiTGluZVR5cGUiOjAsIlBhcmVudFN0eWxlIjpudWxsfSwiUGFyZW50U3R5bGUiOm51bGx9LCJUaXRsZVN0eWxlIjp7IiRpZCI6IjQ5NyIsIkZvbnRTZXR0aW5ncyI6eyIkaWQiOiI0OTgiLCJGb250U2l6ZSI6MTEsIkZvbnROYW1lIjoiQ2FsaWJyaSIsIklzQm9sZCI6dHJ1ZSwiSXNJdGFsaWMiOmZhbHNlLCJJc1VuZGVybGluZWQiOmZhbHNlLCJQYXJlbnRTdHlsZSI6bnVsbH0sIkF1dG9TaXplIjowLCJGb3JlZ3JvdW5kIjp7IiRpZCI6IjQ5OSIsIkNvbG9yIjp7IiRpZCI6IjUwMC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mYWxzZSwiV2lkdGgiOjAuMCwiSGVpZ2h0IjowLjAsIkJvcmRlclN0eWxlIjp7IiRpZCI6IjUwMSIsIkxpbmVDb2xvciI6bnVsbCwiTGluZVdlaWdodCI6MC4wLCJMaW5lVHlwZSI6MCwiUGFyZW50U3R5bGUiOm51bGx9LCJQYXJlbnRTdHlsZSI6bnVsbH0sIkRhdGVTdHlsZSI6eyIkaWQiOiI1MDIiLCJGb250U2V0dGluZ3MiOnsiJGlkIjoiNTAz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mZhbHNlLCJXaWR0aCI6MC4wLCJIZWlnaHQiOjAuMCwiQm9yZGVyU3R5bGUiOnsiJGlkIjoiNTA0IiwiTGluZUNvbG9yIjpudWxsLCJMaW5lV2VpZ2h0IjowLjAsIkxpbmVUeXBlIjowLCJQYXJlbnRTdHlsZSI6bnVsbH0sIlBhcmVudFN0eWxlIjpudWxsfSwiRGF0ZUZvcm1hdCI6eyIkcmVmIjoiODEifSwiSXNWaXNpYmxlIjp0cnVlLCJQYXJlbnRTdHlsZSI6bnVsbH0sIkluZGV4IjoxMywiUGVyY2VudGFnZUNvbXBsZXRlIjpudWxsLCJQb3NpdGlvbiI6eyJSYXRpbyI6MC4wLCJJc0N1c3RvbSI6ZmFsc2V9LCJEYXRlRm9ybWF0Ijp7IiRyZWYiOiI4MSJ9LCJSZWxhdGVkVGFza0lkIjoiODQwZDE5MDYtY2IxMC00YjAxLWJkZTEtNWJiNzhlOGUzMjNiIiwiSWQiOiIzOTk5ZjE4ZS0yYzYxLTQ1NGMtYWRmZC03ZWE0NjNkMjUzNmIiLCJJbXBvcnRJZCI6bnVsbCwiVGl0bGUiOiJLUElzIERlZmluZWQiLCJOb3RlIjpudWxsLCJIeXBlcmxpbmsiOnsiJGlkIjoiNTA1IiwiQWRkcmVzcyI6IiIsIlN1YkFkZHJlc3MiOiIifSwiSXNDaGFuZ2VkIjpmYWxzZSwiSXNOZXciOmZhbHNlfV0sIlRhc2tEZWZpbml0aW9uIjp7IiRpZCI6IjUwNiIsIkdyb3VwTmFtZSI6IjU3OTE1MTVmLTgwYWQtNGY1NS1iZGQzLWMyMzI2ODc4MjQyOCIsIlN0YXJ0RGF0ZSI6IjIwMTktMDItMjNUMTQ6MzY6MDAiLCJFbmREYXRlIjoiMjAxOS0wNC0wN1QwMDoyNDowMCIsIlBlcmNlbnRhZ2VDb21wbGV0ZSI6MTAwLjAsIlN0eWxlIjp7IiRpZCI6IjUwNyIsIlNoYXBlIjo3LCJTaGFwZVRoaWNrbmVzcyI6MCwiRHVyYXRpb25Gb3JtYXQiOjAsIkluY2x1ZGVOb25Xb3JraW5nRGF5c0luRHVyYXRpb24iOmZhbHNlLCJQZXJjZW50YWdlQ29tcGxldGVTdHlsZSI6eyIkaWQiOiI1MDgiLCJGb250U2V0dGluZ3MiOnsiJGlkIjoiNTA5IiwiRm9udFNpemUiOjEwLCJGb250TmFtZSI6IkNhbGlicmkiLCJJc0JvbGQiOnRydWUsIklzSXRhbGljIjpmYWxzZSwiSXNVbmRlcmxpbmVkIjpmYWxzZSwiUGFyZW50U3R5bGUiOm51bGx9LCJBdXRvU2l6ZSI6MCwiRm9yZWdyb3VuZCI6eyIkaWQiOiI1MTAiLCJDb2xvciI6eyIkaWQiOiI1MTEiLCJBIjoyNTUsIlIiOjEyNywiRyI6OTYsIkIiOjB9fSwiTWF4V2lkdGgiOjIwMC4wLCJNYXhIZWlnaHQiOiJJbmZpbml0eSIsIlNtYXJ0Rm9yZWdyb3VuZElzQWN0aXZlIjpmYWxzZSwiSG9yaXpvbnRhbEFsaWdubWVudCI6MiwiVmVydGljYWxBbGlnbm1lbnQiOjAsIlNtYXJ0Rm9yZWdyb3VuZCI6bnVsbCwiQmFja2dyb3VuZEZpbGxUeXBlIjowLCJNYXJnaW4iOnsiJGlkIjoiNTEyIiwiVG9wIjowLCJMZWZ0IjowLCJSaWdodCI6MCwiQm90dG9tIjowfSwiUGFkZGluZyI6eyIkaWQiOiI1MTMiLCJUb3AiOjAsIkxlZnQiOjAsIlJpZ2h0IjowLCJCb3R0b20iOjB9LCJCYWNrZ3JvdW5kIjp7IiRyZWYiOiIzMTYifSwiSXNWaXNpYmxlIjp0cnVlLCJXaWR0aCI6MC4wLCJIZWlnaHQiOjAuMCwiQm9yZGVyU3R5bGUiOnsiJGlkIjoiNTE0IiwiTGluZUNvbG9yIjpudWxsLCJMaW5lV2VpZ2h0IjowLjAsIkxpbmVUeXBlIjowLCJQYXJlbnRTdHlsZSI6bnVsbH0sIlBhcmVudFN0eWxlIjpudWxsfSwiRHVyYXRpb25TdHlsZSI6eyIkaWQiOiI1MTUiLCJGb250U2V0dGluZ3MiOnsiJGlkIjoiNTE2IiwiRm9udFNpemUiOjEwLCJGb250TmFtZSI6IkNhbGlicmkiLCJJc0JvbGQiOmZhbHNlLCJJc0l0YWxpYyI6ZmFsc2UsIklzVW5kZXJsaW5lZCI6ZmFsc2UsIlBhcmVudFN0eWxlIjpudWxsfSwiQXV0b1NpemUiOjAsIkZvcmVncm91bmQiOnsiJGlkIjoiNTE3IiwiQ29sb3IiOnsiJHJlZiI6IjMyMiJ9fSwiTWF4V2lkdGgiOjIwMC4wLCJNYXhIZWlnaHQiOiJJbmZpbml0eSIsIlNtYXJ0Rm9yZWdyb3VuZElzQWN0aXZlIjpmYWxzZSwiSG9yaXpvbnRhbEFsaWdubWVudCI6MCwiVmVydGljYWxBbGlnbm1lbnQiOjAsIlNtYXJ0Rm9yZWdyb3VuZCI6bnVsbCwiQmFja2dyb3VuZEZpbGxUeXBlIjowLCJNYXJnaW4iOnsiJGlkIjoiNTE4IiwiVG9wIjowLCJMZWZ0IjowLCJSaWdodCI6MCwiQm90dG9tIjowfSwiUGFkZGluZyI6eyIkaWQiOiI1MTkiLCJUb3AiOjAsIkxlZnQiOjAsIlJpZ2h0IjowLCJCb3R0b20iOjB9LCJCYWNrZ3JvdW5kIjp7IiRyZWYiOiIzMjUifSwiSXNWaXNpYmxlIjp0cnVlLCJXaWR0aCI6MC4wLCJIZWlnaHQiOjAuMCwiQm9yZGVyU3R5bGUiOnsiJGlkIjoiNTIwIiwiTGluZUNvbG9yIjpudWxsLCJMaW5lV2VpZ2h0IjowLjAsIkxpbmVUeXBlIjowLCJQYXJlbnRTdHlsZSI6bnVsbH0sIlBhcmVudFN0eWxlIjpudWxsfSwiSG9yaXpvbnRhbENvbm5lY3RvclN0eWxlIjp7IiRpZCI6IjUyMSIsIkxpbmVDb2xvciI6eyIkcmVmIjoiMzI4In0sIkxpbmVXZWlnaHQiOjEuMCwiTGluZVR5cGUiOjAsIlBhcmVudFN0eWxlIjpudWxsfSwiVmVydGljYWxDb25uZWN0b3JTdHlsZSI6eyIkaWQiOiI1MjIiLCJMaW5lQ29sb3IiOnsiJHJlZiI6IjMzMSJ9LCJMaW5lV2VpZ2h0IjowLjAsIkxpbmVUeXBlIjowLCJQYXJlbnRTdHlsZSI6bnVsbH0sIk1hcmdpbiI6bnVsbCwiU3RhcnREYXRlUG9zaXRpb24iOjYsIkVuZERhdGVQb3NpdGlvbiI6NiwiRGF0ZUlzVmlzaWJsZSI6ZmFsc2UsIlRpdGxlUG9zaXRpb24iOjIsIkR1cmF0aW9uUG9zaXRpb24iOjYsIlBlcmNlbnRhZ2VDb21wbGV0ZWRQb3NpdGlvbiI6MywiU3BhY2luZyI6MywiSXNCZWxvd1RpbWViYW5kIjp0cnVlLCJQZXJjZW50YWdlQ29tcGxldGVTaGFwZU9wYWNpdHkiOjM1LCJTaGFwZVN0eWxlIjp7IiRpZCI6IjUyMyIsIk1hcmdpbiI6eyIkaWQiOiI1MjQiLCJUb3AiOjAsIkxlZnQiOjQsIlJpZ2h0Ijo0LCJCb3R0b20iOjB9LCJQYWRkaW5nIjp7IiRpZCI6IjUyNSIsIlRvcCI6MCwiTGVmdCI6MCwiUmlnaHQiOjAsIkJvdHRvbSI6MH0sIkJhY2tncm91bmQiOnsiJGlkIjoiNTI2IiwiQ29sb3IiOnsiJGlkIjoiNTI3IiwiQSI6MjU1LCJSIjoyNTUsIkciOjE5MiwiQiI6MH19LCJJc1Zpc2libGUiOnRydWUsIldpZHRoIjowLjAsIkhlaWdodCI6MTMuNDI2NjY2NjY2NjY2Njc3LCJCb3JkZXJTdHlsZSI6eyIkaWQiOiI1MjgiLCJMaW5lQ29sb3IiOnsiJGlkIjoiNTI5IiwiJHR5cGUiOiJOTFJFLkNvbW1vbi5Eb20uU29saWRDb2xvckJydXNoLCBOTFJFLkNvbW1vbiIsIkNvbG9yIjp7IiRpZCI6IjUzMCIsIkEiOjI1NSwiUiI6MjU1LCJHIjowLCJCIjowfX0sIkxpbmVXZWlnaHQiOjAuMCwiTGluZVR5cGUiOjAsIlBhcmVudFN0eWxlIjpudWxsfSwiUGFyZW50U3R5bGUiOm51bGx9LCJUaXRsZVN0eWxlIjp7IiRpZCI6IjUzMSIsIkZvbnRTZXR0aW5ncyI6eyIkaWQiOiI1MzIiLCJGb250U2l6ZSI6MTEsIkZvbnROYW1lIjoiQ2FsaWJyaSIsIklzQm9sZCI6dHJ1ZSwiSXNJdGFsaWMiOmZhbHNlLCJJc1VuZGVybGluZWQiOmZhbHNlLCJQYXJlbnRTdHlsZSI6bnVsbH0sIkF1dG9TaXplIjowLCJGb3JlZ3JvdW5kIjp7IiRpZCI6IjUzMyIsIkNvbG9yIjp7IiRpZCI6IjUzNC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1MzUiLCJUb3AiOjAsIkxlZnQiOjAsIlJpZ2h0IjowLCJCb3R0b20iOjB9LCJQYWRkaW5nIjp7IiRpZCI6IjUzNiIsIlRvcCI6MCwiTGVmdCI6MCwiUmlnaHQiOjAsIkJvdHRvbSI6MH0sIkJhY2tncm91bmQiOnsiJHJlZiI6IjM0NyJ9LCJJc1Zpc2libGUiOnRydWUsIldpZHRoIjowLjAsIkhlaWdodCI6MC4wLCJCb3JkZXJTdHlsZSI6eyIkaWQiOiI1MzciLCJMaW5lQ29sb3IiOm51bGwsIkxpbmVXZWlnaHQiOjAuMCwiTGluZVR5cGUiOjAsIlBhcmVudFN0eWxlIjpudWxsfSwiUGFyZW50U3R5bGUiOm51bGx9LCJEYXRlU3R5bGUiOnsiJGlkIjoiNTM4IiwiRm9udFNldHRpbmdzIjp7IiRpZCI6IjUzO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GlkIjoiNTQwIiwiVG9wIjowLCJMZWZ0IjowLCJSaWdodCI6MCwiQm90dG9tIjowfSwiUGFkZGluZyI6eyIkaWQiOiI1NDEiLCJUb3AiOjAsIkxlZnQiOjAsIlJpZ2h0IjowLCJCb3R0b20iOjB9LCJCYWNrZ3JvdW5kIjp7IiRyZWYiOiIzNTMifSwiSXNWaXNpYmxlIjp0cnVlLCJXaWR0aCI6MC4wLCJIZWlnaHQiOjAuMCwiQm9yZGVyU3R5bGUiOnsiJGlkIjoiNTQyIiwiTGluZUNvbG9yIjpudWxsLCJMaW5lV2VpZ2h0IjowLjAsIkxpbmVUeXBlIjowLCJQYXJlbnRTdHlsZSI6bnVsbH0sIlBhcmVudFN0eWxlIjpudWxsfSwiRGF0ZUZvcm1hdCI6eyIkaWQiOiI1NDM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IsIlNtYXJ0RHVyYXRpb25BY3RpdmF0ZWQiOmZhbHNlLCJEYXRlRm9ybWF0Ijp7IiRyZWYiOiI1NDMifSwiSWQiOiI4NDBkMTkwNi1jYjEwLTRiMDEtYmRlMS01YmI3OGU4ZTMyM2IiLCJJbXBvcnRJZCI6bnVsbCwiVGl0bGUiOiJHb2FscyIsIk5vdGUiOm51bGwsIkh5cGVybGluayI6eyIkaWQiOiI1NDQiLCJBZGRyZXNzIjoiIiwiU3ViQWRkcmVzcyI6IiJ9LCJJc0NoYW5nZWQiOmZhbHNlLCJJc05ldyI6ZmFsc2V9LCJJbmRleCI6MH1dLCJNaWxlc3RvbmVzIjpbXX0seyIkaWQiOiI1NDUiLCJJZCI6IjA4OWQ3ZWI5LTg4MjctNDUyNy05NDhhLTFlZjQ2NDZlODc0NiIsIkluZGV4IjoxMywiSGVhZGVyVGV4dCI6IlN0cmF0ZWd5IiwiU3R5bGUiOnsiJGlkIjoiNTQ2IiwiSGVhZGVyU3R5bGUiOnsiJGlkIjoiNTQ3IiwiVGV4dFN0eWxlIjp7IiRpZCI6IjU0OCIsIkZvbnRTZXR0aW5ncyI6eyIkaWQiOiI1NDkiLCJGb250U2l6ZSI6MTIsIkZvbnROYW1lIjoiQ2FsaWJyaSIsIklzQm9sZCI6dHJ1ZSwiSXNJdGFsaWMiOmZhbHNlLCJJc1VuZGVybGluZWQiOmZhbHNlLCJQYXJlbnRTdHlsZSI6bnVsbH0sIkF1dG9TaXplIjowLCJGb3JlZ3JvdW5kIjp7IiRpZCI6IjU1MCIsIkNvbG9yIjp7IiRpZCI6IjU1MSIsIkEiOjI1NSwiUiI6MjU1LCJHIjoyNTUsIkIiOjI1NX19LCJNYXhXaWR0aCI6MC4wLCJNYXhIZWlnaHQiOjAuMCwiU21hcnRGb3JlZ3JvdW5kSXNBY3RpdmUiOmZhbHNlLCJIb3Jpem9udGFsQWxpZ25tZW50IjowLCJWZXJ0aWNhbEFsaWdubWVudCI6MCwiU21hcnRGb3JlZ3JvdW5kIjpudWxsLCJCYWNrZ3JvdW5kRmlsbFR5cGUiOjAsIk1hcmdpbiI6eyIkcmVmIjoiMjU4In0sIlBhZGRpbmciOnsiJHJlZiI6IjI1OSJ9LCJCYWNrZ3JvdW5kIjpudWxsLCJJc1Zpc2libGUiOmZhbHNlLCJXaWR0aCI6MC4wLCJIZWlnaHQiOjAuMCwiQm9yZGVyU3R5bGUiOm51bGwsIlBhcmVudFN0eWxlIjpudWxsfSwiUmVjdGFuZ2xlU3R5bGUiOnsiJGlkIjoiNTUyIiwiTWFyZ2luIjp7IiRyZWYiOiIyNjEifSwiUGFkZGluZyI6eyIkcmVmIjoiMjYyIn0sIkJhY2tncm91bmQiOnsiJGlkIjoiNTUzIiwiQ29sb3IiOnsiJGlkIjoiNTU0IiwiQSI6MjU1LCJSIjoyMzcsIkciOjEyNSwiQiI6NDl9fSwiSXNWaXNpYmxlIjpmYWxzZSwiV2lkdGgiOjAuMCwiSGVpZ2h0IjowLjAsIkJvcmRlclN0eWxlIjp7IiRpZCI6IjU1NSIsIkxpbmVDb2xvciI6eyIkaWQiOiI1NTYiLCIkdHlwZSI6Ik5MUkUuQ29tbW9uLkRvbS5Tb2xpZENvbG9yQnJ1c2gsIE5MUkUuQ29tbW9uIiwiQ29sb3IiOnsiJGlkIjoiNTU3IiwiQSI6MjU1LCJSIjoyMSwiRyI6MzcsIkIiOjY2fX0sIkxpbmVXZWlnaHQiOjAuMCwiTGluZVR5cGUiOjAsIlBhcmVudFN0eWxlIjpudWxsfSwiUGFyZW50U3R5bGUiOm51bGx9LCJNYXJnaW4iOnsiJHJlZiI6IjI2OCJ9LCJQYWRkaW5nIjp7IiRyZWYiOiIyNjkifSwiQmFja2dyb3VuZCI6bnVsbCwiSXNWaXNpYmxlIjp0cnVlLCJXaWR0aCI6MC4wLCJIZWlnaHQiOjAuMCwiQm9yZGVyU3R5bGUiOm51bGwsIlBhcmVudFN0eWxlIjpudWxsfSwiQmFja2dyb3VuZFN0eWxlIjp7IiRpZCI6IjU1OCIsIk1hcmdpbiI6eyIkcmVmIjoiMjcxIn0sIlBhZGRpbmciOnsiJHJlZiI6IjI3MiJ9LCJCYWNrZ3JvdW5kIjp7IiRpZCI6IjU1OSIsIkNvbG9yIjp7IiRpZCI6IjU2MCIsIkEiOjM4LCJSIjoyMzcsIkciOjEyNSwiQiI6NDl9fSwiSXNWaXNpYmxlIjp0cnVlLCJXaWR0aCI6MC4wLCJIZWlnaHQiOjAuMCwiQm9yZGVyU3R5bGUiOnsiJGlkIjoiNTYxIiwiTGluZUNvbG9yIjp7IiRpZCI6IjU2MiIsIiR0eXBlIjoiTkxSRS5Db21tb24uRG9tLlNvbGlkQ29sb3JCcnVzaCwgTkxSRS5Db21tb24iLCJDb2xvciI6eyIkaWQiOiI1NjMiLCJBIjoyNTUsIlIiOjIxLCJHIjozNywiQiI6NjZ9fSwiTGluZVdlaWdodCI6MC4wLCJMaW5lVHlwZSI6MCwiUGFyZW50U3R5bGUiOm51bGx9LCJQYXJlbnRTdHlsZSI6bnVsbH0sIklzQWJvdmVUaW1lYmFuZCI6ZmFsc2UsIk1hcmdpbiI6eyIkcmVmIjoiMjc4In0sIlBhZGRpbmciOnsiJHJlZiI6IjI3OSJ9LCJJc1Zpc2libGUiOnRydWUsIldpZHRoIjowLjAsIkhlaWdodCI6MC4wLCJCb3JkZXJTdHlsZSI6bnVsbCwiUGFyZW50U3R5bGUiOm51bGx9LCJUYXNrcyI6W3siJGlkIjoiNTY0IiwiX2F0dGFjaGVkTWlsZXN0b25lcyI6W3siJGlkIjoiNTY1IiwiRGF0ZSI6IjIwMTktMDMtMzFUMjM6NTk6MDBaIiwiU3R5bGUiOnsiJGlkIjoiNTY2IiwiU2hhcGUiOjE0LCJDb25uZWN0b3JNYXJnaW4iOnsiJGlkIjoiNTY3IiwiVG9wIjowLCJMZWZ0IjoyLCJSaWdodCI6MiwiQm90dG9tIjowfSwiQ29ubmVjdG9yU3R5bGUiOnsiJGlkIjoiNTY4IiwiTGluZUNvbG9yIjp7IiRpZCI6IjU2OSIsIiR0eXBlIjoiTkxSRS5Db21tb24uRG9tLlNvbGlkQ29sb3JCcnVzaCwgTkxSRS5Db21tb24iLCJDb2xvciI6eyIkaWQiOiI1NzAiLCJBIjoxMjcsIlIiOjc5LCJHIjoxMjksIkIiOjE4OX19LCJMaW5lV2VpZ2h0IjoxLjAsIkxpbmVUeXBlIjowLCJQYXJlbnRTdHlsZSI6bnVsbH0sIklzQmVsb3dUaW1lYmFuZCI6dHJ1ZSwiUG9zaXRpb25PblRhc2siOjMsIkhpZGVEYXRlIjpmYWxzZSwiU2hhcGVTaXplIjoxLCJTcGFjaW5nIjowLjAsIlBhZGRpbmciOnsiJGlkIjoiNTcxIiwiVG9wIjo3LCJMZWZ0IjozLCJSaWdodCI6MCwiQm90dG9tIjoyfSwiU2hhcGVTdHlsZSI6eyIkaWQiOiI1NzIiLCJNYXJnaW4iOnsiJHJlZiI6IjYwIn0sIlBhZGRpbmciOnsiJHJlZiI6IjYxIn0sIkJhY2tncm91bmQiOnsiJGlkIjoiNTczIiwiQ29sb3IiOnsiJGlkIjoiNTc0IiwiQSI6MjU1LCJSIjoxMzIsIkciOjYwLCJCIjoxMn19LCJJc1Zpc2libGUiOnRydWUsIldpZHRoIjoxOC4wLCJIZWlnaHQiOjIwLjAsIkJvcmRlclN0eWxlIjp7IiRpZCI6IjU3NSIsIkxpbmVDb2xvciI6bnVsbCwiTGluZVdlaWdodCI6MC4wLCJMaW5lVHlwZSI6MCwiUGFyZW50U3R5bGUiOm51bGx9LCJQYXJlbnRTdHlsZSI6bnVsbH0sIlRpdGxlU3R5bGUiOnsiJGlkIjoiNTc2IiwiRm9udFNldHRpbmdzIjp7IiRpZCI6IjU3NyIsIkZvbnRTaXplIjoxMSwiRm9udE5hbWUiOiJDYWxpYnJpIiwiSXNCb2xkIjp0cnVlLCJJc0l0YWxpYyI6ZmFsc2UsIklzVW5kZXJsaW5lZCI6ZmFsc2UsIlBhcmVudFN0eWxlIjpudWxsfSwiQXV0b1NpemUiOjAsIkZvcmVncm91bmQiOnsiJGlkIjoiNTc4IiwiQ29sb3IiOnsiJGlkIjoiNTc5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1ODAiLCJMaW5lQ29sb3IiOm51bGwsIkxpbmVXZWlnaHQiOjAuMCwiTGluZVR5cGUiOjAsIlBhcmVudFN0eWxlIjpudWxsfSwiUGFyZW50U3R5bGUiOm51bGx9LCJEYXRlU3R5bGUiOnsiJGlkIjoiNTgxIiwiRm9udFNldHRpbmdzIjp7IiRpZCI6IjU4Mi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mYWxzZSwiV2lkdGgiOjAuMCwiSGVpZ2h0IjowLjAsIkJvcmRlclN0eWxlIjp7IiRpZCI6IjU4MyIsIkxpbmVDb2xvciI6bnVsbCwiTGluZVdlaWdodCI6MC4wLCJMaW5lVHlwZSI6MCwiUGFyZW50U3R5bGUiOm51bGx9LCJQYXJlbnRTdHlsZSI6bnVsbH0sIkRhdGVGb3JtYXQiOnsiJGlkIjoiNTg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4LCJQZXJjZW50YWdlQ29tcGxldGUiOm51bGwsIlBvc2l0aW9uIjp7IlJhdGlvIjowLjAsIklzQ3VzdG9tIjpmYWxzZX0sIkRhdGVGb3JtYXQiOnsiJHJlZiI6IjU4NCJ9LCJSZWxhdGVkVGFza0lkIjoiNDRkZTk3NjUtZTcyMC00NTU3LWI4ODItOTdmNDcwOWI4YzMwIiwiSWQiOiIwNzIzYTUzNC1iOGIwLTRkODQtOGFkNC05ZDk2MGI4MzNiOWMiLCJJbXBvcnRJZCI6bnVsbCwiVGl0bGUiOiJDb21wZXRpdG9yIFJldmlldyIsIk5vdGUiOm51bGwsIkh5cGVybGluayI6eyIkaWQiOiI1ODUiLCJBZGRyZXNzIjoiIiwiU3ViQWRkcmVzcyI6IiJ9LCJJc0NoYW5nZWQiOmZhbHNlLCJJc05ldyI6ZmFsc2V9XSwiVGFza0RlZmluaXRpb24iOnsiJGlkIjoiNTg2IiwiR3JvdXBOYW1lIjoiMWVkZjNkNjMtYTJmMy00Mzg4LWFkYWEtNDM1NTljM2UwZjdhIiwiU3RhcnREYXRlIjoiMjAxOS0wMi0wMlQyMTowMzowMCIsIkVuZERhdGUiOiIyMDE5LTA0LTA3VDIwOjU5OjAwIiwiUGVyY2VudGFnZUNvbXBsZXRlIjpudWxsLCJTdHlsZSI6eyIkaWQiOiI1ODciLCJTaGFwZSI6NywiU2hhcGVUaGlja25lc3MiOjAsIkR1cmF0aW9uRm9ybWF0IjowLCJJbmNsdWRlTm9uV29ya2luZ0RheXNJbkR1cmF0aW9uIjpmYWxzZSwiUGVyY2VudGFnZUNvbXBsZXRlU3R5bGUiOnsiJGlkIjoiNTg4IiwiRm9udFNldHRpbmdzIjp7IiRpZCI6IjU4OSIsIkZvbnRTaXplIjoxMCwiRm9udE5hbWUiOiJDYWxpYnJpIiwiSXNCb2xkIjpmYWxzZSwiSXNJdGFsaWMiOmZhbHNlLCJJc1VuZGVybGluZWQiOmZhbHNlLCJQYXJlbnRTdHlsZSI6bnVsbH0sIkF1dG9TaXplIjowLCJGb3JlZ3JvdW5kIjp7IiRpZCI6IjU5MCIsIkNvbG9yIjp7IiRpZCI6IjU5MS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U5MiIsIlRvcCI6MCwiTGVmdCI6MCwiUmlnaHQiOjAsIkJvdHRvbSI6MH0sIlBhZGRpbmciOnsiJGlkIjoiNTkzIiwiVG9wIjowLCJMZWZ0IjowLCJSaWdodCI6MCwiQm90dG9tIjowfSwiQmFja2dyb3VuZCI6eyIkcmVmIjoiMzE2In0sIklzVmlzaWJsZSI6dHJ1ZSwiV2lkdGgiOjAuMCwiSGVpZ2h0IjowLjAsIkJvcmRlclN0eWxlIjp7IiRpZCI6IjU5NCIsIkxpbmVDb2xvciI6bnVsbCwiTGluZVdlaWdodCI6MC4wLCJMaW5lVHlwZSI6MCwiUGFyZW50U3R5bGUiOm51bGx9LCJQYXJlbnRTdHlsZSI6bnVsbH0sIkR1cmF0aW9uU3R5bGUiOnsiJGlkIjoiNTk1IiwiRm9udFNldHRpbmdzIjp7IiRpZCI6IjU5NiIsIkZvbnRTaXplIjoxMCwiRm9udE5hbWUiOiJDYWxpYnJpIiwiSXNCb2xkIjpmYWxzZSwiSXNJdGFsaWMiOmZhbHNlLCJJc1VuZGVybGluZWQiOmZhbHNlLCJQYXJlbnRTdHlsZSI6bnVsbH0sIkF1dG9TaXplIjowLCJGb3JlZ3JvdW5kIjp7IiRpZCI6IjU5NyIsIkNvbG9yIjp7IiRyZWYiOiIzMjIifX0sIk1heFdpZHRoIjoyMDAuMCwiTWF4SGVpZ2h0IjoiSW5maW5pdHkiLCJTbWFydEZvcmVncm91bmRJc0FjdGl2ZSI6ZmFsc2UsIkhvcml6b250YWxBbGlnbm1lbnQiOjAsIlZlcnRpY2FsQWxpZ25tZW50IjowLCJTbWFydEZvcmVncm91bmQiOm51bGwsIkJhY2tncm91bmRGaWxsVHlwZSI6MCwiTWFyZ2luIjp7IiRpZCI6IjU5OCIsIlRvcCI6MCwiTGVmdCI6MCwiUmlnaHQiOjAsIkJvdHRvbSI6MH0sIlBhZGRpbmciOnsiJGlkIjoiNTk5IiwiVG9wIjowLCJMZWZ0IjowLCJSaWdodCI6MCwiQm90dG9tIjowfSwiQmFja2dyb3VuZCI6eyIkcmVmIjoiMzI1In0sIklzVmlzaWJsZSI6dHJ1ZSwiV2lkdGgiOjAuMCwiSGVpZ2h0IjowLjAsIkJvcmRlclN0eWxlIjp7IiRpZCI6IjYwMCIsIkxpbmVDb2xvciI6bnVsbCwiTGluZVdlaWdodCI6MC4wLCJMaW5lVHlwZSI6MCwiUGFyZW50U3R5bGUiOm51bGx9LCJQYXJlbnRTdHlsZSI6bnVsbH0sIkhvcml6b250YWxDb25uZWN0b3JTdHlsZSI6eyIkaWQiOiI2MDEiLCJMaW5lQ29sb3IiOnsiJHJlZiI6IjMyOCJ9LCJMaW5lV2VpZ2h0IjoxLjAsIkxpbmVUeXBlIjowLCJQYXJlbnRTdHlsZSI6bnVsbH0sIlZlcnRpY2FsQ29ubmVjdG9yU3R5bGUiOnsiJGlkIjoiNjAy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2MDMiLCJNYXJnaW4iOnsiJGlkIjoiNjA0IiwiVG9wIjowLCJMZWZ0Ijo0LCJSaWdodCI6NCwiQm90dG9tIjowfSwiUGFkZGluZyI6eyIkaWQiOiI2MDUiLCJUb3AiOjAsIkxlZnQiOjAsIlJpZ2h0IjowLCJCb3R0b20iOjB9LCJCYWNrZ3JvdW5kIjp7IiRpZCI6IjYwNiIsIkNvbG9yIjp7IiRpZCI6IjYwNyIsIkEiOjI1NSwiUiI6MjM3LCJHIjoxMjUsIkIiOjQ5fX0sIklzVmlzaWJsZSI6dHJ1ZSwiV2lkdGgiOjAuMCwiSGVpZ2h0IjoxMy40MjY2NjY2NjY2NjY2NzcsIkJvcmRlclN0eWxlIjp7IiRpZCI6IjYwOCIsIkxpbmVDb2xvciI6eyIkaWQiOiI2MDkiLCIkdHlwZSI6Ik5MUkUuQ29tbW9uLkRvbS5Tb2xpZENvbG9yQnJ1c2gsIE5MUkUuQ29tbW9uIiwiQ29sb3IiOnsiJGlkIjoiNjEwIiwiQSI6MjU1LCJSIjoyNTUsIkciOjAsIkIiOjB9fSwiTGluZVdlaWdodCI6MC4wLCJMaW5lVHlwZSI6MCwiUGFyZW50U3R5bGUiOm51bGx9LCJQYXJlbnRTdHlsZSI6bnVsbH0sIlRpdGxlU3R5bGUiOnsiJGlkIjoiNjExIiwiRm9udFNldHRpbmdzIjp7IiRpZCI6IjYxMiIsIkZvbnRTaXplIjoxMSwiRm9udE5hbWUiOiJDYWxpYnJpIiwiSXNCb2xkIjp0cnVlLCJJc0l0YWxpYyI6ZmFsc2UsIklzVW5kZXJsaW5lZCI6ZmFsc2UsIlBhcmVudFN0eWxlIjpudWxsfSwiQXV0b1NpemUiOjAsIkZvcmVncm91bmQiOnsiJGlkIjoiNjEzIiwiQ29sb3IiOnsiJGlkIjoiNjE0IiwiQSI6MjU1LCJSIjoyNTUsIkciOjI1NSwiQiI6MjU1fX0sIk1heFdpZHRoIjo5NjAuMCwiTWF4SGVpZ2h0IjoiSW5maW5pdHkiLCJTbWFydEZvcmVncm91bmRJc0FjdGl2ZSI6ZmFsc2UsIkhvcml6b250YWxBbGlnbm1lbnQiOjEsIlZlcnRpY2FsQWxpZ25tZW50IjowLCJTbWFydEZvcmVncm91bmQiOm51bGwsIkJhY2tncm91bmRGaWxsVHlwZSI6MCwiTWFyZ2luIjp7IiRpZCI6IjYxNSIsIlRvcCI6MCwiTGVmdCI6MCwiUmlnaHQiOjAsIkJvdHRvbSI6MH0sIlBhZGRpbmciOnsiJGlkIjoiNjE2IiwiVG9wIjowLCJMZWZ0IjowLCJSaWdodCI6MCwiQm90dG9tIjowfSwiQmFja2dyb3VuZCI6eyIkcmVmIjoiMzQ3In0sIklzVmlzaWJsZSI6dHJ1ZSwiV2lkdGgiOjAuMCwiSGVpZ2h0IjowLjAsIkJvcmRlclN0eWxlIjp7IiRpZCI6IjYxNyIsIkxpbmVDb2xvciI6bnVsbCwiTGluZVdlaWdodCI6MC4wLCJMaW5lVHlwZSI6MCwiUGFyZW50U3R5bGUiOm51bGx9LCJQYXJlbnRTdHlsZSI6bnVsbH0sIkRhdGVTdHlsZSI6eyIkaWQiOiI2MTgiLCJGb250U2V0dGluZ3MiOnsiJGlkIjoiNjE5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aWQiOiI2MjAiLCJUb3AiOjAsIkxlZnQiOjAsIlJpZ2h0IjowLCJCb3R0b20iOjB9LCJQYWRkaW5nIjp7IiRpZCI6IjYyMSIsIlRvcCI6MCwiTGVmdCI6MCwiUmlnaHQiOjAsIkJvdHRvbSI6MH0sIkJhY2tncm91bmQiOnsiJHJlZiI6IjM1MyJ9LCJJc1Zpc2libGUiOnRydWUsIldpZHRoIjowLjAsIkhlaWdodCI6MC4wLCJCb3JkZXJTdHlsZSI6eyIkaWQiOiI2MjIiLCJMaW5lQ29sb3IiOm51bGwsIkxpbmVXZWlnaHQiOjAuMCwiTGluZVR5cGUiOjAsIlBhcmVudFN0eWxlIjpudWxsfSwiUGFyZW50U3R5bGUiOm51bGx9LCJEYXRlRm9ybWF0Ijp7IiRpZCI6IjYy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NywiU21hcnREdXJhdGlvbkFjdGl2YXRlZCI6ZmFsc2UsIkRhdGVGb3JtYXQiOnsiJHJlZiI6IjYyMyJ9LCJJZCI6IjQ0ZGU5NzY1LWU3MjAtNDU1Ny1iODgyLTk3ZjQ3MDliOGMzMCIsIkltcG9ydElkIjpudWxsLCJUaXRsZSI6Ik1hcmtldCBBbmFseXNpcyIsIk5vdGUiOm51bGwsIkh5cGVybGluayI6eyIkaWQiOiI2MjQiLCJBZGRyZXNzIjoiIiwiU3ViQWRkcmVzcyI6IiJ9LCJJc0NoYW5nZWQiOmZhbHNlLCJJc05ldyI6ZmFsc2V9LCJJbmRleCI6MH0seyIkaWQiOiI2MjUiLCJfYXR0YWNoZWRNaWxlc3RvbmVzIjpbXSwiVGFza0RlZmluaXRpb24iOnsiJGlkIjoiNjI2IiwiR3JvdXBOYW1lIjoiMWVkZjNkNjMtYTJmMy00Mzg4LWFkYWEtNDM1NTljM2UwZjdhIiwiU3RhcnREYXRlIjoiMjAxOS0wNC0wMlQwMDowMDowMFoiLCJFbmREYXRlIjoiMjAxOS0wNC0yOFQwNzoxODowMFoiLCJQZXJjZW50YWdlQ29tcGxldGUiOm51bGwsIlN0eWxlIjp7IiRpZCI6IjYyNyIsIlNoYXBlIjo3LCJTaGFwZVRoaWNrbmVzcyI6MCwiRHVyYXRpb25Gb3JtYXQiOjAsIkluY2x1ZGVOb25Xb3JraW5nRGF5c0luRHVyYXRpb24iOmZhbHNlLCJQZXJjZW50YWdlQ29tcGxldGVTdHlsZSI6eyIkaWQiOiI2MjgiLCJGb250U2V0dGluZ3MiOnsiJGlkIjoiNjI5IiwiRm9udFNpemUiOjEwLCJGb250TmFtZSI6IkNhbGlicmkiLCJJc0JvbGQiOmZhbHNlLCJJc0l0YWxpYyI6ZmFsc2UsIklzVW5kZXJsaW5lZCI6ZmFsc2UsIlBhcmVudFN0eWxlIjpudWxsfSwiQXV0b1NpemUiOjAsIkZvcmVncm91bmQiOnsiJHJlZiI6IjU5MCJ9LCJNYXhXaWR0aCI6MjAwLjAsIk1heEhlaWdodCI6IkluZmluaXR5IiwiU21hcnRGb3JlZ3JvdW5kSXNBY3RpdmUiOmZhbHNlLCJIb3Jpem9udGFsQWxpZ25tZW50IjowLCJWZXJ0aWNhbEFsaWdubWVudCI6MCwiU21hcnRGb3JlZ3JvdW5kIjpudWxsLCJCYWNrZ3JvdW5kRmlsbFR5cGUiOjAsIk1hcmdpbiI6eyIkaWQiOiI2MzAiLCJUb3AiOjAsIkxlZnQiOjAsIlJpZ2h0IjowLCJCb3R0b20iOjB9LCJQYWRkaW5nIjp7IiRpZCI6IjYzMSIsIlRvcCI6MCwiTGVmdCI6MCwiUmlnaHQiOjAsIkJvdHRvbSI6MH0sIkJhY2tncm91bmQiOnsiJHJlZiI6IjMxNiJ9LCJJc1Zpc2libGUiOnRydWUsIldpZHRoIjowLjAsIkhlaWdodCI6MC4wLCJCb3JkZXJTdHlsZSI6eyIkaWQiOiI2MzIiLCJMaW5lQ29sb3IiOm51bGwsIkxpbmVXZWlnaHQiOjAuMCwiTGluZVR5cGUiOjAsIlBhcmVudFN0eWxlIjpudWxsfSwiUGFyZW50U3R5bGUiOm51bGx9LCJEdXJhdGlvblN0eWxlIjp7IiRpZCI6IjYzMyIsIkZvbnRTZXR0aW5ncyI6eyIkaWQiOiI2MzQiLCJGb250U2l6ZSI6MTAsIkZvbnROYW1lIjoiQ2FsaWJyaSIsIklzQm9sZCI6ZmFsc2UsIklzSXRhbGljIjpmYWxzZSwiSXNVbmRlcmxpbmVkIjpmYWxzZSwiUGFyZW50U3R5bGUiOm51bGx9LCJBdXRvU2l6ZSI6MCwiRm9yZWdyb3VuZCI6eyIkaWQiOiI2MzUiLCJDb2xvciI6eyIkcmVmIjoiMzIyIn19LCJNYXhXaWR0aCI6MjAwLjAsIk1heEhlaWdodCI6IkluZmluaXR5IiwiU21hcnRGb3JlZ3JvdW5kSXNBY3RpdmUiOmZhbHNlLCJIb3Jpem9udGFsQWxpZ25tZW50IjowLCJWZXJ0aWNhbEFsaWdubWVudCI6MCwiU21hcnRGb3JlZ3JvdW5kIjpudWxsLCJCYWNrZ3JvdW5kRmlsbFR5cGUiOjAsIk1hcmdpbiI6eyIkaWQiOiI2MzYiLCJUb3AiOjAsIkxlZnQiOjAsIlJpZ2h0IjowLCJCb3R0b20iOjB9LCJQYWRkaW5nIjp7IiRpZCI6IjYzNyIsIlRvcCI6MCwiTGVmdCI6MCwiUmlnaHQiOjAsIkJvdHRvbSI6MH0sIkJhY2tncm91bmQiOnsiJHJlZiI6IjMyNSJ9LCJJc1Zpc2libGUiOnRydWUsIldpZHRoIjowLjAsIkhlaWdodCI6MC4wLCJCb3JkZXJTdHlsZSI6eyIkaWQiOiI2MzgiLCJMaW5lQ29sb3IiOm51bGwsIkxpbmVXZWlnaHQiOjAuMCwiTGluZVR5cGUiOjAsIlBhcmVudFN0eWxlIjpudWxsfSwiUGFyZW50U3R5bGUiOm51bGx9LCJIb3Jpem9udGFsQ29ubmVjdG9yU3R5bGUiOnsiJGlkIjoiNjM5IiwiTGluZUNvbG9yIjp7IiRyZWYiOiIzMjgifSwiTGluZVdlaWdodCI6MS4wLCJMaW5lVHlwZSI6MCwiUGFyZW50U3R5bGUiOm51bGx9LCJWZXJ0aWNhbENvbm5lY3RvclN0eWxlIjp7IiRpZCI6IjY0MCIsIkxpbmVDb2xvciI6eyIkcmVmIjoiMzM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zLCJJc0JlbG93VGltZWJhbmQiOnRydWUsIlBlcmNlbnRhZ2VDb21wbGV0ZVNoYXBlT3BhY2l0eSI6MzUsIlNoYXBlU3R5bGUiOnsiJGlkIjoiNjQxIiwiTWFyZ2luIjp7IiRpZCI6IjY0MiIsIlRvcCI6MCwiTGVmdCI6NCwiUmlnaHQiOjQsIkJvdHRvbSI6MH0sIlBhZGRpbmciOnsiJGlkIjoiNjQzIiwiVG9wIjowLCJMZWZ0IjowLCJSaWdodCI6MCwiQm90dG9tIjowfSwiQmFja2dyb3VuZCI6eyIkaWQiOiI2NDQiLCJDb2xvciI6eyIkaWQiOiI2NDUiLCJBIjoyNTUsIlIiOjIzNywiRyI6MTI1LCJCIjo0OX19LCJJc1Zpc2libGUiOnRydWUsIldpZHRoIjowLjAsIkhlaWdodCI6MTMuNDI2NjY2NjY2NjY2Njc3LCJCb3JkZXJTdHlsZSI6eyIkaWQiOiI2NDYiLCJMaW5lQ29sb3IiOnsiJGlkIjoiNjQ3IiwiJHR5cGUiOiJOTFJFLkNvbW1vbi5Eb20uU29saWRDb2xvckJydXNoLCBOTFJFLkNvbW1vbiIsIkNvbG9yIjp7IiRpZCI6IjY0OCIsIkEiOjI1NSwiUiI6MjU1LCJHIjowLCJCIjowfX0sIkxpbmVXZWlnaHQiOjAuMCwiTGluZVR5cGUiOjAsIlBhcmVudFN0eWxlIjpudWxsfSwiUGFyZW50U3R5bGUiOm51bGx9LCJUaXRsZVN0eWxlIjp7IiRpZCI6IjY0OSIsIkZvbnRTZXR0aW5ncyI6eyIkaWQiOiI2NTAiLCJGb250U2l6ZSI6MTEsIkZvbnROYW1lIjoiQ2FsaWJyaSIsIklzQm9sZCI6dHJ1ZSwiSXNJdGFsaWMiOmZhbHNlLCJJc1VuZGVybGluZWQiOmZhbHNlLCJQYXJlbnRTdHlsZSI6bnVsbH0sIkF1dG9TaXplIjowLCJGb3JlZ3JvdW5kIjp7IiRpZCI6IjY1MSIsIkNvbG9yIjp7IiRpZCI6IjY1MiIsIkEiOjI1NSwiUiI6MjU1LCJHIjoyNTUsIkIiOjI1NX19LCJNYXhXaWR0aCI6OTYwLjAsIk1heEhlaWdodCI6IkluZmluaXR5IiwiU21hcnRGb3JlZ3JvdW5kSXNBY3RpdmUiOmZhbHNlLCJIb3Jpem9udGFsQWxpZ25tZW50IjoxLCJWZXJ0aWNhbEFsaWdubWVudCI6MCwiU21hcnRGb3JlZ3JvdW5kIjpudWxsLCJCYWNrZ3JvdW5kRmlsbFR5cGUiOjAsIk1hcmdpbiI6eyIkaWQiOiI2NTMiLCJUb3AiOjAsIkxlZnQiOjAsIlJpZ2h0IjowLCJCb3R0b20iOjB9LCJQYWRkaW5nIjp7IiRpZCI6IjY1NCIsIlRvcCI6MCwiTGVmdCI6MCwiUmlnaHQiOjAsIkJvdHRvbSI6MH0sIkJhY2tncm91bmQiOnsiJHJlZiI6IjM0NyJ9LCJJc1Zpc2libGUiOnRydWUsIldpZHRoIjowLjAsIkhlaWdodCI6MC4wLCJCb3JkZXJTdHlsZSI6eyIkaWQiOiI2NTUiLCJMaW5lQ29sb3IiOm51bGwsIkxpbmVXZWlnaHQiOjAuMCwiTGluZVR5cGUiOjAsIlBhcmVudFN0eWxlIjpudWxsfSwiUGFyZW50U3R5bGUiOm51bGx9LCJEYXRlU3R5bGUiOnsiJGlkIjoiNjU2IiwiRm9udFNldHRpbmdzIjp7IiRpZCI6IjY1Ny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GlkIjoiNjU4IiwiVG9wIjowLCJMZWZ0IjowLCJSaWdodCI6MCwiQm90dG9tIjowfSwiUGFkZGluZyI6eyIkaWQiOiI2NTkiLCJUb3AiOjAsIkxlZnQiOjAsIlJpZ2h0IjowLCJCb3R0b20iOjB9LCJCYWNrZ3JvdW5kIjp7IiRyZWYiOiIzNTMifSwiSXNWaXNpYmxlIjp0cnVlLCJXaWR0aCI6MC4wLCJIZWlnaHQiOjAuMCwiQm9yZGVyU3R5bGUiOnsiJGlkIjoiNjYwIiwiTGluZUNvbG9yIjpudWxsLCJMaW5lV2VpZ2h0IjowLjAsIkxpbmVUeXBlIjowLCJQYXJlbnRTdHlsZSI6bnVsbH0sIlBhcmVudFN0eWxlIjpudWxsfSwiRGF0ZUZvcm1hdCI6eyIkaWQiOiI2Nj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TgsIlNtYXJ0RHVyYXRpb25BY3RpdmF0ZWQiOmZhbHNlLCJEYXRlRm9ybWF0Ijp7IiRyZWYiOiI2NjEifSwiSWQiOiI4ZDM4YWJmNi00MzRmLTQ5YjUtOWRjMi00YWUxZWUzNjkzNWUiLCJJbXBvcnRJZCI6bnVsbCwiVGl0bGUiOiJTV09UIiwiTm90ZSI6bnVsbCwiSHlwZXJsaW5rIjp7IiRpZCI6IjY2MiIsIkFkZHJlc3MiOiIiLCJTdWJBZGRyZXNzIjoiIn0sIklzQ2hhbmdlZCI6ZmFsc2UsIklzTmV3IjpmYWxzZX0sIkluZGV4IjowfSx7IiRpZCI6IjY2MyIsIl9hdHRhY2hlZE1pbGVzdG9uZXMiOlt7IiRpZCI6IjY2NCIsIkRhdGUiOiIyMDE5LTA2LTA3VDIzOjU5OjAwWiIsIlN0eWxlIjp7IiRpZCI6IjY2NSIsIlNoYXBlIjoxNCwiQ29ubmVjdG9yTWFyZ2luIjp7IiRpZCI6IjY2NiIsIlRvcCI6MCwiTGVmdCI6MiwiUmlnaHQiOjIsIkJvdHRvbSI6MH0sIkNvbm5lY3RvclN0eWxlIjp7IiRpZCI6IjY2NyIsIkxpbmVDb2xvciI6eyIkaWQiOiI2NjgiLCIkdHlwZSI6Ik5MUkUuQ29tbW9uLkRvbS5Tb2xpZENvbG9yQnJ1c2gsIE5MUkUuQ29tbW9uIiwiQ29sb3IiOnsiJGlkIjoiNjY5IiwiQSI6MTI3LCJSIjo3OSwiRyI6MTI5LCJCIjoxODl9fSwiTGluZVdlaWdodCI6MS4wLCJMaW5lVHlwZSI6MCwiUGFyZW50U3R5bGUiOm51bGx9LCJJc0JlbG93VGltZWJhbmQiOnRydWUsIlBvc2l0aW9uT25UYXNrIjozLCJIaWRlRGF0ZSI6ZmFsc2UsIlNoYXBlU2l6ZSI6MSwiU3BhY2luZyI6MC4wLCJQYWRkaW5nIjp7IiRyZWYiOiI1NzEifSwiU2hhcGVTdHlsZSI6eyIkaWQiOiI2NzAiLCJNYXJnaW4iOnsiJHJlZiI6IjYwIn0sIlBhZGRpbmciOnsiJHJlZiI6IjYxIn0sIkJhY2tncm91bmQiOnsiJGlkIjoiNjcxIiwiQ29sb3IiOnsiJGlkIjoiNjcyIiwiQSI6MjU1LCJSIjoxMzIsIkciOjYwLCJCIjoxMn19LCJJc1Zpc2libGUiOnRydWUsIldpZHRoIjoxOC4wLCJIZWlnaHQiOjIwLjAsIkJvcmRlclN0eWxlIjp7IiRpZCI6IjY3MyIsIkxpbmVDb2xvciI6bnVsbCwiTGluZVdlaWdodCI6MC4wLCJMaW5lVHlwZSI6MCwiUGFyZW50U3R5bGUiOm51bGx9LCJQYXJlbnRTdHlsZSI6bnVsbH0sIlRpdGxlU3R5bGUiOnsiJGlkIjoiNjc0IiwiRm9udFNldHRpbmdzIjp7IiRpZCI6IjY3NSIsIkZvbnRTaXplIjoxMSwiRm9udE5hbWUiOiJDYWxpYnJpIiwiSXNCb2xkIjp0cnVlLCJJc0l0YWxpYyI6ZmFsc2UsIklzVW5kZXJsaW5lZCI6ZmFsc2UsIlBhcmVudFN0eWxlIjpudWxsfSwiQXV0b1NpemUiOjIsIkZvcmVncm91bmQiOnsiJGlkIjoiNjc2IiwiQ29sb3IiOnsiJGlkIjoiNjc3IiwiQSI6MjU1LCJSIjowLCJHIjowLCJCIjowfX0sIk1heFdpZHRoIjoxMDAuNTUwMDAwMDAwMDAwMDE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Njc4IiwiTGluZUNvbG9yIjpudWxsLCJMaW5lV2VpZ2h0IjowLjAsIkxpbmVUeXBlIjowLCJQYXJlbnRTdHlsZSI6bnVsbH0sIlBhcmVudFN0eWxlIjpudWxsfSwiRGF0ZVN0eWxlIjp7IiRpZCI6IjY3OSIsIkZvbnRTZXR0aW5ncyI6eyIkaWQiOiI2ODA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2ODEiLCJMaW5lQ29sb3IiOm51bGwsIkxpbmVXZWlnaHQiOjAuMCwiTGluZVR5cGUiOjAsIlBhcmVudFN0eWxlIjpudWxsfSwiUGFyZW50U3R5bGUiOm51bGx9LCJEYXRlRm9ybWF0Ijp7IiRpZCI6IjY4Mi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CwiUGVyY2VudGFnZUNvbXBsZXRlIjpudWxsLCJQb3NpdGlvbiI6eyJSYXRpbyI6MC4wLCJJc0N1c3RvbSI6ZmFsc2V9LCJEYXRlRm9ybWF0Ijp7IiRyZWYiOiI2ODIifSwiUmVsYXRlZFRhc2tJZCI6ImM3NzcwZWIzLWU0MzQtNDQ1MC04M2ViLWYwY2RhNTMyNDFjNyIsIklkIjoiNWYyMmUyOTUtMjY5Zi00MmU5LWIxY2UtOThiNDExOGFiM2QwIiwiSW1wb3J0SWQiOm51bGwsIlRpdGxlIjoiUHJpY2UgTGlzdCAoSHlwb3RoZXNpcykiLCJOb3RlIjpudWxsLCJIeXBlcmxpbmsiOnsiJGlkIjoiNjgzIiwiQWRkcmVzcyI6IiIsIlN1YkFkZHJlc3MiOiIifSwiSXNDaGFuZ2VkIjpmYWxzZSwiSXNOZXciOmZhbHNlfV0sIlRhc2tEZWZpbml0aW9uIjp7IiRpZCI6IjY4NCIsIkdyb3VwTmFtZSI6ImRhYjlkNDkxLWM3MWItNGQ5OS1hZWExLTNjYWMwMWQyMjcyZiIsIlN0YXJ0RGF0ZSI6IjIwMTktMDQtMDJUMDA6MDA6MDBaIiwiRW5kRGF0ZSI6IjIwMTktMDYtMTBUMjM6NTk6MDBaIiwiUGVyY2VudGFnZUNvbXBsZXRlIjpudWxsLCJTdHlsZSI6eyIkaWQiOiI2ODUiLCJTaGFwZSI6NywiU2hhcGVUaGlja25lc3MiOjAsIkR1cmF0aW9uRm9ybWF0IjowLCJJbmNsdWRlTm9uV29ya2luZ0RheXNJbkR1cmF0aW9uIjpmYWxzZSwiUGVyY2VudGFnZUNvbXBsZXRlU3R5bGUiOnsiJGlkIjoiNjg2IiwiRm9udFNldHRpbmdzIjp7IiRpZCI6IjY4NyIsIkZvbnRTaXplIjoxMCwiRm9udE5hbWUiOiJDYWxpYnJpIiwiSXNCb2xkIjpmYWxzZSwiSXNJdGFsaWMiOmZhbHNlLCJJc1VuZGVybGluZWQiOmZhbHNlLCJQYXJlbnRTdHlsZSI6bnVsbH0sIkF1dG9TaXplIjowLCJGb3JlZ3JvdW5kIjp7IiRyZWYiOiI1OTAifSwiTWF4V2lkdGgiOjIwMC4wLCJNYXhIZWlnaHQiOiJJbmZpbml0eSIsIlNtYXJ0Rm9yZWdyb3VuZElzQWN0aXZlIjpmYWxzZSwiSG9yaXpvbnRhbEFsaWdubWVudCI6MCwiVmVydGljYWxBbGlnbm1lbnQiOjAsIlNtYXJ0Rm9yZWdyb3VuZCI6bnVsbCwiQmFja2dyb3VuZEZpbGxUeXBlIjowLCJNYXJnaW4iOnsiJGlkIjoiNjg4IiwiVG9wIjowLCJMZWZ0IjowLCJSaWdodCI6MCwiQm90dG9tIjowfSwiUGFkZGluZyI6eyIkaWQiOiI2ODkiLCJUb3AiOjAsIkxlZnQiOjAsIlJpZ2h0IjowLCJCb3R0b20iOjB9LCJCYWNrZ3JvdW5kIjp7IiRyZWYiOiIzMTYifSwiSXNWaXNpYmxlIjp0cnVlLCJXaWR0aCI6MC4wLCJIZWlnaHQiOjAuMCwiQm9yZGVyU3R5bGUiOnsiJGlkIjoiNjkwIiwiTGluZUNvbG9yIjpudWxsLCJMaW5lV2VpZ2h0IjowLjAsIkxpbmVUeXBlIjowLCJQYXJlbnRTdHlsZSI6bnVsbH0sIlBhcmVudFN0eWxlIjpudWxsfSwiRHVyYXRpb25TdHlsZSI6eyIkaWQiOiI2OTEiLCJGb250U2V0dGluZ3MiOnsiJGlkIjoiNjkyIiwiRm9udFNpemUiOjEwLCJGb250TmFtZSI6IkNhbGlicmkiLCJJc0JvbGQiOmZhbHNlLCJJc0l0YWxpYyI6ZmFsc2UsIklzVW5kZXJsaW5lZCI6ZmFsc2UsIlBhcmVudFN0eWxlIjpudWxsfSwiQXV0b1NpemUiOjAsIkZvcmVncm91bmQiOnsiJGlkIjoiNjkzIiwiQ29sb3IiOnsiJHJlZiI6IjMyMiJ9fSwiTWF4V2lkdGgiOjIwMC4wLCJNYXhIZWlnaHQiOiJJbmZpbml0eSIsIlNtYXJ0Rm9yZWdyb3VuZElzQWN0aXZlIjpmYWxzZSwiSG9yaXpvbnRhbEFsaWdubWVudCI6MCwiVmVydGljYWxBbGlnbm1lbnQiOjAsIlNtYXJ0Rm9yZWdyb3VuZCI6bnVsbCwiQmFja2dyb3VuZEZpbGxUeXBlIjowLCJNYXJnaW4iOnsiJGlkIjoiNjk0IiwiVG9wIjowLCJMZWZ0IjowLCJSaWdodCI6MCwiQm90dG9tIjowfSwiUGFkZGluZyI6eyIkaWQiOiI2OTUiLCJUb3AiOjAsIkxlZnQiOjAsIlJpZ2h0IjowLCJCb3R0b20iOjB9LCJCYWNrZ3JvdW5kIjp7IiRyZWYiOiIzMjUifSwiSXNWaXNpYmxlIjp0cnVlLCJXaWR0aCI6MC4wLCJIZWlnaHQiOjAuMCwiQm9yZGVyU3R5bGUiOnsiJGlkIjoiNjk2IiwiTGluZUNvbG9yIjpudWxsLCJMaW5lV2VpZ2h0IjowLjAsIkxpbmVUeXBlIjowLCJQYXJlbnRTdHlsZSI6bnVsbH0sIlBhcmVudFN0eWxlIjpudWxsfSwiSG9yaXpvbnRhbENvbm5lY3RvclN0eWxlIjp7IiRpZCI6IjY5NyIsIkxpbmVDb2xvciI6eyIkcmVmIjoiMzI4In0sIkxpbmVXZWlnaHQiOjEuMCwiTGluZVR5cGUiOjAsIlBhcmVudFN0eWxlIjpudWxsfSwiVmVydGljYWxDb25uZWN0b3JTdHlsZSI6eyIkaWQiOiI2OTgiLCJMaW5lQ29sb3IiOnsiJHJlZiI6IjMzMS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MywiSXNCZWxvd1RpbWViYW5kIjp0cnVlLCJQZXJjZW50YWdlQ29tcGxldGVTaGFwZU9wYWNpdHkiOjM1LCJTaGFwZVN0eWxlIjp7IiRpZCI6IjY5OSIsIk1hcmdpbiI6eyIkaWQiOiI3MDAiLCJUb3AiOjAsIkxlZnQiOjQsIlJpZ2h0Ijo0LCJCb3R0b20iOjB9LCJQYWRkaW5nIjp7IiRpZCI6IjcwMSIsIlRvcCI6MCwiTGVmdCI6MCwiUmlnaHQiOjAsIkJvdHRvbSI6MH0sIkJhY2tncm91bmQiOnsiJGlkIjoiNzAyIiwiQ29sb3IiOnsiJGlkIjoiNzAzIiwiQSI6MjU1LCJSIjoyMzcsIkciOjEyNSwiQiI6NDl9fSwiSXNWaXNpYmxlIjp0cnVlLCJXaWR0aCI6MC4wLCJIZWlnaHQiOjEzLjQyNjY2NjY2NjY2NjY3NywiQm9yZGVyU3R5bGUiOnsiJGlkIjoiNzA0IiwiTGluZUNvbG9yIjp7IiRpZCI6IjcwNSIsIiR0eXBlIjoiTkxSRS5Db21tb24uRG9tLlNvbGlkQ29sb3JCcnVzaCwgTkxSRS5Db21tb24iLCJDb2xvciI6eyIkaWQiOiI3MDYiLCJBIjoyNTUsIlIiOjI1NSwiRyI6MCwiQiI6MH19LCJMaW5lV2VpZ2h0IjowLjAsIkxpbmVUeXBlIjowLCJQYXJlbnRTdHlsZSI6bnVsbH0sIlBhcmVudFN0eWxlIjpudWxsfSwiVGl0bGVTdHlsZSI6eyIkaWQiOiI3MDciLCJGb250U2V0dGluZ3MiOnsiJGlkIjoiNzA4IiwiRm9udFNpemUiOjExLCJGb250TmFtZSI6IkNhbGlicmkiLCJJc0JvbGQiOnRydWUsIklzSXRhbGljIjpmYWxzZSwiSXNVbmRlcmxpbmVkIjpmYWxzZSwiUGFyZW50U3R5bGUiOm51bGx9LCJBdXRvU2l6ZSI6MiwiRm9yZWdyb3VuZCI6eyIkaWQiOiI3MDkiLCJDb2xvciI6eyIkaWQiOiI3MTAiLCJBIjoyNTUsIlIiOjI1NSwiRyI6MjU1LCJCIjoyNTV9fSwiTWF4V2lkdGgiOjcxLjUyMzMzMzMzMzMzMzM0MSwiTWF4SGVpZ2h0IjoiSW5maW5pdHkiLCJTbWFydEZvcmVncm91bmRJc0FjdGl2ZSI6ZmFsc2UsIkhvcml6b250YWxBbGlnbm1lbnQiOjEsIlZlcnRpY2FsQWxpZ25tZW50IjowLCJTbWFydEZvcmVncm91bmQiOm51bGwsIkJhY2tncm91bmRGaWxsVHlwZSI6MCwiTWFyZ2luIjp7IiRpZCI6IjcxMSIsIlRvcCI6MCwiTGVmdCI6MCwiUmlnaHQiOjAsIkJvdHRvbSI6MH0sIlBhZGRpbmciOnsiJGlkIjoiNzEyIiwiVG9wIjowLCJMZWZ0IjowLCJSaWdodCI6MCwiQm90dG9tIjowfSwiQmFja2dyb3VuZCI6eyIkcmVmIjoiMzQ3In0sIklzVmlzaWJsZSI6dHJ1ZSwiV2lkdGgiOjAuMCwiSGVpZ2h0IjowLjAsIkJvcmRlclN0eWxlIjp7IiRpZCI6IjcxMyIsIkxpbmVDb2xvciI6bnVsbCwiTGluZVdlaWdodCI6MC4wLCJMaW5lVHlwZSI6MCwiUGFyZW50U3R5bGUiOm51bGx9LCJQYXJlbnRTdHlsZSI6bnVsbH0sIkRhdGVTdHlsZSI6eyIkaWQiOiI3MTQiLCJGb250U2V0dGluZ3MiOnsiJGlkIjoiNzE1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3MTYiLCJUb3AiOjAsIkxlZnQiOjAsIlJpZ2h0IjowLCJCb3R0b20iOjB9LCJQYWRkaW5nIjp7IiRpZCI6IjcxNyIsIlRvcCI6MCwiTGVmdCI6MCwiUmlnaHQiOjAsIkJvdHRvbSI6MH0sIkJhY2tncm91bmQiOnsiJHJlZiI6IjM1MyJ9LCJJc1Zpc2libGUiOnRydWUsIldpZHRoIjowLjAsIkhlaWdodCI6MC4wLCJCb3JkZXJTdHlsZSI6eyIkaWQiOiI3MTgiLCJMaW5lQ29sb3IiOm51bGwsIkxpbmVXZWlnaHQiOjAuMCwiTGluZVR5cGUiOjAsIlBhcmVudFN0eWxlIjpudWxsfSwiUGFyZW50U3R5bGUiOm51bGx9LCJEYXRlRm9ybWF0Ijp7IiRpZCI6Ijcx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xOSwiU21hcnREdXJhdGlvbkFjdGl2YXRlZCI6ZmFsc2UsIkRhdGVGb3JtYXQiOnsiJHJlZiI6IjcxOSJ9LCJJZCI6ImM3NzcwZWIzLWU0MzQtNDQ1MC04M2ViLWYwY2RhNTMyNDFjNyIsIkltcG9ydElkIjpudWxsLCJUaXRsZSI6IkJ1c2luZXNzIE1vZGVsIiwiTm90ZSI6bnVsbCwiSHlwZXJsaW5rIjp7IiRpZCI6IjcyMCIsIkFkZHJlc3MiOiIiLCJTdWJBZGRyZXNzIjoiIn0sIklzQ2hhbmdlZCI6ZmFsc2UsIklzTmV3IjpmYWxzZX0sIkluZGV4IjowfSx7IiRpZCI6IjcyMSIsIl9hdHRhY2hlZE1pbGVzdG9uZXMiOlt7IiRpZCI6IjcyMiIsIkRhdGUiOiIyMDE5LTA3LTI4VDIzOjU5OjAwWiIsIlN0eWxlIjp7IiRpZCI6IjcyMyIsIlNoYXBlIjoxNCwiQ29ubmVjdG9yTWFyZ2luIjp7IiRpZCI6IjcyNCIsIlRvcCI6MCwiTGVmdCI6MiwiUmlnaHQiOjIsIkJvdHRvbSI6MH0sIkNvbm5lY3RvclN0eWxlIjp7IiRpZCI6IjcyNSIsIkxpbmVDb2xvciI6eyIkaWQiOiI3MjYiLCIkdHlwZSI6Ik5MUkUuQ29tbW9uLkRvbS5Tb2xpZENvbG9yQnJ1c2gsIE5MUkUuQ29tbW9uIiwiQ29sb3IiOnsiJGlkIjoiNzI3IiwiQSI6MTI3LCJSIjo3OSwiRyI6MTI5LCJCIjoxODl9fSwiTGluZVdlaWdodCI6MS4wLCJMaW5lVHlwZSI6MCwiUGFyZW50U3R5bGUiOm51bGx9LCJJc0JlbG93VGltZWJhbmQiOnRydWUsIlBvc2l0aW9uT25UYXNrIjozLCJIaWRlRGF0ZSI6ZmFsc2UsIlNoYXBlU2l6ZSI6MSwiU3BhY2luZyI6MC4wLCJQYWRkaW5nIjp7IiRpZCI6IjcyOCIsIlRvcCI6NywiTGVmdCI6MywiUmlnaHQiOjAsIkJvdHRvbSI6Mn0sIlNoYXBlU3R5bGUiOnsiJGlkIjoiNzI5IiwiTWFyZ2luIjp7IiRyZWYiOiI2MCJ9LCJQYWRkaW5nIjp7IiRyZWYiOiI2MSJ9LCJCYWNrZ3JvdW5kIjp7IiRpZCI6IjczMCIsIkNvbG9yIjp7IiRpZCI6IjczMSIsIkEiOjI1NSwiUiI6MTMyLCJHIjo2MCwiQiI6MTJ9fSwiSXNWaXNpYmxlIjp0cnVlLCJXaWR0aCI6MTguMCwiSGVpZ2h0IjoyMC4wLCJCb3JkZXJTdHlsZSI6eyIkaWQiOiI3MzIiLCJMaW5lQ29sb3IiOm51bGwsIkxpbmVXZWlnaHQiOjAuMCwiTGluZVR5cGUiOjAsIlBhcmVudFN0eWxlIjpudWxsfSwiUGFyZW50U3R5bGUiOm51bGx9LCJUaXRsZVN0eWxlIjp7IiRpZCI6IjczMyIsIkZvbnRTZXR0aW5ncyI6eyIkaWQiOiI3MzQiLCJGb250U2l6ZSI6MTEsIkZvbnROYW1lIjoiQ2FsaWJyaSIsIklzQm9sZCI6dHJ1ZSwiSXNJdGFsaWMiOmZhbHNlLCJJc1VuZGVybGluZWQiOmZhbHNlLCJQYXJlbnRTdHlsZSI6bnVsbH0sIkF1dG9TaXplIjowLCJGb3JlZ3JvdW5kIjp7IiRpZCI6IjczNSIsIkNvbG9yIjp7IiRpZCI6IjczNi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NzM3IiwiTGluZUNvbG9yIjpudWxsLCJMaW5lV2VpZ2h0IjowLjAsIkxpbmVUeXBlIjowLCJQYXJlbnRTdHlsZSI6bnVsbH0sIlBhcmVudFN0eWxlIjpudWxsfSwiRGF0ZVN0eWxlIjp7IiRpZCI6IjczOCIsIkZvbnRTZXR0aW5ncyI6eyIkaWQiOiI3Mzk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ZmFsc2UsIldpZHRoIjowLjAsIkhlaWdodCI6MC4wLCJCb3JkZXJTdHlsZSI6eyIkaWQiOiI3NDAiLCJMaW5lQ29sb3IiOm51bGwsIkxpbmVXZWlnaHQiOjAuMCwiTGluZVR5cGUiOjAsIlBhcmVudFN0eWxlIjpudWxsfSwiUGFyZW50U3R5bGUiOm51bGx9LCJEYXRlRm9ybWF0Ijp7IiRpZCI6Ijc0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GVyY2VudGFnZUNvbXBsZXRlIjpudWxsLCJQb3NpdGlvbiI6eyJSYXRpbyI6MC4wLCJJc0N1c3RvbSI6ZmFsc2V9LCJEYXRlRm9ybWF0Ijp7IiRyZWYiOiI3NDEifSwiUmVsYXRlZFRhc2tJZCI6IjQwYzc2OTZjLThiM2EtNGIxZC1iODNkLTc2NzMwZTVkOTJjMiIsIklkIjoiOGVkMjhiOTEtODNkZS00NTg4LWE0NmUtZDQzMjMwNjZjMjhmIiwiSW1wb3J0SWQiOm51bGwsIlRpdGxlIjoiRmluYWwgUHJpY2UgTGlzdCIsIk5vdGUiOm51bGwsIkh5cGVybGluayI6eyIkaWQiOiI3NDIiLCJBZGRyZXNzIjoiIiwiU3ViQWRkcmVzcyI6IiJ9LCJJc0NoYW5nZWQiOmZhbHNlLCJJc05ldyI6ZmFsc2V9XSwiVGFza0RlZmluaXRpb24iOnsiJGlkIjoiNzQzIiwiR3JvdXBOYW1lIjoiZGFiOWQ0OTEtYzcxYi00ZDk5LWFlYTEtM2NhYzAxZDIyNzJmIiwiU3RhcnREYXRlIjoiMjAxOS0wNi0wNVQyMzo1MTowMCIsIkVuZERhdGUiOiIyMDE5LTA4LTA1VDEyOjU1OjAwWiIsIlBlcmNlbnRhZ2VDb21wbGV0ZSI6bnVsbCwiU3R5bGUiOnsiJGlkIjoiNzQ0IiwiU2hhcGUiOjcsIlNoYXBlVGhpY2tuZXNzIjowLCJEdXJhdGlvbkZvcm1hdCI6MCwiSW5jbHVkZU5vbldvcmtpbmdEYXlzSW5EdXJhdGlvbiI6ZmFsc2UsIlBlcmNlbnRhZ2VDb21wbGV0ZVN0eWxlIjp7IiRpZCI6Ijc0NSIsIkZvbnRTZXR0aW5ncyI6eyIkaWQiOiI3NDY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pZCI6Ijc0NyIsIlRvcCI6MCwiTGVmdCI6MCwiUmlnaHQiOjAsIkJvdHRvbSI6MH0sIlBhZGRpbmciOnsiJGlkIjoiNzQ4IiwiVG9wIjowLCJMZWZ0IjowLCJSaWdodCI6MCwiQm90dG9tIjowfSwiQmFja2dyb3VuZCI6eyIkcmVmIjoiMzE2In0sIklzVmlzaWJsZSI6dHJ1ZSwiV2lkdGgiOjAuMCwiSGVpZ2h0IjowLjAsIkJvcmRlclN0eWxlIjp7IiRpZCI6Ijc0OSIsIkxpbmVDb2xvciI6bnVsbCwiTGluZVdlaWdodCI6MC4wLCJMaW5lVHlwZSI6MCwiUGFyZW50U3R5bGUiOm51bGx9LCJQYXJlbnRTdHlsZSI6bnVsbH0sIkR1cmF0aW9uU3R5bGUiOnsiJGlkIjoiNzUwIiwiRm9udFNldHRpbmdzIjp7IiRpZCI6Ijc1MSIsIkZvbnRTaXplIjoxMCwiRm9udE5hbWUiOiJDYWxpYnJpIiwiSXNCb2xkIjpmYWxzZSwiSXNJdGFsaWMiOmZhbHNlLCJJc1VuZGVybGluZWQiOmZhbHNlLCJQYXJlbnRTdHlsZSI6bnVsbH0sIkF1dG9TaXplIjowLCJGb3JlZ3JvdW5kIjp7IiRpZCI6Ijc1MiIsIkNvbG9yIjp7IiRyZWYiOiIzMjIifX0sIk1heFdpZHRoIjoyMDAuMCwiTWF4SGVpZ2h0IjoiSW5maW5pdHkiLCJTbWFydEZvcmVncm91bmRJc0FjdGl2ZSI6ZmFsc2UsIkhvcml6b250YWxBbGlnbm1lbnQiOjAsIlZlcnRpY2FsQWxpZ25tZW50IjowLCJTbWFydEZvcmVncm91bmQiOm51bGwsIkJhY2tncm91bmRGaWxsVHlwZSI6MCwiTWFyZ2luIjp7IiRpZCI6Ijc1MyIsIlRvcCI6MCwiTGVmdCI6MCwiUmlnaHQiOjAsIkJvdHRvbSI6MH0sIlBhZGRpbmciOnsiJGlkIjoiNzU0IiwiVG9wIjowLCJMZWZ0IjowLCJSaWdodCI6MCwiQm90dG9tIjowfSwiQmFja2dyb3VuZCI6eyIkcmVmIjoiMzI1In0sIklzVmlzaWJsZSI6dHJ1ZSwiV2lkdGgiOjAuMCwiSGVpZ2h0IjowLjAsIkJvcmRlclN0eWxlIjp7IiRpZCI6Ijc1NSIsIkxpbmVDb2xvciI6bnVsbCwiTGluZVdlaWdodCI6MC4wLCJMaW5lVHlwZSI6MCwiUGFyZW50U3R5bGUiOm51bGx9LCJQYXJlbnRTdHlsZSI6bnVsbH0sIkhvcml6b250YWxDb25uZWN0b3JTdHlsZSI6eyIkaWQiOiI3NTYiLCJMaW5lQ29sb3IiOnsiJHJlZiI6IjMyOCJ9LCJMaW5lV2VpZ2h0IjoxLjAsIkxpbmVUeXBlIjowLCJQYXJlbnRTdHlsZSI6bnVsbH0sIlZlcnRpY2FsQ29ubmVjdG9yU3R5bGUiOnsiJGlkIjoiNzU3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3NTgiLCJNYXJnaW4iOnsiJGlkIjoiNzU5IiwiVG9wIjowLCJMZWZ0Ijo0LCJSaWdodCI6NCwiQm90dG9tIjowfSwiUGFkZGluZyI6eyIkaWQiOiI3NjAiLCJUb3AiOjAsIkxlZnQiOjAsIlJpZ2h0IjowLCJCb3R0b20iOjB9LCJCYWNrZ3JvdW5kIjp7IiRpZCI6Ijc2MSIsIkNvbG9yIjp7IiRpZCI6Ijc2MiIsIkEiOjI1NSwiUiI6MjM3LCJHIjoxMjUsIkIiOjQ5fX0sIklzVmlzaWJsZSI6dHJ1ZSwiV2lkdGgiOjAuMCwiSGVpZ2h0IjoxMy40MjY2NjY2NjY2NjY2NzcsIkJvcmRlclN0eWxlIjp7IiRpZCI6Ijc2MyIsIkxpbmVDb2xvciI6eyIkaWQiOiI3NjQiLCIkdHlwZSI6Ik5MUkUuQ29tbW9uLkRvbS5Tb2xpZENvbG9yQnJ1c2gsIE5MUkUuQ29tbW9uIiwiQ29sb3IiOnsiJGlkIjoiNzY1IiwiQSI6MjU1LCJSIjoyNTUsIkciOjAsIkIiOjB9fSwiTGluZVdlaWdodCI6MC4wLCJMaW5lVHlwZSI6MCwiUGFyZW50U3R5bGUiOm51bGx9LCJQYXJlbnRTdHlsZSI6bnVsbH0sIlRpdGxlU3R5bGUiOnsiJGlkIjoiNzY2IiwiRm9udFNldHRpbmdzIjp7IiRpZCI6Ijc2NyIsIkZvbnRTaXplIjoxMSwiRm9udE5hbWUiOiJDYWxpYnJpIiwiSXNCb2xkIjp0cnVlLCJJc0l0YWxpYyI6ZmFsc2UsIklzVW5kZXJsaW5lZCI6ZmFsc2UsIlBhcmVudFN0eWxlIjpudWxsfSwiQXV0b1NpemUiOjIsIkZvcmVncm91bmQiOnsiJGlkIjoiNzY4IiwiQ29sb3IiOnsiJGlkIjoiNzY5IiwiQSI6MjU1LCJSIjoyNTUsIkciOjI1NSwiQiI6MjU1fX0sIk1heFdpZHRoIjo2Ni4yNzMzMzMzMzMzMzMzNDEsIk1heEhlaWdodCI6IkluZmluaXR5IiwiU21hcnRGb3JlZ3JvdW5kSXNBY3RpdmUiOmZhbHNlLCJIb3Jpem9udGFsQWxpZ25tZW50IjoxLCJWZXJ0aWNhbEFsaWdubWVudCI6MCwiU21hcnRGb3JlZ3JvdW5kIjpudWxsLCJCYWNrZ3JvdW5kRmlsbFR5cGUiOjAsIk1hcmdpbiI6eyIkaWQiOiI3NzAiLCJUb3AiOjAsIkxlZnQiOjAsIlJpZ2h0IjowLCJCb3R0b20iOjB9LCJQYWRkaW5nIjp7IiRpZCI6Ijc3MSIsIlRvcCI6MCwiTGVmdCI6MCwiUmlnaHQiOjAsIkJvdHRvbSI6MH0sIkJhY2tncm91bmQiOnsiJHJlZiI6IjM0NyJ9LCJJc1Zpc2libGUiOnRydWUsIldpZHRoIjowLjAsIkhlaWdodCI6MC4wLCJCb3JkZXJTdHlsZSI6eyIkaWQiOiI3NzIiLCJMaW5lQ29sb3IiOm51bGwsIkxpbmVXZWlnaHQiOjAuMCwiTGluZVR5cGUiOjAsIlBhcmVudFN0eWxlIjpudWxsfSwiUGFyZW50U3R5bGUiOm51bGx9LCJEYXRlU3R5bGUiOnsiJGlkIjoiNzczIiwiRm9udFNldHRpbmdzIjp7IiRpZCI6Ijc3NC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GlkIjoiNzc1IiwiVG9wIjowLCJMZWZ0IjowLCJSaWdodCI6MCwiQm90dG9tIjowfSwiUGFkZGluZyI6eyIkaWQiOiI3NzYiLCJUb3AiOjAsIkxlZnQiOjAsIlJpZ2h0IjowLCJCb3R0b20iOjB9LCJCYWNrZ3JvdW5kIjp7IiRyZWYiOiIzNTMifSwiSXNWaXNpYmxlIjp0cnVlLCJXaWR0aCI6MC4wLCJIZWlnaHQiOjAuMCwiQm9yZGVyU3R5bGUiOnsiJGlkIjoiNzc3IiwiTGluZUNvbG9yIjpudWxsLCJMaW5lV2VpZ2h0IjowLjAsIkxpbmVUeXBlIjowLCJQYXJlbnRTdHlsZSI6bnVsbH0sIlBhcmVudFN0eWxlIjpudWxsfSwiRGF0ZUZvcm1hdCI6eyIkaWQiOiI3Nzg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jAsIlNtYXJ0RHVyYXRpb25BY3RpdmF0ZWQiOmZhbHNlLCJEYXRlRm9ybWF0Ijp7IiRyZWYiOiI3NzgifSwiSWQiOiI0MGM3Njk2Yy04YjNhLTRiMWQtYjgzZC03NjczMGU1ZDkyYzIiLCJJbXBvcnRJZCI6bnVsbCwiVGl0bGUiOiJQcmljZSBSZXNlYXJjaCIsIk5vdGUiOm51bGwsIkh5cGVybGluayI6eyIkaWQiOiI3NzkiLCJBZGRyZXNzIjoiIiwiU3ViQWRkcmVzcyI6IiJ9LCJJc0NoYW5nZWQiOmZhbHNlLCJJc05ldyI6ZmFsc2V9LCJJbmRleCI6MH0seyIkaWQiOiI3ODAiLCJfYXR0YWNoZWRNaWxlc3RvbmVzIjpbXSwiVGFza0RlZmluaXRpb24iOnsiJGlkIjoiNzgxIiwiR3JvdXBOYW1lIjpudWxsLCJTdGFydERhdGUiOiIyMDE5LTA3LTA3VDAwOjAwOjAwWiIsIkVuZERhdGUiOiIyMDE5LTA5LTE0VDIzOjU5OjAwWiIsIlBlcmNlbnRhZ2VDb21wbGV0ZSI6bnVsbCwiU3R5bGUiOnsiJGlkIjoiNzgyIiwiU2hhcGUiOjcsIlNoYXBlVGhpY2tuZXNzIjowLCJEdXJhdGlvbkZvcm1hdCI6MCwiSW5jbHVkZU5vbldvcmtpbmdEYXlzSW5EdXJhdGlvbiI6ZmFsc2UsIlBlcmNlbnRhZ2VDb21wbGV0ZVN0eWxlIjp7IiRpZCI6Ijc4MyIsIkZvbnRTZXR0aW5ncyI6eyIkaWQiOiI3ODQ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pZCI6Ijc4NSIsIlRvcCI6MCwiTGVmdCI6MCwiUmlnaHQiOjAsIkJvdHRvbSI6MH0sIlBhZGRpbmciOnsiJGlkIjoiNzg2IiwiVG9wIjowLCJMZWZ0IjowLCJSaWdodCI6MCwiQm90dG9tIjowfSwiQmFja2dyb3VuZCI6eyIkcmVmIjoiMzE2In0sIklzVmlzaWJsZSI6dHJ1ZSwiV2lkdGgiOjAuMCwiSGVpZ2h0IjowLjAsIkJvcmRlclN0eWxlIjp7IiRpZCI6Ijc4NyIsIkxpbmVDb2xvciI6bnVsbCwiTGluZVdlaWdodCI6MC4wLCJMaW5lVHlwZSI6MCwiUGFyZW50U3R5bGUiOm51bGx9LCJQYXJlbnRTdHlsZSI6bnVsbH0sIkR1cmF0aW9uU3R5bGUiOnsiJGlkIjoiNzg4IiwiRm9udFNldHRpbmdzIjp7IiRpZCI6Ijc4OSIsIkZvbnRTaXplIjoxMCwiRm9udE5hbWUiOiJDYWxpYnJpIiwiSXNCb2xkIjpmYWxzZSwiSXNJdGFsaWMiOmZhbHNlLCJJc1VuZGVybGluZWQiOmZhbHNlLCJQYXJlbnRTdHlsZSI6bnVsbH0sIkF1dG9TaXplIjowLCJGb3JlZ3JvdW5kIjp7IiRpZCI6Ijc5MCIsIkNvbG9yIjp7IiRyZWYiOiIzMjIifX0sIk1heFdpZHRoIjoyMDAuMCwiTWF4SGVpZ2h0IjoiSW5maW5pdHkiLCJTbWFydEZvcmVncm91bmRJc0FjdGl2ZSI6ZmFsc2UsIkhvcml6b250YWxBbGlnbm1lbnQiOjAsIlZlcnRpY2FsQWxpZ25tZW50IjowLCJTbWFydEZvcmVncm91bmQiOm51bGwsIkJhY2tncm91bmRGaWxsVHlwZSI6MCwiTWFyZ2luIjp7IiRpZCI6Ijc5MSIsIlRvcCI6MCwiTGVmdCI6MCwiUmlnaHQiOjAsIkJvdHRvbSI6MH0sIlBhZGRpbmciOnsiJGlkIjoiNzkyIiwiVG9wIjowLCJMZWZ0IjowLCJSaWdodCI6MCwiQm90dG9tIjowfSwiQmFja2dyb3VuZCI6eyIkcmVmIjoiMzI1In0sIklzVmlzaWJsZSI6dHJ1ZSwiV2lkdGgiOjAuMCwiSGVpZ2h0IjowLjAsIkJvcmRlclN0eWxlIjp7IiRpZCI6Ijc5MyIsIkxpbmVDb2xvciI6bnVsbCwiTGluZVdlaWdodCI6MC4wLCJMaW5lVHlwZSI6MCwiUGFyZW50U3R5bGUiOm51bGx9LCJQYXJlbnRTdHlsZSI6bnVsbH0sIkhvcml6b250YWxDb25uZWN0b3JTdHlsZSI6eyIkaWQiOiI3OTQiLCJMaW5lQ29sb3IiOnsiJHJlZiI6IjMyOCJ9LCJMaW5lV2VpZ2h0IjoxLjAsIkxpbmVUeXBlIjowLCJQYXJlbnRTdHlsZSI6bnVsbH0sIlZlcnRpY2FsQ29ubmVjdG9yU3R5bGUiOnsiJGlkIjoiNzk1IiwiTGluZUNvbG9yIjp7IiRyZWYiOiIzMz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3OTYiLCJNYXJnaW4iOnsiJGlkIjoiNzk3IiwiVG9wIjowLCJMZWZ0Ijo0LCJSaWdodCI6NCwiQm90dG9tIjowfSwiUGFkZGluZyI6eyIkaWQiOiI3OTgiLCJUb3AiOjAsIkxlZnQiOjAsIlJpZ2h0IjowLCJCb3R0b20iOjB9LCJCYWNrZ3JvdW5kIjp7IiRpZCI6Ijc5OSIsIkNvbG9yIjp7IiRpZCI6IjgwMCIsIkEiOjI1NSwiUiI6MjM3LCJHIjoxMjUsIkIiOjQ5fX0sIklzVmlzaWJsZSI6dHJ1ZSwiV2lkdGgiOjAuMCwiSGVpZ2h0IjoxMy40MjY2NjY2NjY2NjY2NzcsIkJvcmRlclN0eWxlIjp7IiRpZCI6IjgwMSIsIkxpbmVDb2xvciI6eyIkaWQiOiI4MDIiLCIkdHlwZSI6Ik5MUkUuQ29tbW9uLkRvbS5Tb2xpZENvbG9yQnJ1c2gsIE5MUkUuQ29tbW9uIiwiQ29sb3IiOnsiJGlkIjoiODAzIiwiQSI6MjU1LCJSIjoyNTUsIkciOjAsIkIiOjB9fSwiTGluZVdlaWdodCI6MC4wLCJMaW5lVHlwZSI6MCwiUGFyZW50U3R5bGUiOm51bGx9LCJQYXJlbnRTdHlsZSI6bnVsbH0sIlRpdGxlU3R5bGUiOnsiJGlkIjoiODA0IiwiRm9udFNldHRpbmdzIjp7IiRpZCI6IjgwNSIsIkZvbnRTaXplIjoxMSwiRm9udE5hbWUiOiJDYWxpYnJpIiwiSXNCb2xkIjp0cnVlLCJJc0l0YWxpYyI6ZmFsc2UsIklzVW5kZXJsaW5lZCI6ZmFsc2UsIlBhcmVudFN0eWxlIjpudWxsfSwiQXV0b1NpemUiOjAsIkZvcmVncm91bmQiOnsiJGlkIjoiODA2IiwiQ29sb3IiOnsiJGlkIjoiODA3IiwiQSI6MjU1LCJSIjoyNTUsIkciOjI1NSwiQiI6MjU1fX0sIk1heFdpZHRoIjo5NjAuMCwiTWF4SGVpZ2h0IjoiSW5maW5pdHkiLCJTbWFydEZvcmVncm91bmRJc0FjdGl2ZSI6ZmFsc2UsIkhvcml6b250YWxBbGlnbm1lbnQiOjEsIlZlcnRpY2FsQWxpZ25tZW50IjowLCJTbWFydEZvcmVncm91bmQiOm51bGwsIkJhY2tncm91bmRGaWxsVHlwZSI6MCwiTWFyZ2luIjp7IiRpZCI6IjgwOCIsIlRvcCI6MCwiTGVmdCI6MCwiUmlnaHQiOjAsIkJvdHRvbSI6MH0sIlBhZGRpbmciOnsiJGlkIjoiODA5IiwiVG9wIjowLCJMZWZ0IjowLCJSaWdodCI6MCwiQm90dG9tIjowfSwiQmFja2dyb3VuZCI6eyIkcmVmIjoiMzQ3In0sIklzVmlzaWJsZSI6dHJ1ZSwiV2lkdGgiOjAuMCwiSGVpZ2h0IjowLjAsIkJvcmRlclN0eWxlIjp7IiRpZCI6IjgxMCIsIkxpbmVDb2xvciI6bnVsbCwiTGluZVdlaWdodCI6MC4wLCJMaW5lVHlwZSI6MCwiUGFyZW50U3R5bGUiOm51bGx9LCJQYXJlbnRTdHlsZSI6bnVsbH0sIkRhdGVTdHlsZSI6eyIkaWQiOiI4MTEiLCJGb250U2V0dGluZ3MiOnsiJGlkIjoiODEy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yLCJWZXJ0aWNhbEFsaWdubWVudCI6MCwiU21hcnRGb3JlZ3JvdW5kIjpudWxsLCJCYWNrZ3JvdW5kRmlsbFR5cGUiOjAsIk1hcmdpbiI6eyIkaWQiOiI4MTMiLCJUb3AiOjAsIkxlZnQiOjAsIlJpZ2h0IjowLCJCb3R0b20iOjB9LCJQYWRkaW5nIjp7IiRpZCI6IjgxNCIsIlRvcCI6MCwiTGVmdCI6MCwiUmlnaHQiOjAsIkJvdHRvbSI6MH0sIkJhY2tncm91bmQiOnsiJHJlZiI6IjM1MyJ9LCJJc1Zpc2libGUiOnRydWUsIldpZHRoIjowLjAsIkhlaWdodCI6MC4wLCJCb3JkZXJTdHlsZSI6eyIkaWQiOiI4MTUiLCJMaW5lQ29sb3IiOm51bGwsIkxpbmVXZWlnaHQiOjAuMCwiTGluZVR5cGUiOjAsIlBhcmVudFN0eWxlIjpudWxsfSwiUGFyZW50U3R5bGUiOm51bGx9LCJEYXRlRm9ybWF0Ijp7IiRpZCI6Ijgx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MSwiU21hcnREdXJhdGlvbkFjdGl2YXRlZCI6ZmFsc2UsIkRhdGVGb3JtYXQiOnsiJHJlZiI6IjgxNiJ9LCJJZCI6ImYxYjAzYjlmLWFkYjItNDZkNi1iNzRlLWVmNjZkMmM2NjJkMSIsIkltcG9ydElkIjpudWxsLCJUaXRsZSI6Ik9iamVjdGl2ZXMiLCJOb3RlIjpudWxsLCJIeXBlcmxpbmsiOnsiJGlkIjoiODE3IiwiQWRkcmVzcyI6IiIsIlN1YkFkZHJlc3MiOiIifSwiSXNDaGFuZ2VkIjpmYWxzZSwiSXNOZXciOmZhbHNlfSwiSW5kZXgiOjB9LHsiJGlkIjoiODE4IiwiX2F0dGFjaGVkTWlsZXN0b25lcyI6W10sIlRhc2tEZWZpbml0aW9uIjp7IiRpZCI6IjgxOSIsIkdyb3VwTmFtZSI6IiIsIlN0YXJ0RGF0ZSI6IjIwMTktMDgtMDNUMDA6MDA6MDBaIiwiRW5kRGF0ZSI6IjIwMTktMTAtMjhUMDU6Mzg6MDBaIiwiUGVyY2VudGFnZUNvbXBsZXRlIjo3NS4wLCJTdHlsZSI6eyIkaWQiOiI4MjAiLCJTaGFwZSI6NywiU2hhcGVUaGlja25lc3MiOjAsIkR1cmF0aW9uRm9ybWF0IjowLCJJbmNsdWRlTm9uV29ya2luZ0RheXNJbkR1cmF0aW9uIjpmYWxzZSwiUGVyY2VudGFnZUNvbXBsZXRlU3R5bGUiOnsiJGlkIjoiODIxIiwiRm9udFNldHRpbmdzIjp7IiRpZCI6Ijgy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ODIzIiwiTGluZUNvbG9yIjpudWxsLCJMaW5lV2VpZ2h0IjowLjAsIkxpbmVUeXBlIjowLCJQYXJlbnRTdHlsZSI6bnVsbH0sIlBhcmVudFN0eWxlIjpudWxsfSwiRHVyYXRpb25TdHlsZSI6eyIkaWQiOiI4MjQiLCJGb250U2V0dGluZ3MiOnsiJGlkIjoiODI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4MjYiLCJMaW5lQ29sb3IiOm51bGwsIkxpbmVXZWlnaHQiOjAuMCwiTGluZVR5cGUiOjAsIlBhcmVudFN0eWxlIjpudWxsfSwiUGFyZW50U3R5bGUiOm51bGx9LCJIb3Jpem9udGFsQ29ubmVjdG9yU3R5bGUiOnsiJGlkIjoiODI3IiwiTGluZUNvbG9yIjp7IiRyZWYiOiI5OCJ9LCJMaW5lV2VpZ2h0IjoxLjAsIkxpbmVUeXBlIjowLCJQYXJlbnRTdHlsZSI6bnVsbH0sIlZlcnRpY2FsQ29ubmVjdG9yU3R5bGUiOnsiJGlkIjoiODI4IiwiTGluZUNvbG9yIjp7IiRyZWYiOiIxMDEifSwiTGluZVdlaWdodCI6MC4wLCJMaW5lVHlwZSI6MCwiUGFyZW50U3R5bGUiOm51bGx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4MjkiLCJNYXJnaW4iOnsiJHJlZiI6IjEwNCJ9LCJQYWRkaW5nIjp7IiRyZWYiOiIxMDUifSwiQmFja2dyb3VuZCI6eyIkaWQiOiI4MzAiLCJDb2xvciI6eyIkaWQiOiI4MzEiLCJBIjoyNTUsIlIiOjIzNywiRyI6MTI1LCJCIjo0OX19LCJJc1Zpc2libGUiOnRydWUsIldpZHRoIjowLjAsIkhlaWdodCI6MTMuNDI2NjY2NjY2NjY2Njc3LCJCb3JkZXJTdHlsZSI6eyIkaWQiOiI4MzIiLCJMaW5lQ29sb3IiOnsiJHJlZiI6IjEwOSJ9LCJMaW5lV2VpZ2h0IjowLjAsIkxpbmVUeXBlIjowLCJQYXJlbnRTdHlsZSI6bnVsbH0sIlBhcmVudFN0eWxlIjpudWxsfSwiVGl0bGVTdHlsZSI6eyIkaWQiOiI4MzMiLCJGb250U2V0dGluZ3MiOnsiJGlkIjoiODM0IiwiRm9udFNpemUiOjExLCJGb250TmFtZSI6IkNhbGlicmkiLCJJc0JvbGQiOnRydWUsIklzSXRhbGljIjpmYWxzZSwiSXNVbmRlcmxpbmVkIjpmYWxzZSwiUGFyZW50U3R5bGUiOm51bGx9LCJBdXRvU2l6ZSI6MiwiRm9yZWdyb3VuZCI6eyIkaWQiOiI4MzUiLCJDb2xvciI6eyIkaWQiOiI4MzYiLCJBIjoyNTUsIlIiOjI1NSwiRyI6MjU1LCJCIjoyNTV9fSwiTWF4V2lkdGgiOjk1Ljk0MDAwMDAwMDAwMDAxMiwiTWF4SGVpZ2h0IjoiSW5maW5pdHkiLCJTbWFydEZvcmVncm91bmRJc0FjdGl2ZSI6ZmFsc2UsIkhvcml6b250YWxBbGlnbm1lbnQiOjE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4MzciLCJMaW5lQ29sb3IiOm51bGwsIkxpbmVXZWlnaHQiOjAuMCwiTGluZVR5cGUiOjAsIlBhcmVudFN0eWxlIjpudWxsfSwiUGFyZW50U3R5bGUiOm51bGx9LCJEYXRlU3R5bGUiOnsiJGlkIjoiODM4IiwiRm9udFNldHRpbmdzIjp7IiRpZCI6IjgzO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g0MCIsIkxpbmVDb2xvciI6bnVsbCwiTGluZVdlaWdodCI6MC4wLCJMaW5lVHlwZSI6MCwiUGFyZW50U3R5bGUiOm51bGx9LCJQYXJlbnRTdHlsZSI6bnVsbH0sIkRhdGVGb3JtYXQiOnsiJHJlZiI6IjEyNSJ9LCJJc1Zpc2libGUiOnRydWUsIlBhcmVudFN0eWxlIjpudWxsfSwiSW5kZXgiOjIyLCJTbWFydER1cmF0aW9uQWN0aXZhdGVkIjpmYWxzZSwiRGF0ZUZvcm1hdCI6eyIkcmVmIjoiMTI1In0sIklkIjoiYzYwOTEwMDktNmQ1YS00YjZmLTlkZTctNmI2M2ZlYWRjZjk0IiwiSW1wb3J0SWQiOm51bGwsIlRpdGxlIjoiU2FsZXMgVHJlbmRzIEFuYWx5c2lzIiwiTm90ZSI6bnVsbCwiSHlwZXJsaW5rIjp7IiRpZCI6Ijg0MSIsIkFkZHJlc3MiOiIiLCJTdWJBZGRyZXNzIjoiIn0sIklzQ2hhbmdlZCI6ZmFsc2UsIklzTmV3IjpmYWxzZX0sIkluZGV4IjowfV0sIk1pbGVzdG9uZXMiOltdfSx7IiRpZCI6Ijg0MiIsIklkIjoiZmZlZTFlNzktYjg1OS00M2EyLThjMzktNDU0ZWE4ODBmZGE4IiwiSW5kZXgiOjIzLCJIZWFkZXJUZXh0IjoiU2VydmljZSBEZXZlbG9wbWVudCIsIlN0eWxlIjp7IiRpZCI6Ijg0MyIsIkhlYWRlclN0eWxlIjp7IiRpZCI6Ijg0NCIsIlRleHRTdHlsZSI6eyIkaWQiOiI4NDUiLCJGb250U2V0dGluZ3MiOnsiJGlkIjoiODQ2IiwiRm9udFNpemUiOjEyLCJGb250TmFtZSI6IkNhbGlicmkiLCJJc0JvbGQiOnRydWUsIklzSXRhbGljIjpmYWxzZSwiSXNVbmRlcmxpbmVkIjpmYWxzZSwiUGFyZW50U3R5bGUiOm51bGx9LCJBdXRvU2l6ZSI6MCwiRm9yZWdyb3VuZCI6eyIkaWQiOiI4NDciLCJDb2xvciI6eyIkaWQiOiI4NDgiLCJBIjoyNTUsIlIiOjI1NSwiRyI6MjU1LCJCIjoyNTV9fSwiTWF4V2lkdGgiOjAuMCwiTWF4SGVpZ2h0IjowLjAsIlNtYXJ0Rm9yZWdyb3VuZElzQWN0aXZlIjpmYWxzZSwiSG9yaXpvbnRhbEFsaWdubWVudCI6MCwiVmVydGljYWxBbGlnbm1lbnQiOjAsIlNtYXJ0Rm9yZWdyb3VuZCI6bnVsbCwiQmFja2dyb3VuZEZpbGxUeXBlIjowLCJNYXJnaW4iOnsiJGlkIjoiODQ5IiwiVG9wIjowLCJMZWZ0IjowLCJSaWdodCI6MCwiQm90dG9tIjowfSwiUGFkZGluZyI6eyIkaWQiOiI4NTAiLCJUb3AiOjAsIkxlZnQiOjAsIlJpZ2h0IjowLCJCb3R0b20iOjB9LCJCYWNrZ3JvdW5kIjpudWxsLCJJc1Zpc2libGUiOmZhbHNlLCJXaWR0aCI6MC4wLCJIZWlnaHQiOjAuMCwiQm9yZGVyU3R5bGUiOm51bGwsIlBhcmVudFN0eWxlIjpudWxsfSwiUmVjdGFuZ2xlU3R5bGUiOnsiJGlkIjoiODUxIiwiTWFyZ2luIjp7IiRpZCI6Ijg1MiIsIlRvcCI6MCwiTGVmdCI6MCwiUmlnaHQiOjAsIkJvdHRvbSI6MH0sIlBhZGRpbmciOnsiJGlkIjoiODUzIiwiVG9wIjowLCJMZWZ0IjowLCJSaWdodCI6MCwiQm90dG9tIjowfSwiQmFja2dyb3VuZCI6eyIkaWQiOiI4NTQiLCJDb2xvciI6eyIkaWQiOiI4NTUiLCJBIjoyNTUsIlIiOjExMiwiRyI6MTczLCJCIjo3MX19LCJJc1Zpc2libGUiOmZhbHNlLCJXaWR0aCI6MC4wLCJIZWlnaHQiOjAuMCwiQm9yZGVyU3R5bGUiOnsiJGlkIjoiODU2IiwiTGluZUNvbG9yIjp7IiRpZCI6Ijg1NyIsIiR0eXBlIjoiTkxSRS5Db21tb24uRG9tLlNvbGlkQ29sb3JCcnVzaCwgTkxSRS5Db21tb24iLCJDb2xvciI6eyIkaWQiOiI4NTgiLCJBIjoyNTUsIlIiOjU1LCJHIjo1NSwiQiI6NTV9fSwiTGluZVdlaWdodCI6MC4wLCJMaW5lVHlwZSI6MCwiUGFyZW50U3R5bGUiOm51bGx9LCJQYXJlbnRTdHlsZSI6bnVsbH0sIk1hcmdpbiI6eyIkaWQiOiI4NTkiLCJUb3AiOjAsIkxlZnQiOjAsIlJpZ2h0IjowLCJCb3R0b20iOjB9LCJQYWRkaW5nIjp7IiRpZCI6Ijg2MCIsIlRvcCI6MCwiTGVmdCI6MCwiUmlnaHQiOjAsIkJvdHRvbSI6MH0sIkJhY2tncm91bmQiOm51bGwsIklzVmlzaWJsZSI6dHJ1ZSwiV2lkdGgiOjAuMCwiSGVpZ2h0IjowLjAsIkJvcmRlclN0eWxlIjpudWxsLCJQYXJlbnRTdHlsZSI6bnVsbH0sIkJhY2tncm91bmRTdHlsZSI6eyIkaWQiOiI4NjEiLCJNYXJnaW4iOnsiJGlkIjoiODYyIiwiVG9wIjowLCJMZWZ0IjowLCJSaWdodCI6MCwiQm90dG9tIjowfSwiUGFkZGluZyI6eyIkaWQiOiI4NjMiLCJUb3AiOjAsIkxlZnQiOjAsIlJpZ2h0IjowLCJCb3R0b20iOjB9LCJCYWNrZ3JvdW5kIjp7IiRpZCI6Ijg2NCIsIkNvbG9yIjp7IiRpZCI6Ijg2NSIsIkEiOjM4LCJSIjoxMTIsIkciOjE3MywiQiI6NzF9fSwiSXNWaXNpYmxlIjp0cnVlLCJXaWR0aCI6MC4wLCJIZWlnaHQiOjAuMCwiQm9yZGVyU3R5bGUiOnsiJGlkIjoiODY2IiwiTGluZUNvbG9yIjp7IiRpZCI6Ijg2NyIsIiR0eXBlIjoiTkxSRS5Db21tb24uRG9tLlNvbGlkQ29sb3JCcnVzaCwgTkxSRS5Db21tb24iLCJDb2xvciI6eyIkaWQiOiI4NjgiLCJBIjoyNTUsIlIiOjU1LCJHIjo1NSwiQiI6NTV9fSwiTGluZVdlaWdodCI6MC4wLCJMaW5lVHlwZSI6MCwiUGFyZW50U3R5bGUiOm51bGx9LCJQYXJlbnRTdHlsZSI6bnVsbH0sIklzQWJvdmVUaW1lYmFuZCI6ZmFsc2UsIk1hcmdpbiI6eyIkaWQiOiI4NjkiLCJUb3AiOjAsIkxlZnQiOjAsIlJpZ2h0IjowLCJCb3R0b20iOjB9LCJQYWRkaW5nIjp7IiRpZCI6Ijg3MCIsIlRvcCI6MCwiTGVmdCI6MCwiUmlnaHQiOjAsIkJvdHRvbSI6MH0sIklzVmlzaWJsZSI6dHJ1ZSwiV2lkdGgiOjAuMCwiSGVpZ2h0IjowLjAsIkJvcmRlclN0eWxlIjpudWxsLCJQYXJlbnRTdHlsZSI6bnVsbH0sIlRhc2tzIjpbeyIkaWQiOiI4NzEiLCJfYXR0YWNoZWRNaWxlc3RvbmVzIjpbXSwiVGFza0RlZmluaXRpb24iOnsiJGlkIjoiODcyIiwiR3JvdXBOYW1lIjoiMmRkODA1NzYtZTNkMy00ZmJkLWFmNGQtNWVmY2JiMjE0MzIxIiwiU3RhcnREYXRlIjoiMjAxOS0wMi0xN1QwOToxMzowMCIsIkVuZERhdGUiOiIyMDE5LTAzLTMxVDIwOjAxOjAwIiwiUGVyY2VudGFnZUNvbXBsZXRlIjo3NS4wLCJTdHlsZSI6eyIkaWQiOiI4NzMiLCJTaGFwZSI6NywiU2hhcGVUaGlja25lc3MiOjMsIkR1cmF0aW9uRm9ybWF0Ijo1LCJJbmNsdWRlTm9uV29ya2luZ0RheXNJbkR1cmF0aW9uIjpmYWxzZSwiUGVyY2VudGFnZUNvbXBsZXRlU3R5bGUiOnsiJGlkIjoiODc0IiwiRm9udFNldHRpbmdzIjp7IiRpZCI6Ijg3NSIsIkZvbnRTaXplIjoxMCwiRm9udE5hbWUiOiJDYWxpYnJpIiwiSXNCb2xkIjp0cnVlLCJJc0l0YWxpYyI6ZmFsc2UsIklzVW5kZXJsaW5lZCI6ZmFsc2UsIlBhcmVudFN0eWxlIjpudWxsfSwiQXV0b1NpemUiOjAsIkZvcmVncm91bmQiOnsiJGlkIjoiODc2IiwiQ29sb3IiOnsiJGlkIjoiODc3IiwiQSI6MjU1LCJSIjo1NiwiRyI6ODcsIkIiOjM1fX0sIk1heFdpZHRoIjoyMDAuMCwiTWF4SGVpZ2h0IjoiSW5maW5pdHkiLCJTbWFydEZvcmVncm91bmRJc0FjdGl2ZSI6ZmFsc2UsIkhvcml6b250YWxBbGlnbm1lbnQiOjIsIlZlcnRpY2FsQWxpZ25tZW50IjowLCJTbWFydEZvcmVncm91bmQiOm51bGwsIkJhY2tncm91bmRGaWxsVHlwZSI6MCwiTWFyZ2luIjp7IiRpZCI6Ijg3OCIsIlRvcCI6MCwiTGVmdCI6MCwiUmlnaHQiOjAsIkJvdHRvbSI6MH0sIlBhZGRpbmciOnsiJGlkIjoiODc5IiwiVG9wIjowLCJMZWZ0IjowLCJSaWdodCI6MCwiQm90dG9tIjowfSwiQmFja2dyb3VuZCI6eyIkcmVmIjoiMzE2In0sIklzVmlzaWJsZSI6dHJ1ZSwiV2lkdGgiOjAuMCwiSGVpZ2h0IjowLjAsIkJvcmRlclN0eWxlIjp7IiRpZCI6Ijg4MCIsIkxpbmVDb2xvciI6bnVsbCwiTGluZVdlaWdodCI6MC4wLCJMaW5lVHlwZSI6MCwiUGFyZW50U3R5bGUiOm51bGx9LCJQYXJlbnRTdHlsZSI6bnVsbH0sIkR1cmF0aW9uU3R5bGUiOnsiJGlkIjoiODgxIiwiRm9udFNldHRpbmdzIjp7IiRpZCI6Ijg4MiIsIkZvbnRTaXplIjoxMCwiRm9udE5hbWUiOiJDYWxpYnJpIiwiSXNCb2xkIjp0cnVlLCJJc0l0YWxpYyI6ZmFsc2UsIklzVW5kZXJsaW5lZCI6ZmFsc2UsIlBhcmVudFN0eWxlIjpudWxsfSwiQXV0b1NpemUiOjAsIkZvcmVncm91bmQiOnsiJGlkIjoiODgzIiwiQ29sb3IiOnsiJGlkIjoiODg0IiwiQSI6MjU1LCJSIjo1NiwiRyI6ODcsIkIiOjM1fX0sIk1heFdpZHRoIjoyMDAuMCwiTWF4SGVpZ2h0IjoiSW5maW5pdHkiLCJTbWFydEZvcmVncm91bmRJc0FjdGl2ZSI6ZmFsc2UsIkhvcml6b250YWxBbGlnbm1lbnQiOjAsIlZlcnRpY2FsQWxpZ25tZW50IjowLCJTbWFydEZvcmVncm91bmQiOm51bGwsIkJhY2tncm91bmRGaWxsVHlwZSI6MCwiTWFyZ2luIjp7IiRpZCI6Ijg4NSIsIlRvcCI6MCwiTGVmdCI6MCwiUmlnaHQiOjAsIkJvdHRvbSI6MH0sIlBhZGRpbmciOnsiJGlkIjoiODg2IiwiVG9wIjowLCJMZWZ0IjowLCJSaWdodCI6MCwiQm90dG9tIjowfSwiQmFja2dyb3VuZCI6eyIkcmVmIjoiMzI1In0sIklzVmlzaWJsZSI6dHJ1ZSwiV2lkdGgiOjAuMCwiSGVpZ2h0IjowLjAsIkJvcmRlclN0eWxlIjp7IiRpZCI6Ijg4NyIsIkxpbmVDb2xvciI6bnVsbCwiTGluZVdlaWdodCI6MC4wLCJMaW5lVHlwZSI6MCwiUGFyZW50U3R5bGUiOm51bGx9LCJQYXJlbnRTdHlsZSI6bnVsbH0sIkhvcml6b250YWxDb25uZWN0b3JTdHlsZSI6eyIkaWQiOiI4ODgiLCJMaW5lQ29sb3IiOnsiJHJlZiI6IjMyOCJ9LCJMaW5lV2VpZ2h0IjoxLjAsIkxpbmVUeXBlIjowLCJQYXJlbnRTdHlsZSI6bnVsbH0sIlZlcnRpY2FsQ29ubmVjdG9yU3R5bGUiOnsiJGlkIjoiODg5IiwiTGluZUNvbG9yIjp7IiRyZWYiOiIzMzEifSwiTGluZVdlaWdodCI6MC4wLCJMaW5lVHlwZSI6MCwiUGFyZW50U3R5bGUiOm51bGx9LCJNYXJnaW4iOm51bGwsIlN0YXJ0RGF0ZVBvc2l0aW9uIjo2LCJFbmREYXRlUG9zaXRpb24iOjYsIkRhdGVJc1Zpc2libGUiOmZhbHNlLCJUaXRsZVBvc2l0aW9uIjoxLCJEdXJhdGlvblBvc2l0aW9uIjowLCJQZXJjZW50YWdlQ29tcGxldGVkUG9zaXRpb24iOjMsIlNwYWNpbmciOjMsIklzQmVsb3dUaW1lYmFuZCI6dHJ1ZSwiUGVyY2VudGFnZUNvbXBsZXRlU2hhcGVPcGFjaXR5IjozNSwiU2hhcGVTdHlsZSI6eyIkaWQiOiI4OTAiLCJNYXJnaW4iOnsiJGlkIjoiODkxIiwiVG9wIjowLCJMZWZ0Ijo0LCJSaWdodCI6NCwiQm90dG9tIjowfSwiUGFkZGluZyI6eyIkaWQiOiI4OTIiLCJUb3AiOjAsIkxlZnQiOjAsIlJpZ2h0IjowLCJCb3R0b20iOjB9LCJCYWNrZ3JvdW5kIjp7IiRpZCI6Ijg5MyIsIkNvbG9yIjp7IiRpZCI6Ijg5NCIsIkEiOjI1NSwiUiI6MTEyLCJHIjoxNzMsIkIiOjcxfX0sIklzVmlzaWJsZSI6dHJ1ZSwiV2lkdGgiOjAuMCwiSGVpZ2h0IjoxMy40MjY2OTI5NjI2NDY0ODQsIkJvcmRlclN0eWxlIjp7IiRpZCI6Ijg5NSIsIkxpbmVDb2xvciI6eyIkaWQiOiI4OTYiLCIkdHlwZSI6Ik5MUkUuQ29tbW9uLkRvbS5Tb2xpZENvbG9yQnJ1c2gsIE5MUkUuQ29tbW9uIiwiQ29sb3IiOnsiJGlkIjoiODk3IiwiQSI6MjU1LCJSIjoyNTUsIkciOjAsIkIiOjB9fSwiTGluZVdlaWdodCI6MC4wLCJMaW5lVHlwZSI6MCwiUGFyZW50U3R5bGUiOm51bGx9LCJQYXJlbnRTdHlsZSI6bnVsbH0sIlRpdGxlU3R5bGUiOnsiJGlkIjoiODk4IiwiRm9udFNldHRpbmdzIjp7IiRpZCI6Ijg5OSIsIkZvbnRTaXplIjoxMSwiRm9udE5hbWUiOiJDYWxpYnJpIiwiSXNCb2xkIjp0cnVlLCJJc0l0YWxpYyI6ZmFsc2UsIklzVW5kZXJsaW5lZCI6ZmFsc2UsIlBhcmVudFN0eWxlIjpudWxsfSwiQXV0b1NpemUiOjAsIkZvcmVncm91bmQiOnsiJGlkIjoiOTAwIiwiQ29sb3IiOnsiJGlkIjoiOTAxIiwiQSI6MjU1LCJSIjowLCJHIjowLCJCIjowfX0sIk1heFdpZHRoIjo3MjAuMCwiTWF4SGVpZ2h0IjoiSW5maW5pdHkiLCJTbWFydEZvcmVncm91bmRJc0FjdGl2ZSI6ZmFsc2UsIkhvcml6b250YWxBbGlnbm1lbnQiOjAsIlZlcnRpY2FsQWxpZ25tZW50IjowLCJTbWFydEZvcmVncm91bmQiOm51bGwsIkJhY2tncm91bmRGaWxsVHlwZSI6MCwiTWFyZ2luIjp7IiRpZCI6IjkwMiIsIlRvcCI6MCwiTGVmdCI6MCwiUmlnaHQiOjAsIkJvdHRvbSI6MH0sIlBhZGRpbmciOnsiJGlkIjoiOTAzIiwiVG9wIjowLCJMZWZ0IjowLCJSaWdodCI6MCwiQm90dG9tIjowfSwiQmFja2dyb3VuZCI6eyIkcmVmIjoiMzQ3In0sIklzVmlzaWJsZSI6dHJ1ZSwiV2lkdGgiOjAuMCwiSGVpZ2h0IjowLjAsIkJvcmRlclN0eWxlIjp7IiRpZCI6IjkwNCIsIkxpbmVDb2xvciI6bnVsbCwiTGluZVdlaWdodCI6MC4wLCJMaW5lVHlwZSI6MCwiUGFyZW50U3R5bGUiOm51bGx9LCJQYXJlbnRTdHlsZSI6bnVsbH0sIkRhdGVTdHlsZSI6eyIkaWQiOiI5MDUiLCJGb250U2V0dGluZ3MiOnsiJGlkIjoiOTA2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aWQiOiI5MDciLCJUb3AiOjAsIkxlZnQiOjAsIlJpZ2h0IjowLCJCb3R0b20iOjB9LCJQYWRkaW5nIjp7IiRpZCI6IjkwOCIsIlRvcCI6MCwiTGVmdCI6MCwiUmlnaHQiOjAsIkJvdHRvbSI6MH0sIkJhY2tncm91bmQiOnsiJHJlZiI6IjM1MyJ9LCJJc1Zpc2libGUiOnRydWUsIldpZHRoIjowLjAsIkhlaWdodCI6MC4wLCJCb3JkZXJTdHlsZSI6eyIkaWQiOiI5MDkiLCJMaW5lQ29sb3IiOm51bGwsIkxpbmVXZWlnaHQiOjAuMCwiTGluZVR5cGUiOjAsIlBhcmVudFN0eWxlIjpudWxsfSwiUGFyZW50U3R5bGUiOm51bGx9LCJEYXRlRm9ybWF0Ijp7IiRpZCI6Ijkx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OSwiU21hcnREdXJhdGlvbkFjdGl2YXRlZCI6ZmFsc2UsIkRhdGVGb3JtYXQiOnsiJHJlZiI6IjkxMCJ9LCJJZCI6IjcxZmViMDg5LTdjMmItNDdkMi04Njc4LTM2NmQwNjYxOTEzYiIsIkltcG9ydElkIjpudWxsLCJUaXRsZSI6IlByb2R1Y3QgUm9hZG1hcCIsIk5vdGUiOm51bGwsIkh5cGVybGluayI6eyIkaWQiOiI5MTEiLCJBZGRyZXNzIjoiIiwiU3ViQWRkcmVzcyI6IiJ9LCJJc0NoYW5nZWQiOmZhbHNlLCJJc05ldyI6ZmFsc2V9LCJJbmRleCI6MH0seyIkaWQiOiI5MTIiLCJfYXR0YWNoZWRNaWxlc3RvbmVzIjpbeyIkaWQiOiI5MTMiLCJEYXRlIjoiMjAxOS0wNS0yMFQwMDowMDowMFoiLCJTdHlsZSI6eyIkaWQiOiI5MTQiLCJTaGFwZSI6MTQsIkNvbm5lY3Rvck1hcmdpbiI6eyIkaWQiOiI5MTUiLCJUb3AiOjAsIkxlZnQiOjIsIlJpZ2h0IjoyLCJCb3R0b20iOjB9LCJDb25uZWN0b3JTdHlsZSI6eyIkaWQiOiI5MTYiLCJMaW5lQ29sb3IiOnsiJGlkIjoiOTE3IiwiJHR5cGUiOiJOTFJFLkNvbW1vbi5Eb20uU29saWRDb2xvckJydXNoLCBOTFJFLkNvbW1vbiIsIkNvbG9yIjp7IiRpZCI6IjkxOCIsIkEiOjI1NSwiUiI6NTYsIkciOjg3LCJCIjozNX19LCJMaW5lV2VpZ2h0IjoxLjAsIkxpbmVUeXBlIjowLCJQYXJlbnRTdHlsZSI6bnVsbH0sIklzQmVsb3dUaW1lYmFuZCI6dHJ1ZSwiUG9zaXRpb25PblRhc2siOjMsIkhpZGVEYXRlIjpmYWxzZSwiU2hhcGVTaXplIjoxLCJTcGFjaW5nIjowLjAsIlBhZGRpbmciOnsiJGlkIjoiOTE5IiwiVG9wIjo3LCJMZWZ0IjozLCJSaWdodCI6MCwiQm90dG9tIjoyfSwiU2hhcGVTdHlsZSI6eyIkaWQiOiI5MjAiLCJNYXJnaW4iOnsiJGlkIjoiOTIxIiwiVG9wIjowLCJMZWZ0IjowLCJSaWdodCI6MCwiQm90dG9tIjowfSwiUGFkZGluZyI6eyIkaWQiOiI5MjIiLCJUb3AiOjAsIkxlZnQiOjAsIlJpZ2h0IjowLCJCb3R0b20iOjB9LCJCYWNrZ3JvdW5kIjp7IiRpZCI6IjkyMyIsIkNvbG9yIjp7IiRpZCI6IjkyNCIsIkEiOjI1NSwiUiI6NTYsIkciOjg3LCJCIjozNX19LCJJc1Zpc2libGUiOnRydWUsIldpZHRoIjoxMy4wLCJIZWlnaHQiOjEzLjAsIkJvcmRlclN0eWxlIjp7IiRpZCI6IjkyNSIsIkxpbmVDb2xvciI6bnVsbCwiTGluZVdlaWdodCI6MC4wLCJMaW5lVHlwZSI6MCwiUGFyZW50U3R5bGUiOm51bGx9LCJQYXJlbnRTdHlsZSI6bnVsbH0sIlRpdGxlU3R5bGUiOnsiJGlkIjoiOTI2IiwiRm9udFNldHRpbmdzIjp7IiRpZCI6IjkyNyIsIkZvbnRTaXplIjoxMSwiRm9udE5hbWUiOiJDYWxpYnJpIiwiSXNCb2xkIjp0cnVlLCJJc0l0YWxpYyI6ZmFsc2UsIklzVW5kZXJsaW5lZCI6ZmFsc2UsIlBhcmVudFN0eWxlIjpudWxsfSwiQXV0b1NpemUiOjAsIkZvcmVncm91bmQiOnsiJGlkIjoiOTI4IiwiQ29sb3IiOnsiJGlkIjoiOTI5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kzMCIsIlRvcCI6MCwiTGVmdCI6MCwiUmlnaHQiOjAsIkJvdHRvbSI6MH0sIlBhZGRpbmciOnsiJGlkIjoiOTMxIiwiVG9wIjowLCJMZWZ0IjowLCJSaWdodCI6MCwiQm90dG9tIjowfSwiQmFja2dyb3VuZCI6eyIkcmVmIjoiNzMifSwiSXNWaXNpYmxlIjp0cnVlLCJXaWR0aCI6MC4wLCJIZWlnaHQiOjAuMCwiQm9yZGVyU3R5bGUiOnsiJGlkIjoiOTMyIiwiTGluZUNvbG9yIjpudWxsLCJMaW5lV2VpZ2h0IjowLjAsIkxpbmVUeXBlIjowLCJQYXJlbnRTdHlsZSI6bnVsbH0sIlBhcmVudFN0eWxlIjpudWxsfSwiRGF0ZVN0eWxlIjp7IiRpZCI6IjkzMyIsIkZvbnRTZXR0aW5ncyI6eyIkaWQiOiI5MzQiLCJGb250U2l6ZSI6MTAsIkZvbnROYW1lIjoiQ2FsaWJyaSIsIklzQm9sZCI6ZmFsc2UsIklzSXRhbGljIjpmYWxzZSwiSXNVbmRlcmxpbmVkIjpmYWxzZSwiUGFyZW50U3R5bGUiOm51bGx9LCJBdXRvU2l6ZSI6MCwiRm9yZWdyb3VuZCI6eyIkaWQiOiI5MzUiLCJDb2xvciI6eyIkaWQiOiI5MzY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pZCI6IjkzNyIsIlRvcCI6MCwiTGVmdCI6MCwiUmlnaHQiOjAsIkJvdHRvbSI6MH0sIlBhZGRpbmciOnsiJGlkIjoiOTM4IiwiVG9wIjowLCJMZWZ0IjowLCJSaWdodCI6MCwiQm90dG9tIjowfSwiQmFja2dyb3VuZCI6eyIkcmVmIjoiODAifSwiSXNWaXNpYmxlIjp0cnVlLCJXaWR0aCI6MC4wLCJIZWlnaHQiOjAuMCwiQm9yZGVyU3R5bGUiOnsiJGlkIjoiOTM5IiwiTGluZUNvbG9yIjpudWxsLCJMaW5lV2VpZ2h0IjowLjAsIkxpbmVUeXBlIjowLCJQYXJlbnRTdHlsZSI6bnVsbH0sIlBhcmVudFN0eWxlIjpudWxsfSwiRGF0ZUZvcm1hdCI6eyIkaWQiOiI5NDA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5NDEiLCJEYXRlUGFydElzVmlzaWJsZSI6dHJ1ZSwiVGltZVBhcnRJc1Zpc2libGUiOmZhbHNlfX0sIklzVmlzaWJsZSI6dHJ1ZSwiUGFyZW50U3R5bGUiOm51bGx9LCJJbmRleCI6MzEsIlBlcmNlbnRhZ2VDb21wbGV0ZSI6bnVsbCwiUG9zaXRpb24iOnsiUmF0aW8iOjAuMCwiSXNDdXN0b20iOmZhbHNlfSwiRGF0ZUZvcm1hdCI6eyIkcmVmIjoiOTQwIn0sIlJlbGF0ZWRUYXNrSWQiOiJmYTg4ODZiNy02OWE1LTRjMDItODE3YS1hYmE1NDU3NmU5MjEiLCJJZCI6IjNlZjgxMDc4LTY2NTEtNDk0MS05MDRlLTYxYWRhNmI0MTE0MyIsIkltcG9ydElkIjpudWxsLCJUaXRsZSI6IkFscGhhIiwiTm90ZSI6bnVsbCwiSHlwZXJsaW5rIjp7IiRpZCI6Ijk0MiIsIkFkZHJlc3MiOiIiLCJTdWJBZGRyZXNzIjoiIn0sIklzQ2hhbmdlZCI6ZmFsc2UsIklzTmV3IjpmYWxzZX0seyIkaWQiOiI5NDMiLCJEYXRlIjoiMjAxOS0wNi0zMFQyMzo1OTowMFoiLCJTdHlsZSI6eyIkaWQiOiI5NDQiLCJTaGFwZSI6MTQsIkNvbm5lY3Rvck1hcmdpbiI6eyIkaWQiOiI5NDUiLCJUb3AiOjAsIkxlZnQiOjIsIlJpZ2h0IjoyLCJCb3R0b20iOjB9LCJDb25uZWN0b3JTdHlsZSI6eyIkaWQiOiI5NDYiLCJMaW5lQ29sb3IiOnsiJGlkIjoiOTQ3IiwiJHR5cGUiOiJOTFJFLkNvbW1vbi5Eb20uU29saWRDb2xvckJydXNoLCBOTFJFLkNvbW1vbiIsIkNvbG9yIjp7IiRpZCI6Ijk0OCIsIkEiOjI1NSwiUiI6NTYsIkciOjg3LCJCIjozNX19LCJMaW5lV2VpZ2h0IjoxLjAsIkxpbmVUeXBlIjowLCJQYXJlbnRTdHlsZSI6bnVsbH0sIklzQmVsb3dUaW1lYmFuZCI6dHJ1ZSwiUG9zaXRpb25PblRhc2siOjMsIkhpZGVEYXRlIjpmYWxzZSwiU2hhcGVTaXplIjoxLCJTcGFjaW5nIjowLjAsIlBhZGRpbmciOnsiJHJlZiI6IjkxOSJ9LCJTaGFwZVN0eWxlIjp7IiRpZCI6Ijk0OSIsIk1hcmdpbiI6eyIkcmVmIjoiOTIxIn0sIlBhZGRpbmciOnsiJHJlZiI6IjkyMiJ9LCJCYWNrZ3JvdW5kIjp7IiRpZCI6Ijk1MCIsIkNvbG9yIjp7IiRpZCI6Ijk1MSIsIkEiOjI1NSwiUiI6NTYsIkciOjg3LCJCIjozNX19LCJJc1Zpc2libGUiOnRydWUsIldpZHRoIjoxMy4wLCJIZWlnaHQiOjEzLjAsIkJvcmRlclN0eWxlIjp7IiRpZCI6Ijk1MiIsIkxpbmVDb2xvciI6bnVsbCwiTGluZVdlaWdodCI6MC4wLCJMaW5lVHlwZSI6MCwiUGFyZW50U3R5bGUiOm51bGx9LCJQYXJlbnRTdHlsZSI6bnVsbH0sIlRpdGxlU3R5bGUiOnsiJGlkIjoiOTUzIiwiRm9udFNldHRpbmdzIjp7IiRpZCI6Ijk1NCIsIkZvbnRTaXplIjoxMSwiRm9udE5hbWUiOiJDYWxpYnJpIiwiSXNCb2xkIjp0cnVlLCJJc0l0YWxpYyI6ZmFsc2UsIklzVW5kZXJsaW5lZCI6ZmFsc2UsIlBhcmVudFN0eWxlIjpudWxsfSwiQXV0b1NpemUiOjAsIkZvcmVncm91bmQiOnsiJGlkIjoiOTU1IiwiQ29sb3IiOnsiJGlkIjoiOTU2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5MzAifSwiUGFkZGluZyI6eyIkcmVmIjoiOTMxIn0sIkJhY2tncm91bmQiOnsiJHJlZiI6IjczIn0sIklzVmlzaWJsZSI6dHJ1ZSwiV2lkdGgiOjAuMCwiSGVpZ2h0IjowLjAsIkJvcmRlclN0eWxlIjp7IiRpZCI6Ijk1NyIsIkxpbmVDb2xvciI6bnVsbCwiTGluZVdlaWdodCI6MC4wLCJMaW5lVHlwZSI6MCwiUGFyZW50U3R5bGUiOm51bGx9LCJQYXJlbnRTdHlsZSI6bnVsbH0sIkRhdGVTdHlsZSI6eyIkaWQiOiI5NTgiLCJGb250U2V0dGluZ3MiOnsiJGlkIjoiOTU5IiwiRm9udFNpemUiOjEwLCJGb250TmFtZSI6IkNhbGlicmkiLCJJc0JvbGQiOmZhbHNlLCJJc0l0YWxpYyI6ZmFsc2UsIklzVW5kZXJsaW5lZCI6ZmFsc2UsIlBhcmVudFN0eWxlIjpudWxsfSwiQXV0b1NpemUiOjAsIkZvcmVncm91bmQiOnsiJGlkIjoiOTYwIiwiQ29sb3IiOnsiJGlkIjoiOTYx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5NjIiLCJMaW5lQ29sb3IiOm51bGwsIkxpbmVXZWlnaHQiOjAuMCwiTGluZVR5cGUiOjAsIlBhcmVudFN0eWxlIjpudWxsfSwiUGFyZW50U3R5bGUiOm51bGx9LCJEYXRlRm9ybWF0Ijp7IiRpZCI6Ijk2My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k2NCIsIkRhdGVQYXJ0SXNWaXNpYmxlIjp0cnVlLCJUaW1lUGFydElzVmlzaWJsZSI6ZmFsc2V9fSwiSXNWaXNpYmxlIjp0cnVlLCJQYXJlbnRTdHlsZSI6bnVsbH0sIkluZGV4IjozMiwiUGVyY2VudGFnZUNvbXBsZXRlIjpudWxsLCJQb3NpdGlvbiI6eyJSYXRpbyI6MC4wLCJJc0N1c3RvbSI6ZmFsc2V9LCJEYXRlRm9ybWF0Ijp7IiRyZWYiOiI5NjMifSwiUmVsYXRlZFRhc2tJZCI6ImZhODg4NmI3LTY5YTUtNGMwMi04MTdhLWFiYTU0NTc2ZTkyMSIsIklkIjoiNzM2MDlkNmUtOGM2NC00MDVlLWFmOWEtMTExOTAwOTQ1ZGFhIiwiSW1wb3J0SWQiOm51bGwsIlRpdGxlIjoiUHJpdmF0ZSBCZXRhIiwiTm90ZSI6bnVsbCwiSHlwZXJsaW5rIjp7IiRpZCI6Ijk2NSIsIkFkZHJlc3MiOiIiLCJTdWJBZGRyZXNzIjoiIn0sIklzQ2hhbmdlZCI6ZmFsc2UsIklzTmV3IjpmYWxzZX0seyIkaWQiOiI5NjYiLCJEYXRlIjoiMjAxOS0wOC0xMFQyMzo1OTowMFoiLCJTdHlsZSI6eyIkaWQiOiI5NjciLCJTaGFwZSI6MTQsIkNvbm5lY3Rvck1hcmdpbiI6eyIkaWQiOiI5NjgiLCJUb3AiOjAsIkxlZnQiOjIsIlJpZ2h0IjoyLCJCb3R0b20iOjB9LCJDb25uZWN0b3JTdHlsZSI6eyIkaWQiOiI5NjkiLCJMaW5lQ29sb3IiOnsiJGlkIjoiOTcwIiwiJHR5cGUiOiJOTFJFLkNvbW1vbi5Eb20uU29saWRDb2xvckJydXNoLCBOTFJFLkNvbW1vbiIsIkNvbG9yIjp7IiRpZCI6Ijk3MSIsIkEiOjI1NSwiUiI6NTYsIkciOjg3LCJCIjozNX19LCJMaW5lV2VpZ2h0IjoxLjAsIkxpbmVUeXBlIjowLCJQYXJlbnRTdHlsZSI6bnVsbH0sIklzQmVsb3dUaW1lYmFuZCI6dHJ1ZSwiUG9zaXRpb25PblRhc2siOjMsIkhpZGVEYXRlIjpmYWxzZSwiU2hhcGVTaXplIjoxLCJTcGFjaW5nIjowLjAsIlBhZGRpbmciOnsiJHJlZiI6IjkxOSJ9LCJTaGFwZVN0eWxlIjp7IiRpZCI6Ijk3MiIsIk1hcmdpbiI6eyIkcmVmIjoiOTIxIn0sIlBhZGRpbmciOnsiJHJlZiI6IjkyMiJ9LCJCYWNrZ3JvdW5kIjp7IiRpZCI6Ijk3MyIsIkNvbG9yIjp7IiRpZCI6Ijk3NCIsIkEiOjI1NSwiUiI6NTYsIkciOjg3LCJCIjozNX19LCJJc1Zpc2libGUiOnRydWUsIldpZHRoIjoxMy4wLCJIZWlnaHQiOjEzLjAsIkJvcmRlclN0eWxlIjp7IiRpZCI6Ijk3NSIsIkxpbmVDb2xvciI6bnVsbCwiTGluZVdlaWdodCI6MC4wLCJMaW5lVHlwZSI6MCwiUGFyZW50U3R5bGUiOm51bGx9LCJQYXJlbnRTdHlsZSI6bnVsbH0sIlRpdGxlU3R5bGUiOnsiJGlkIjoiOTc2IiwiRm9udFNldHRpbmdzIjp7IiRpZCI6Ijk3NyIsIkZvbnRTaXplIjoxMSwiRm9udE5hbWUiOiJDYWxpYnJpIiwiSXNCb2xkIjp0cnVlLCJJc0l0YWxpYyI6ZmFsc2UsIklzVW5kZXJsaW5lZCI6ZmFsc2UsIlBhcmVudFN0eWxlIjpudWxsfSwiQXV0b1NpemUiOjAsIkZvcmVncm91bmQiOnsiJGlkIjoiOTc4IiwiQ29sb3IiOnsiJGlkIjoiOTc5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5MzAifSwiUGFkZGluZyI6eyIkcmVmIjoiOTMxIn0sIkJhY2tncm91bmQiOnsiJHJlZiI6IjczIn0sIklzVmlzaWJsZSI6dHJ1ZSwiV2lkdGgiOjAuMCwiSGVpZ2h0IjowLjAsIkJvcmRlclN0eWxlIjp7IiRpZCI6Ijk4MCIsIkxpbmVDb2xvciI6bnVsbCwiTGluZVdlaWdodCI6MC4wLCJMaW5lVHlwZSI6MCwiUGFyZW50U3R5bGUiOm51bGx9LCJQYXJlbnRTdHlsZSI6bnVsbH0sIkRhdGVTdHlsZSI6eyIkaWQiOiI5ODEiLCJGb250U2V0dGluZ3MiOnsiJGlkIjoiOTgyIiwiRm9udFNpemUiOjEwLCJGb250TmFtZSI6IkNhbGlicmkiLCJJc0JvbGQiOmZhbHNlLCJJc0l0YWxpYyI6ZmFsc2UsIklzVW5kZXJsaW5lZCI6ZmFsc2UsIlBhcmVudFN0eWxlIjpudWxsfSwiQXV0b1NpemUiOjAsIkZvcmVncm91bmQiOnsiJGlkIjoiOTgzIiwiQ29sb3IiOnsiJGlkIjoiOTg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5ODUiLCJMaW5lQ29sb3IiOm51bGwsIkxpbmVXZWlnaHQiOjAuMCwiTGluZVR5cGUiOjAsIlBhcmVudFN0eWxlIjpudWxsfSwiUGFyZW50U3R5bGUiOm51bGx9LCJEYXRlRm9ybWF0Ijp7IiRpZCI6Ijk4Ni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k4NyIsIkRhdGVQYXJ0SXNWaXNpYmxlIjp0cnVlLCJUaW1lUGFydElzVmlzaWJsZSI6ZmFsc2V9fSwiSXNWaXNpYmxlIjp0cnVlLCJQYXJlbnRTdHlsZSI6bnVsbH0sIkluZGV4IjozMywiUGVyY2VudGFnZUNvbXBsZXRlIjpudWxsLCJQb3NpdGlvbiI6eyJSYXRpbyI6MC4wLCJJc0N1c3RvbSI6ZmFsc2V9LCJEYXRlRm9ybWF0Ijp7IiRyZWYiOiI5ODYifSwiUmVsYXRlZFRhc2tJZCI6ImZhODg4NmI3LTY5YTUtNGMwMi04MTdhLWFiYTU0NTc2ZTkyMSIsIklkIjoiNjQyNzUzY2UtMzM2Mi00NTI0LWJkYTctZTRlZTEwOWE1ZjlkIiwiSW1wb3J0SWQiOm51bGwsIlRpdGxlIjoiUHVibGljIEJldGEiLCJOb3RlIjpudWxsLCJIeXBlcmxpbmsiOnsiJGlkIjoiOTg4IiwiQWRkcmVzcyI6IiIsIlN1YkFkZHJlc3MiOiIifSwiSXNDaGFuZ2VkIjpmYWxzZSwiSXNOZXciOmZhbHNlfV0sIlRhc2tEZWZpbml0aW9uIjp7IiRpZCI6Ijk4OSIsIkdyb3VwTmFtZSI6IjJkZDgwNTc2LWUzZDMtNGZiZC1hZjRkLTVlZmNiYjIxNDMyMSIsIlN0YXJ0RGF0ZSI6IjIwMTktMDQtMDFUMDI6MzQ6MDAiLCJFbmREYXRlIjoiMjAxOS0wOS0wMVQyMjowODowMCIsIlBlcmNlbnRhZ2VDb21wbGV0ZSI6bnVsbCwiU3R5bGUiOnsiJGlkIjoiOTkwIiwiU2hhcGUiOjcsIlNoYXBlVGhpY2tuZXNzIjozLCJEdXJhdGlvbkZvcm1hdCI6NSwiSW5jbHVkZU5vbldvcmtpbmdEYXlzSW5EdXJhdGlvbiI6ZmFsc2UsIlBlcmNlbnRhZ2VDb21wbGV0ZVN0eWxlIjp7IiRpZCI6Ijk5MSIsIkZvbnRTZXR0aW5ncyI6eyIkaWQiOiI5OTIiLCJGb250U2l6ZSI6MTAsIkZvbnROYW1lIjoiQ2FsaWJyaSIsIklzQm9sZCI6ZmFsc2UsIklzSXRhbGljIjpmYWxzZSwiSXNVbmRlcmxpbmVkIjpmYWxzZSwiUGFyZW50U3R5bGUiOm51bGx9LCJBdXRvU2l6ZSI6MCwiRm9yZWdyb3VuZCI6eyIkcmVmIjoiNTkwIn0sIk1heFdpZHRoIjoyMDAuMCwiTWF4SGVpZ2h0IjoiSW5maW5pdHkiLCJTbWFydEZvcmVncm91bmRJc0FjdGl2ZSI6ZmFsc2UsIkhvcml6b250YWxBbGlnbm1lbnQiOjAsIlZlcnRpY2FsQWxpZ25tZW50IjowLCJTbWFydEZvcmVncm91bmQiOm51bGwsIkJhY2tncm91bmRGaWxsVHlwZSI6MCwiTWFyZ2luIjp7IiRyZWYiOiI4NzgifSwiUGFkZGluZyI6eyIkcmVmIjoiODc5In0sIkJhY2tncm91bmQiOnsiJHJlZiI6IjMxNiJ9LCJJc1Zpc2libGUiOnRydWUsIldpZHRoIjowLjAsIkhlaWdodCI6MC4wLCJCb3JkZXJTdHlsZSI6eyIkaWQiOiI5OTMiLCJMaW5lQ29sb3IiOm51bGwsIkxpbmVXZWlnaHQiOjAuMCwiTGluZVR5cGUiOjAsIlBhcmVudFN0eWxlIjpudWxsfSwiUGFyZW50U3R5bGUiOm51bGx9LCJEdXJhdGlvblN0eWxlIjp7IiRpZCI6Ijk5NCIsIkZvbnRTZXR0aW5ncyI6eyIkaWQiOiI5OTUiLCJGb250U2l6ZSI6MTAsIkZvbnROYW1lIjoiQ2FsaWJyaSIsIklzQm9sZCI6dHJ1ZSwiSXNJdGFsaWMiOmZhbHNlLCJJc1VuZGVybGluZWQiOmZhbHNlLCJQYXJlbnRTdHlsZSI6bnVsbH0sIkF1dG9TaXplIjowLCJGb3JlZ3JvdW5kIjp7IiRpZCI6Ijk5NiIsIkNvbG9yIjp7IiRpZCI6Ijk5NyIsIkEiOjI1NSwiUiI6NTYsIkciOjg3LCJCIjozNX1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zMjUifSwiSXNWaXNpYmxlIjp0cnVlLCJXaWR0aCI6MC4wLCJIZWlnaHQiOjAuMCwiQm9yZGVyU3R5bGUiOnsiJGlkIjoiOTk4IiwiTGluZUNvbG9yIjpudWxsLCJMaW5lV2VpZ2h0IjowLjAsIkxpbmVUeXBlIjowLCJQYXJlbnRTdHlsZSI6bnVsbH0sIlBhcmVudFN0eWxlIjpudWxsfSwiSG9yaXpvbnRhbENvbm5lY3RvclN0eWxlIjp7IiRpZCI6Ijk5OSIsIkxpbmVDb2xvciI6eyIkcmVmIjoiMzI4In0sIkxpbmVXZWlnaHQiOjEuMCwiTGluZVR5cGUiOjAsIlBhcmVudFN0eWxlIjpudWxsfSwiVmVydGljYWxDb25uZWN0b3JTdHlsZSI6eyIkaWQiOiIxMDAwIiwiTGluZUNvbG9yIjp7IiRyZWYiOiIzMzEifSwiTGluZVdlaWdodCI6MC4wLCJMaW5lVHlwZSI6MCwiUGFyZW50U3R5bGUiOm51bGx9LCJNYXJnaW4iOm51bGwsIlN0YXJ0RGF0ZVBvc2l0aW9uIjo2LCJFbmREYXRlUG9zaXRpb24iOjYsIkRhdGVJc1Zpc2libGUiOmZhbHNlLCJUaXRsZVBvc2l0aW9uIjoxLCJEdXJhdGlvblBvc2l0aW9uIjowLCJQZXJjZW50YWdlQ29tcGxldGVkUG9zaXRpb24iOjYsIlNwYWNpbmciOjMsIklzQmVsb3dUaW1lYmFuZCI6dHJ1ZSwiUGVyY2VudGFnZUNvbXBsZXRlU2hhcGVPcGFjaXR5IjozNSwiU2hhcGVTdHlsZSI6eyIkaWQiOiIxMDAxIiwiTWFyZ2luIjp7IiRyZWYiOiI4OTEifSwiUGFkZGluZyI6eyIkcmVmIjoiODkyIn0sIkJhY2tncm91bmQiOnsiJGlkIjoiMTAwMiIsIkNvbG9yIjp7IiRpZCI6IjEwMDMiLCJBIjoyNTUsIlIiOjExMiwiRyI6MTczLCJCIjo3MX19LCJJc1Zpc2libGUiOnRydWUsIldpZHRoIjowLjAsIkhlaWdodCI6MTMuNDI2NjkyOTYyNjQ2NDg0LCJCb3JkZXJTdHlsZSI6eyIkaWQiOiIxMDA0IiwiTGluZUNvbG9yIjp7IiRpZCI6IjEwMDUiLCIkdHlwZSI6Ik5MUkUuQ29tbW9uLkRvbS5Tb2xpZENvbG9yQnJ1c2gsIE5MUkUuQ29tbW9uIiwiQ29sb3IiOnsiJGlkIjoiMTAwNiIsIkEiOjI1NSwiUiI6MjU1LCJHIjowLCJCIjowfX0sIkxpbmVXZWlnaHQiOjAuMCwiTGluZVR5cGUiOjAsIlBhcmVudFN0eWxlIjpudWxsfSwiUGFyZW50U3R5bGUiOm51bGx9LCJUaXRsZVN0eWxlIjp7IiRpZCI6IjEwMDciLCJGb250U2V0dGluZ3MiOnsiJGlkIjoiMTAwOCIsIkZvbnRTaXplIjoxMSwiRm9udE5hbWUiOiJDYWxpYnJpIiwiSXNCb2xkIjp0cnVlLCJJc0l0YWxpYyI6ZmFsc2UsIklzVW5kZXJsaW5lZCI6ZmFsc2UsIlBhcmVudFN0eWxlIjpudWxsfSwiQXV0b1NpemUiOjAsIkZvcmVncm91bmQiOnsiJGlkIjoiMTAwOSIsIkNvbG9yIjp7IiRpZCI6IjEwMTAiLCJBIjoyNTUsIlIiOjAsIkciOjAsIkIiOjB9fSwiTWF4V2lkdGgiOjcyMC4wLCJNYXhIZWlnaHQiOiJJbmZpbml0eSIsIlNtYXJ0Rm9yZWdyb3VuZElzQWN0aXZlIjpmYWxzZSwiSG9yaXpvbnRhbEFsaWdubWVudCI6MCwiVmVydGljYWxBbGlnbm1lbnQiOjAsIlNtYXJ0Rm9yZWdyb3VuZCI6bnVsbCwiQmFja2dyb3VuZEZpbGxUeXBlIjowLCJNYXJnaW4iOnsiJHJlZiI6IjkwMiJ9LCJQYWRkaW5nIjp7IiRyZWYiOiI5MDMifSwiQmFja2dyb3VuZCI6eyIkcmVmIjoiMzQ3In0sIklzVmlzaWJsZSI6dHJ1ZSwiV2lkdGgiOjAuMCwiSGVpZ2h0IjowLjAsIkJvcmRlclN0eWxlIjp7IiRpZCI6IjEwMTEiLCJMaW5lQ29sb3IiOm51bGwsIkxpbmVXZWlnaHQiOjAuMCwiTGluZVR5cGUiOjAsIlBhcmVudFN0eWxlIjpudWxsfSwiUGFyZW50U3R5bGUiOm51bGx9LCJEYXRlU3R5bGUiOnsiJGlkIjoiMTAxMiIsIkZvbnRTZXR0aW5ncyI6eyIkaWQiOiIxMDEz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OTA3In0sIlBhZGRpbmciOnsiJHJlZiI6IjkwOCJ9LCJCYWNrZ3JvdW5kIjp7IiRyZWYiOiIzNTMifSwiSXNWaXNpYmxlIjp0cnVlLCJXaWR0aCI6MC4wLCJIZWlnaHQiOjAuMCwiQm9yZGVyU3R5bGUiOnsiJGlkIjoiMTAxNCIsIkxpbmVDb2xvciI6bnVsbCwiTGluZVdlaWdodCI6MC4wLCJMaW5lVHlwZSI6MCwiUGFyZW50U3R5bGUiOm51bGx9LCJQYXJlbnRTdHlsZSI6bnVsbH0sIkRhdGVGb3JtYXQiOnsiJGlkIjoiMTAx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zMCwiU21hcnREdXJhdGlvbkFjdGl2YXRlZCI6ZmFsc2UsIkRhdGVGb3JtYXQiOnsiJHJlZiI6IjEwMTUifSwiSWQiOiJmYTg4ODZiNy02OWE1LTRjMDItODE3YS1hYmE1NDU3NmU5MjEiLCJJbXBvcnRJZCI6bnVsbCwiVGl0bGUiOiJEZXZlbG9wbWVudCIsIk5vdGUiOm51bGwsIkh5cGVybGluayI6eyIkaWQiOiIxMDE2IiwiQWRkcmVzcyI6IiIsIlN1YkFkZHJlc3MiOiIifSwiSXNDaGFuZ2VkIjpmYWxzZSwiSXNOZXciOmZhbHNlfSwiSW5kZXgiOjB9LHsiJGlkIjoiMTAxNyIsIl9hdHRhY2hlZE1pbGVzdG9uZXMiOltdLCJUYXNrRGVmaW5pdGlvbiI6eyIkaWQiOiIxMDE4IiwiR3JvdXBOYW1lIjoiMmRkODA1NzYtZTNkMy00ZmJkLWFmNGQtNWVmY2JiMjE0MzIxIiwiU3RhcnREYXRlIjoiMjAxOS0wOS0wMVQxNDo1MjowMCIsIkVuZERhdGUiOiIyMDE5LTEwLTIxVDAxOjUxOjAwIiwiUGVyY2VudGFnZUNvbXBsZXRlIjpudWxsLCJTdHlsZSI6eyIkaWQiOiIxMDE5IiwiU2hhcGUiOjcsIlNoYXBlVGhpY2tuZXNzIjozLCJEdXJhdGlvbkZvcm1hdCI6NSwiSW5jbHVkZU5vbldvcmtpbmdEYXlzSW5EdXJhdGlvbiI6ZmFsc2UsIlBlcmNlbnRhZ2VDb21wbGV0ZVN0eWxlIjp7IiRpZCI6IjEwMjAiLCJGb250U2V0dGluZ3MiOnsiJGlkIjoiMTAyMS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4In0sIlBhZGRpbmciOnsiJHJlZiI6Ijg3OSJ9LCJCYWNrZ3JvdW5kIjp7IiRyZWYiOiI4OSJ9LCJJc1Zpc2libGUiOnRydWUsIldpZHRoIjowLjAsIkhlaWdodCI6MC4wLCJCb3JkZXJTdHlsZSI6eyIkaWQiOiIxMDIyIiwiTGluZUNvbG9yIjpudWxsLCJMaW5lV2VpZ2h0IjowLjAsIkxpbmVUeXBlIjowLCJQYXJlbnRTdHlsZSI6bnVsbH0sIlBhcmVudFN0eWxlIjpudWxsfSwiRHVyYXRpb25TdHlsZSI6eyIkaWQiOiIxMDIzIiwiRm9udFNldHRpbmdzIjp7IiRpZCI6IjEwMjQiLCJGb250U2l6ZSI6MTAsIkZvbnROYW1lIjoiQ2FsaWJyaSIsIklzQm9sZCI6dHJ1ZSwiSXNJdGFsaWMiOmZhbHNlLCJJc1VuZGVybGluZWQiOmZhbHNlLCJQYXJlbnRTdHlsZSI6bnVsbH0sIkF1dG9TaXplIjowLCJGb3JlZ3JvdW5kIjp7IiRpZCI6IjEwMjUiLCJDb2xvciI6eyIkaWQiOiIxMDI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5NiJ9LCJJc1Zpc2libGUiOnRydWUsIldpZHRoIjowLjAsIkhlaWdodCI6MC4wLCJCb3JkZXJTdHlsZSI6eyIkaWQiOiIxMDI3IiwiTGluZUNvbG9yIjpudWxsLCJMaW5lV2VpZ2h0IjowLjAsIkxpbmVUeXBlIjowLCJQYXJlbnRTdHlsZSI6bnVsbH0sIlBhcmVudFN0eWxlIjpudWxsfSwiSG9yaXpvbnRhbENvbm5lY3RvclN0eWxlIjp7IiRpZCI6IjEwMjgiLCJMaW5lQ29sb3IiOnsiJHJlZiI6Ijk4In0sIkxpbmVXZWlnaHQiOjEuMCwiTGluZVR5cGUiOjAsIlBhcmVudFN0eWxlIjpudWxsfSwiVmVydGljYWxDb25uZWN0b3JTdHlsZSI6eyIkaWQiOiIxMDI5IiwiTGluZUNvbG9yIjp7IiRyZWYiOiIxMDEi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MsIklzQmVsb3dUaW1lYmFuZCI6dHJ1ZSwiUGVyY2VudGFnZUNvbXBsZXRlU2hhcGVPcGFjaXR5IjozNSwiU2hhcGVTdHlsZSI6eyIkaWQiOiIxMDMwIiwiTWFyZ2luIjp7IiRyZWYiOiI4OTEifSwiUGFkZGluZyI6eyIkcmVmIjoiODkyIn0sIkJhY2tncm91bmQiOnsiJGlkIjoiMTAzMSIsIkNvbG9yIjp7IiRpZCI6IjEwMzIiLCJBIjoyNTUsIlIiOjExMiwiRyI6MTczLCJCIjo3MX19LCJJc1Zpc2libGUiOnRydWUsIldpZHRoIjowLjAsIkhlaWdodCI6MTMuNDI2NjkyOTYyNjQ2NDg0LCJCb3JkZXJTdHlsZSI6eyIkaWQiOiIxMDMzIiwiTGluZUNvbG9yIjp7IiRyZWYiOiIxMDkifSwiTGluZVdlaWdodCI6MC4wLCJMaW5lVHlwZSI6MCwiUGFyZW50U3R5bGUiOm51bGx9LCJQYXJlbnRTdHlsZSI6bnVsbH0sIlRpdGxlU3R5bGUiOnsiJGlkIjoiMTAzNCIsIkZvbnRTZXR0aW5ncyI6eyIkaWQiOiIxMDM1IiwiRm9udFNpemUiOjExLCJGb250TmFtZSI6IkNhbGlicmkiLCJJc0JvbGQiOnRydWUsIklzSXRhbGljIjpmYWxzZSwiSXNVbmRlcmxpbmVkIjpmYWxzZSwiUGFyZW50U3R5bGUiOm51bGx9LCJBdXRvU2l6ZSI6MCwiRm9yZWdyb3VuZCI6eyIkaWQiOiIxMDM2IiwiQ29sb3IiOnsiJGlkIjoiMTAzNy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OTAyIn0sIlBhZGRpbmciOnsiJHJlZiI6IjkwMyJ9LCJCYWNrZ3JvdW5kIjp7IiRyZWYiOiIxMTcifSwiSXNWaXNpYmxlIjp0cnVlLCJXaWR0aCI6MC4wLCJIZWlnaHQiOjAuMCwiQm9yZGVyU3R5bGUiOnsiJGlkIjoiMTAzOCIsIkxpbmVDb2xvciI6bnVsbCwiTGluZVdlaWdodCI6MC4wLCJMaW5lVHlwZSI6MCwiUGFyZW50U3R5bGUiOm51bGx9LCJQYXJlbnRTdHlsZSI6bnVsbH0sIkRhdGVTdHlsZSI6eyIkaWQiOiIxMDM5IiwiRm9udFNldHRpbmdzIjp7IiRpZCI6IjEwNDA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IsIlZlcnRpY2FsQWxpZ25tZW50IjowLCJTbWFydEZvcmVncm91bmQiOm51bGwsIkJhY2tncm91bmRGaWxsVHlwZSI6MCwiTWFyZ2luIjp7IiRyZWYiOiI5MDcifSwiUGFkZGluZyI6eyIkcmVmIjoiOTA4In0sIkJhY2tncm91bmQiOnsiJHJlZiI6IjEyNCJ9LCJJc1Zpc2libGUiOnRydWUsIldpZHRoIjowLjAsIkhlaWdodCI6MC4wLCJCb3JkZXJTdHlsZSI6eyIkaWQiOiIxMDQxIiwiTGluZUNvbG9yIjpudWxsLCJMaW5lV2VpZ2h0IjowLjAsIkxpbmVUeXBlIjowLCJQYXJlbnRTdHlsZSI6bnVsbH0sIlBhcmVudFN0eWxlIjpudWxsfSwiRGF0ZUZvcm1hdCI6eyIkaWQiOiIxMDQ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xLCJTbWFydER1cmF0aW9uQWN0aXZhdGVkIjpmYWxzZSwiRGF0ZUZvcm1hdCI6eyIkcmVmIjoiMTA0MiJ9LCJJZCI6ImEwMDA1MDEzLWQxNDMtNGVjYS04Nzk5LWZlMDAyMWEyNjZlMCIsIkltcG9ydElkIjpudWxsLCJUaXRsZSI6IlJDIiwiTm90ZSI6bnVsbCwiSHlwZXJsaW5rIjp7IiRpZCI6IjEwNDMiLCJBZGRyZXNzIjoiIiwiU3ViQWRkcmVzcyI6IiJ9LCJJc0NoYW5nZWQiOmZhbHNlLCJJc05ldyI6ZmFsc2V9LCJJbmRleCI6MH0seyIkaWQiOiIxMDQ0IiwiX2F0dGFjaGVkTWlsZXN0b25lcyI6W3siJGlkIjoiMTA0NSIsIkRhdGUiOiIyMDE5LTExLTE1VDIzOjU5OjAwWiIsIlN0eWxlIjp7IiRpZCI6IjEwNDYiLCJTaGFwZSI6MTQsIkNvbm5lY3Rvck1hcmdpbiI6eyIkaWQiOiIxMDQ3IiwiVG9wIjowLCJMZWZ0IjoyLCJSaWdodCI6MiwiQm90dG9tIjowfSwiQ29ubmVjdG9yU3R5bGUiOnsiJGlkIjoiMTA0OCIsIkxpbmVDb2xvciI6eyIkaWQiOiIxMDQ5IiwiJHR5cGUiOiJOTFJFLkNvbW1vbi5Eb20uU29saWRDb2xvckJydXNoLCBOTFJFLkNvbW1vbiIsIkNvbG9yIjp7IiRpZCI6IjEwNTAiLCJBIjoxMjcsIlIiOjc5LCJHIjoxMjksIkIiOjE4OX19LCJMaW5lV2VpZ2h0IjoxLjAsIkxpbmVUeXBlIjowLCJQYXJlbnRTdHlsZSI6bnVsbH0sIklzQmVsb3dUaW1lYmFuZCI6dHJ1ZSwiUG9zaXRpb25PblRhc2siOjMsIkhpZGVEYXRlIjpmYWxzZSwiU2hhcGVTaXplIjoxLCJTcGFjaW5nIjowLjAsIlBhZGRpbmciOnsiJGlkIjoiMTA1MSIsIlRvcCI6NywiTGVmdCI6MywiUmlnaHQiOjAsIkJvdHRvbSI6Mn0sIlNoYXBlU3R5bGUiOnsiJGlkIjoiMTA1MiIsIk1hcmdpbiI6eyIkcmVmIjoiOTIxIn0sIlBhZGRpbmciOnsiJHJlZiI6IjkyMiJ9LCJCYWNrZ3JvdW5kIjp7IiRpZCI6IjEwNTMiLCJDb2xvciI6eyIkaWQiOiIxMDU0IiwiQSI6MjU1LCJSIjo1NiwiRyI6ODcsIkIiOjM1fX0sIklzVmlzaWJsZSI6dHJ1ZSwiV2lkdGgiOjEzLjAsIkhlaWdodCI6MTMuMCwiQm9yZGVyU3R5bGUiOnsiJGlkIjoiMTA1NSIsIkxpbmVDb2xvciI6bnVsbCwiTGluZVdlaWdodCI6MC4wLCJMaW5lVHlwZSI6MCwiUGFyZW50U3R5bGUiOm51bGx9LCJQYXJlbnRTdHlsZSI6bnVsbH0sIlRpdGxlU3R5bGUiOnsiJGlkIjoiMTA1NiIsIkZvbnRTZXR0aW5ncyI6eyIkaWQiOiIxMDU3IiwiRm9udFNpemUiOjExLCJGb250TmFtZSI6IkNhbGlicmkiLCJJc0JvbGQiOnRydWUsIklzSXRhbGljIjpmYWxzZSwiSXNVbmRlcmxpbmVkIjpmYWxzZSwiUGFyZW50U3R5bGUiOm51bGx9LCJBdXRvU2l6ZSI6MCwiRm9yZWdyb3VuZCI6eyIkaWQiOiIxMDU4IiwiQ29sb3IiOnsiJGlkIjoiMTA1OSIsIkEiOjI1NSwiUiI6MCwiRyI6MCwiQiI6MH19LCJNYXhXaWR0aCI6MjAwLjAsIk1heEhlaWdodCI6IkluZmluaXR5IiwiU21hcnRGb3JlZ3JvdW5kSXNBY3RpdmUiOmZhbHNlLCJIb3Jpem9udGFsQWxpZ25tZW50IjoxLCJWZXJ0aWNhbEFsaWdubWVudCI6MCwiU21hcnRGb3JlZ3JvdW5kIjpudWxsLCJCYWNrZ3JvdW5kRmlsbFR5cGUiOjAsIk1hcmdpbiI6eyIkcmVmIjoiOTMwIn0sIlBhZGRpbmciOnsiJHJlZiI6IjkzMSJ9LCJCYWNrZ3JvdW5kIjp7IiRyZWYiOiI3MyJ9LCJJc1Zpc2libGUiOnRydWUsIldpZHRoIjowLjAsIkhlaWdodCI6MC4wLCJCb3JkZXJTdHlsZSI6eyIkaWQiOiIxMDYwIiwiTGluZUNvbG9yIjpudWxsLCJMaW5lV2VpZ2h0IjowLjAsIkxpbmVUeXBlIjowLCJQYXJlbnRTdHlsZSI6bnVsbH0sIlBhcmVudFN0eWxlIjpudWxsfSwiRGF0ZVN0eWxlIjp7IiRpZCI6IjEwNjEiLCJGb250U2V0dGluZ3MiOnsiJGlkIjoiMTA2MiIsIkZvbnRTaXplIjoxMCwiRm9udE5hbWUiOiJDYWxpYnJpIiwiSXNCb2xkIjpmYWxzZSwiSXNJdGFsaWMiOmZhbHNlLCJJc1VuZGVybGluZWQiOmZhbHNlLCJQYXJlbnRTdHlsZSI6bnVsbH0sIkF1dG9TaXplIjowLCJGb3JlZ3JvdW5kIjp7IiRpZCI6IjEwNjMiLCJDb2xvciI6eyIkaWQiOiIxMDY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OTM3In0sIlBhZGRpbmciOnsiJHJlZiI6IjkzOCJ9LCJCYWNrZ3JvdW5kIjp7IiRyZWYiOiI4MCJ9LCJJc1Zpc2libGUiOnRydWUsIldpZHRoIjowLjAsIkhlaWdodCI6MC4wLCJCb3JkZXJTdHlsZSI6eyIkaWQiOiIxMDY1IiwiTGluZUNvbG9yIjpudWxsLCJMaW5lV2VpZ2h0IjowLjAsIkxpbmVUeXBlIjowLCJQYXJlbnRTdHlsZSI6bnVsbH0sIlBhcmVudFN0eWxlIjpudWxsfSwiRGF0ZUZvcm1hdCI6eyIkaWQiOiIxMDY2IiwiRm9ybWF0U3RyaW5nIjoiTU1NIGQiLCJTZXBhcmF0b3IiOiIvIiwiVXNlSW50ZXJuYXRpb25hbERhdGVGb3JtYXQiOmZhbHNlLCJEYXRlSXNWaXNpYmxlIjp0cnVlLCJUaW1lSXNWaXNpYmxlIjpmYWxzZSwiSG91ckRpZ2l0cyI6MSwiQW1QbURlc2lnbmF0b3IiOjIsIlRyaW0wME1pbnV0ZXMiOmZhbHNlLCJMYXN0S25vd25WaXNpYmlsaXR5U3RhdGUiOnsiJGlkIjoiMTA2NyIsIkRhdGVQYXJ0SXNWaXNpYmxlIjp0cnVlLCJUaW1lUGFydElzVmlzaWJsZSI6ZmFsc2V9fSwiSXNWaXNpYmxlIjp0cnVlLCJQYXJlbnRTdHlsZSI6bnVsbH0sIkluZGV4IjozMywiUGVyY2VudGFnZUNvbXBsZXRlIjpudWxsLCJQb3NpdGlvbiI6eyJSYXRpbyI6MC4wLCJJc0N1c3RvbSI6ZmFsc2V9LCJEYXRlRm9ybWF0Ijp7IiRyZWYiOiIxMDY2In0sIlJlbGF0ZWRUYXNrSWQiOiJkYjg0MWIyZC1jMGI1LTQzNGUtODMwMC04Y2Q0ZDRlNTQwYmMiLCJJZCI6ImNkZWMwNDkwLTM5ZDAtNDgzOC1iYTEzLWE2MTdmYzljZGVjZCIsIkltcG9ydElkIjpudWxsLCJUaXRsZSI6IlN0YWdpbmciLCJOb3RlIjpudWxsLCJIeXBlcmxpbmsiOnsiJGlkIjoiMTA2OCIsIkFkZHJlc3MiOiIiLCJTdWJBZGRyZXNzIjoiIn0sIklzQ2hhbmdlZCI6ZmFsc2UsIklzTmV3IjpmYWxzZX0seyIkaWQiOiIxMDY5IiwiRGF0ZSI6IjIwMTktMTItMjBUMjM6NTk6MDBaIiwiU3R5bGUiOnsiJGlkIjoiMTA3MCIsIlNoYXBlIjoxNCwiQ29ubmVjdG9yTWFyZ2luIjp7IiRpZCI6IjEwNzEiLCJUb3AiOjAsIkxlZnQiOjIsIlJpZ2h0IjoyLCJCb3R0b20iOjB9LCJDb25uZWN0b3JTdHlsZSI6eyIkaWQiOiIxMDcyIiwiTGluZUNvbG9yIjp7IiRpZCI6IjEwNzMiLCIkdHlwZSI6Ik5MUkUuQ29tbW9uLkRvbS5Tb2xpZENvbG9yQnJ1c2gsIE5MUkUuQ29tbW9uIiwiQ29sb3IiOnsiJGlkIjoiMTA3NCIsIkEiOjEyNywiUiI6NzksIkciOjEyOSwiQiI6MTg5fX0sIkxpbmVXZWlnaHQiOjEuMCwiTGluZVR5cGUiOjAsIlBhcmVudFN0eWxlIjpudWxsfSwiSXNCZWxvd1RpbWViYW5kIjp0cnVlLCJQb3NpdGlvbk9uVGFzayI6MywiSGlkZURhdGUiOmZhbHNlLCJTaGFwZVNpemUiOjEsIlNwYWNpbmciOjAuMCwiUGFkZGluZyI6eyIkcmVmIjoiMTA1MSJ9LCJTaGFwZVN0eWxlIjp7IiRpZCI6IjEwNzUiLCJNYXJnaW4iOnsiJHJlZiI6IjkyMSJ9LCJQYWRkaW5nIjp7IiRyZWYiOiI5MjIifSwiQmFja2dyb3VuZCI6eyIkaWQiOiIxMDc2IiwiQ29sb3IiOnsiJGlkIjoiMTA3NyIsIkEiOjI1NSwiUiI6NTYsIkciOjg3LCJCIjozNX19LCJJc1Zpc2libGUiOnRydWUsIldpZHRoIjoxMy4wLCJIZWlnaHQiOjEzLjAsIkJvcmRlclN0eWxlIjp7IiRpZCI6IjEwNzgiLCJMaW5lQ29sb3IiOm51bGwsIkxpbmVXZWlnaHQiOjAuMCwiTGluZVR5cGUiOjAsIlBhcmVudFN0eWxlIjpudWxsfSwiUGFyZW50U3R5bGUiOm51bGx9LCJUaXRsZVN0eWxlIjp7IiRpZCI6IjEwNzkiLCJGb250U2V0dGluZ3MiOnsiJGlkIjoiMTA4MCIsIkZvbnRTaXplIjoxMSwiRm9udE5hbWUiOiJDYWxpYnJpIiwiSXNCb2xkIjp0cnVlLCJJc0l0YWxpYyI6ZmFsc2UsIklzVW5kZXJsaW5lZCI6ZmFsc2UsIlBhcmVudFN0eWxlIjpudWxsfSwiQXV0b1NpemUiOjAsIkZvcmVncm91bmQiOnsiJGlkIjoiMTA4MSIsIkNvbG9yIjp7IiRpZCI6IjEwODI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kzMCJ9LCJQYWRkaW5nIjp7IiRyZWYiOiI5MzEifSwiQmFja2dyb3VuZCI6eyIkcmVmIjoiNzMifSwiSXNWaXNpYmxlIjp0cnVlLCJXaWR0aCI6MC4wLCJIZWlnaHQiOjAuMCwiQm9yZGVyU3R5bGUiOnsiJGlkIjoiMTA4MyIsIkxpbmVDb2xvciI6bnVsbCwiTGluZVdlaWdodCI6MC4wLCJMaW5lVHlwZSI6MCwiUGFyZW50U3R5bGUiOm51bGx9LCJQYXJlbnRTdHlsZSI6bnVsbH0sIkRhdGVTdHlsZSI6eyIkaWQiOiIxMDg0IiwiRm9udFNldHRpbmdzIjp7IiRpZCI6IjEwODUiLCJGb250U2l6ZSI6MTAsIkZvbnROYW1lIjoiQ2FsaWJyaSIsIklzQm9sZCI6ZmFsc2UsIklzSXRhbGljIjpmYWxzZSwiSXNVbmRlcmxpbmVkIjpmYWxzZSwiUGFyZW50U3R5bGUiOm51bGx9LCJBdXRvU2l6ZSI6MCwiRm9yZWdyb3VuZCI6eyIkaWQiOiIxMDg2IiwiQ29sb3IiOnsiJGlkIjoiMTA4Ny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kzNyJ9LCJQYWRkaW5nIjp7IiRyZWYiOiI5MzgifSwiQmFja2dyb3VuZCI6eyIkcmVmIjoiODAifSwiSXNWaXNpYmxlIjp0cnVlLCJXaWR0aCI6MC4wLCJIZWlnaHQiOjAuMCwiQm9yZGVyU3R5bGUiOnsiJGlkIjoiMTA4OCIsIkxpbmVDb2xvciI6bnVsbCwiTGluZVdlaWdodCI6MC4wLCJMaW5lVHlwZSI6MCwiUGFyZW50U3R5bGUiOm51bGx9LCJQYXJlbnRTdHlsZSI6bnVsbH0sIkRhdGVGb3JtYXQiOnsiJGlkIjoiMTA4OS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EwOTAiLCJEYXRlUGFydElzVmlzaWJsZSI6dHJ1ZSwiVGltZVBhcnRJc1Zpc2libGUiOmZhbHNlfX0sIklzVmlzaWJsZSI6dHJ1ZSwiUGFyZW50U3R5bGUiOm51bGx9LCJJbmRleCI6MzQsIlBlcmNlbnRhZ2VDb21wbGV0ZSI6bnVsbCwiUG9zaXRpb24iOnsiUmF0aW8iOjAuMCwiSXNDdXN0b20iOmZhbHNlfSwiRGF0ZUZvcm1hdCI6eyIkcmVmIjoiMTA4OSJ9LCJSZWxhdGVkVGFza0lkIjoiZGI4NDFiMmQtYzBiNS00MzRlLTgzMDAtOGNkNGQ0ZTU0MGJjIiwiSWQiOiJlZjU5NGRlMy1iZjA5LTRmMWMtYjkzZi05ZTdkMTJlZTQ2OWIiLCJJbXBvcnRJZCI6bnVsbCwiVGl0bGUiOiJHbyBMaXZlISIsIk5vdGUiOm51bGwsIkh5cGVybGluayI6eyIkaWQiOiIxMDkxIiwiQWRkcmVzcyI6IiIsIlN1YkFkZHJlc3MiOiIifSwiSXNDaGFuZ2VkIjpmYWxzZSwiSXNOZXciOmZhbHNlfV0sIlRhc2tEZWZpbml0aW9uIjp7IiRpZCI6IjEwOTIiLCJHcm91cE5hbWUiOiIyZGQ4MDU3Ni1lM2QzLTRmYmQtYWY0ZC01ZWZjYmIyMTQzMjEiLCJTdGFydERhdGUiOiIyMDE5LTEwLTIxVDAxOjU1OjAwIiwiRW5kRGF0ZSI6IjIwMTktMTItMjVUMDM6NDQ6MDAiLCJQZXJjZW50YWdlQ29tcGxldGUiOm51bGwsIlN0eWxlIjp7IiRpZCI6IjEwOTMiLCJTaGFwZSI6NywiU2hhcGVUaGlja25lc3MiOjMsIkR1cmF0aW9uRm9ybWF0IjowLCJJbmNsdWRlTm9uV29ya2luZ0RheXNJbkR1cmF0aW9uIjpmYWxzZSwiUGVyY2VudGFnZUNvbXBsZXRlU3R5bGUiOnsiJGlkIjoiMTA5NCIsIkZvbnRTZXR0aW5ncyI6eyIkaWQiOiIxMDk1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zgifSwiUGFkZGluZyI6eyIkcmVmIjoiODc5In0sIkJhY2tncm91bmQiOnsiJHJlZiI6Ijg5In0sIklzVmlzaWJsZSI6dHJ1ZSwiV2lkdGgiOjAuMCwiSGVpZ2h0IjowLjAsIkJvcmRlclN0eWxlIjp7IiRpZCI6IjEwOTYiLCJMaW5lQ29sb3IiOm51bGwsIkxpbmVXZWlnaHQiOjAuMCwiTGluZVR5cGUiOjAsIlBhcmVudFN0eWxlIjpudWxsfSwiUGFyZW50U3R5bGUiOm51bGx9LCJEdXJhdGlvblN0eWxlIjp7IiRpZCI6IjEwOTciLCJGb250U2V0dGluZ3MiOnsiJGlkIjoiMTA5OCIsIkZvbnRTaXplIjoxMCwiRm9udE5hbWUiOiJDYWxpYnJpIiwiSXNCb2xkIjpmYWxzZSwiSXNJdGFsaWMiOmZhbHNlLCJJc1VuZGVybGluZWQiOmZhbHNlLCJQYXJlbnRTdHlsZSI6bnVsbH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Dg1In0sIlBhZGRpbmciOnsiJHJlZiI6Ijg4NiJ9LCJCYWNrZ3JvdW5kIjp7IiRyZWYiOiI5NiJ9LCJJc1Zpc2libGUiOnRydWUsIldpZHRoIjowLjAsIkhlaWdodCI6MC4wLCJCb3JkZXJTdHlsZSI6eyIkaWQiOiIxMDk5IiwiTGluZUNvbG9yIjpudWxsLCJMaW5lV2VpZ2h0IjowLjAsIkxpbmVUeXBlIjowLCJQYXJlbnRTdHlsZSI6bnVsbH0sIlBhcmVudFN0eWxlIjpudWxsfSwiSG9yaXpvbnRhbENvbm5lY3RvclN0eWxlIjp7IiRpZCI6IjExMDAiLCJMaW5lQ29sb3IiOnsiJHJlZiI6Ijk4In0sIkxpbmVXZWlnaHQiOjEuMCwiTGluZVR5cGUiOjAsIlBhcmVudFN0eWxlIjpudWxsfSwiVmVydGljYWxDb25uZWN0b3JTdHlsZSI6eyIkaWQiOiIxMTAxIiwiTGluZUNvbG9yIjp7IiRyZWYiOiIxMDEi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MsIklzQmVsb3dUaW1lYmFuZCI6dHJ1ZSwiUGVyY2VudGFnZUNvbXBsZXRlU2hhcGVPcGFjaXR5IjozNSwiU2hhcGVTdHlsZSI6eyIkaWQiOiIxMTAyIiwiTWFyZ2luIjp7IiRyZWYiOiI4OTEifSwiUGFkZGluZyI6eyIkcmVmIjoiODkyIn0sIkJhY2tncm91bmQiOnsiJGlkIjoiMTEwMyIsIkNvbG9yIjp7IiRpZCI6IjExMDQiLCJBIjoyNTUsIlIiOjExMiwiRyI6MTczLCJCIjo3MX19LCJJc1Zpc2libGUiOnRydWUsIldpZHRoIjowLjAsIkhlaWdodCI6MTMuNDI2NjkyOTYyNjQ2NDg0LCJCb3JkZXJTdHlsZSI6eyIkaWQiOiIxMTA1IiwiTGluZUNvbG9yIjp7IiRyZWYiOiIxMDkifSwiTGluZVdlaWdodCI6MC4wLCJMaW5lVHlwZSI6MCwiUGFyZW50U3R5bGUiOm51bGx9LCJQYXJlbnRTdHlsZSI6bnVsbH0sIlRpdGxlU3R5bGUiOnsiJGlkIjoiMTEwNiIsIkZvbnRTZXR0aW5ncyI6eyIkaWQiOiIxMTA3IiwiRm9udFNpemUiOjExLCJGb250TmFtZSI6IkNhbGlicmkiLCJJc0JvbGQiOnRydWUsIklzSXRhbGljIjpmYWxzZSwiSXNVbmRlcmxpbmVkIjpmYWxzZSwiUGFyZW50U3R5bGUiOm51bGx9LCJBdXRvU2l6ZSI6MiwiRm9yZWdyb3VuZCI6eyIkaWQiOiIxMTA4IiwiQ29sb3IiOnsiJGlkIjoiMTEwOSIsIkEiOjI1NSwiUiI6MCwiRyI6MCwiQiI6MH19LCJNYXhXaWR0aCI6NzAuNzcwMDAwMDAwMDAwMDEsIk1heEhlaWdodCI6IkluZmluaXR5IiwiU21hcnRGb3JlZ3JvdW5kSXNBY3RpdmUiOmZhbHNlLCJIb3Jpem9udGFsQWxpZ25tZW50IjowLCJWZXJ0aWNhbEFsaWdubWVudCI6MCwiU21hcnRGb3JlZ3JvdW5kIjpudWxsLCJCYWNrZ3JvdW5kRmlsbFR5cGUiOjAsIk1hcmdpbiI6eyIkcmVmIjoiOTAyIn0sIlBhZGRpbmciOnsiJHJlZiI6IjkwMyJ9LCJCYWNrZ3JvdW5kIjp7IiRyZWYiOiIxMTcifSwiSXNWaXNpYmxlIjp0cnVlLCJXaWR0aCI6MC4wLCJIZWlnaHQiOjAuMCwiQm9yZGVyU3R5bGUiOnsiJGlkIjoiMTExMCIsIkxpbmVDb2xvciI6bnVsbCwiTGluZVdlaWdodCI6MC4wLCJMaW5lVHlwZSI6MCwiUGFyZW50U3R5bGUiOm51bGx9LCJQYXJlbnRTdHlsZSI6bnVsbH0sIkRhdGVTdHlsZSI6eyIkaWQiOiIxMTExIiwiRm9udFNldHRpbmdzIjp7IiRpZCI6IjExMTI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IsIlZlcnRpY2FsQWxpZ25tZW50IjowLCJTbWFydEZvcmVncm91bmQiOm51bGwsIkJhY2tncm91bmRGaWxsVHlwZSI6MCwiTWFyZ2luIjp7IiRyZWYiOiI5MDcifSwiUGFkZGluZyI6eyIkcmVmIjoiOTA4In0sIkJhY2tncm91bmQiOnsiJHJlZiI6IjEyNCJ9LCJJc1Zpc2libGUiOnRydWUsIldpZHRoIjowLjAsIkhlaWdodCI6MC4wLCJCb3JkZXJTdHlsZSI6eyIkaWQiOiIxMTEzIiwiTGluZUNvbG9yIjpudWxsLCJMaW5lV2VpZ2h0IjowLjAsIkxpbmVUeXBlIjowLCJQYXJlbnRTdHlsZSI6bnVsbH0sIlBhcmVudFN0eWxlIjpudWxsfSwiRGF0ZUZvcm1hdCI6eyIkaWQiOiIxMTE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MyLCJTbWFydER1cmF0aW9uQWN0aXZhdGVkIjpmYWxzZSwiRGF0ZUZvcm1hdCI6eyIkcmVmIjoiMTExNCJ9LCJJZCI6ImRiODQxYjJkLWMwYjUtNDM0ZS04MzAwLThjZDRkNGU1NDBiYyIsIkltcG9ydElkIjpudWxsLCJUaXRsZSI6IlJlbGVhc2UgdG8gV2ViIiwiTm90ZSI6bnVsbCwiSHlwZXJsaW5rIjp7IiRpZCI6IjExMTUiLCJBZGRyZXNzIjoiIiwiU3ViQWRkcmVzcyI6IiJ9LCJJc0NoYW5nZWQiOmZhbHNlLCJJc05ldyI6ZmFsc2V9LCJJbmRleCI6MH1dLCJNaWxlc3RvbmVzIjpbXX0seyIkaWQiOiIxMTE2IiwiSWQiOiJhODhmMTQ1ZS00ZDI4LTQ0MjAtYTJiYS1hNjg1YWYwODU1NDYiLCJJbmRleCI6MzMsIkhlYWRlclRleHQiOiJCdXNpbmVzcyBJbnRlbGxpZ2VuY2UiLCJTdHlsZSI6eyIkaWQiOiIxMTE3IiwiSGVhZGVyU3R5bGUiOnsiJGlkIjoiMTExOCIsIlRleHRTdHlsZSI6eyIkaWQiOiIxMTE5IiwiRm9udFNldHRpbmdzIjp7IiRpZCI6IjExMjAiLCJGb250U2l6ZSI6MTIsIkZvbnROYW1lIjoiQ2FsaWJyaSIsIklzQm9sZCI6dHJ1ZSwiSXNJdGFsaWMiOmZhbHNlLCJJc1VuZGVybGluZWQiOmZhbHNlLCJQYXJlbnRTdHlsZSI6bnVsbH0sIkF1dG9TaXplIjowLCJGb3JlZ3JvdW5kIjp7IiRpZCI6IjExMjEiLCJDb2xvciI6eyIkaWQiOiIxMTIyIiwiQSI6MjU1LCJSIjoyNTUsIkciOjI1NSwiQiI6MjU1fX0sIk1heFdpZHRoIjowLjAsIk1heEhlaWdodCI6MC4wLCJTbWFydEZvcmVncm91bmRJc0FjdGl2ZSI6ZmFsc2UsIkhvcml6b250YWxBbGlnbm1lbnQiOjAsIlZlcnRpY2FsQWxpZ25tZW50IjowLCJTbWFydEZvcmVncm91bmQiOm51bGwsIkJhY2tncm91bmRGaWxsVHlwZSI6MCwiTWFyZ2luIjp7IiRyZWYiOiIyNTgifSwiUGFkZGluZyI6eyIkcmVmIjoiMjU5In0sIkJhY2tncm91bmQiOm51bGwsIklzVmlzaWJsZSI6ZmFsc2UsIldpZHRoIjowLjAsIkhlaWdodCI6MC4wLCJCb3JkZXJTdHlsZSI6bnVsbCwiUGFyZW50U3R5bGUiOm51bGx9LCJSZWN0YW5nbGVTdHlsZSI6eyIkaWQiOiIxMTIzIiwiTWFyZ2luIjp7IiRyZWYiOiIyNjEifSwiUGFkZGluZyI6eyIkcmVmIjoiMjYyIn0sIkJhY2tncm91bmQiOnsiJGlkIjoiMTEyNCIsIkNvbG9yIjp7IiRpZCI6IjExMjUiLCJBIjoyNTUsIlIiOjY4LCJHIjoxMTQsIkIiOjE5Nn19LCJJc1Zpc2libGUiOmZhbHNlLCJXaWR0aCI6MC4wLCJIZWlnaHQiOjAuMCwiQm9yZGVyU3R5bGUiOnsiJGlkIjoiMTEyNiIsIkxpbmVDb2xvciI6eyIkaWQiOiIxMTI3IiwiJHR5cGUiOiJOTFJFLkNvbW1vbi5Eb20uU29saWRDb2xvckJydXNoLCBOTFJFLkNvbW1vbiIsIkNvbG9yIjp7IiRpZCI6IjExMjgiLCJBIjoyNTUsIlIiOjg4LCJHIjozOSwiQiI6N319LCJMaW5lV2VpZ2h0IjowLjAsIkxpbmVUeXBlIjowLCJQYXJlbnRTdHlsZSI6bnVsbH0sIlBhcmVudFN0eWxlIjpudWxsfSwiTWFyZ2luIjp7IiRyZWYiOiIyNjgifSwiUGFkZGluZyI6eyIkcmVmIjoiMjY5In0sIkJhY2tncm91bmQiOm51bGwsIklzVmlzaWJsZSI6dHJ1ZSwiV2lkdGgiOjAuMCwiSGVpZ2h0IjowLjAsIkJvcmRlclN0eWxlIjpudWxsLCJQYXJlbnRTdHlsZSI6bnVsbH0sIkJhY2tncm91bmRTdHlsZSI6eyIkaWQiOiIxMTI5IiwiTWFyZ2luIjp7IiRyZWYiOiIyNzEifSwiUGFkZGluZyI6eyIkcmVmIjoiMjcyIn0sIkJhY2tncm91bmQiOnsiJGlkIjoiMTEzMCIsIkNvbG9yIjp7IiRpZCI6IjExMzEiLCJBIjozOCwiUiI6NjgsIkciOjExNCwiQiI6MTk2fX0sIklzVmlzaWJsZSI6dHJ1ZSwiV2lkdGgiOjAuMCwiSGVpZ2h0IjowLjAsIkJvcmRlclN0eWxlIjp7IiRpZCI6IjExMzIiLCJMaW5lQ29sb3IiOnsiJGlkIjoiMTEzMyIsIiR0eXBlIjoiTkxSRS5Db21tb24uRG9tLlNvbGlkQ29sb3JCcnVzaCwgTkxSRS5Db21tb24iLCJDb2xvciI6eyIkaWQiOiIxMTM0IiwiQSI6MjU1LCJSIjo4OCwiRyI6MzksIkIiOjd9fSwiTGluZVdlaWdodCI6MC4wLCJMaW5lVHlwZSI6MCwiUGFyZW50U3R5bGUiOm51bGx9LCJQYXJlbnRTdHlsZSI6bnVsbH0sIklzQWJvdmVUaW1lYmFuZCI6ZmFsc2UsIk1hcmdpbiI6eyIkcmVmIjoiMjc4In0sIlBhZGRpbmciOnsiJHJlZiI6IjI3OSJ9LCJJc1Zpc2libGUiOnRydWUsIldpZHRoIjowLjAsIkhlaWdodCI6MC4wLCJCb3JkZXJTdHlsZSI6bnVsbCwiUGFyZW50U3R5bGUiOm51bGx9LCJUYXNrcyI6W10sIk1pbGVzdG9uZXMiOlt7IiRpZCI6IjExMzUiLCJJZCI6IjI3ZTBlOTBjLThlNjEtNDYwZi04OGRhLTkzYWI0MDRmYzg1ZCIsIkluZGV4IjozNCwiR3JvdXBJZCI6IjkzOTkzMGRkLWFkOWUtNGVmMC1iOTVhLTQyNTFmZjVkN2RkNSIsIlRpdGxlIjoiU2FsZXMgRGFzaGJvYXJkIiwiRGF0ZVRpbWUiOiIyMDE5LTEyLTIwVDIzOjU5OjAwIiwiUGVyY2VudGFnZUNvbXBsZXRlIjpudWxsLCJOb3RlIjpudWxsLCJTdHlsZSI6eyIkaWQiOiIxMTM2IiwiVGl0bGVTdHlsZSI6eyIkaWQiOiIxMTM3IiwiRm9udFNldHRpbmdzIjp7IiRpZCI6IjExMzgiLCJGb250U2l6ZSI6MTEsIkZvbnROYW1lIjoiQ2FsaWJyaSIsIklzQm9sZCI6dHJ1ZSwiSXNJdGFsaWMiOmZhbHNlLCJJc1VuZGVybGluZWQiOmZhbHNlLCJQYXJlbnRTdHlsZSI6bnVsbH0sIkF1dG9TaXplIjowLCJGb3JlZ3JvdW5kIjp7IiRpZCI6IjExMzkiLCJDb2xvciI6eyIkaWQiOiIxMTQw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0MSIsIkZvbnRTZXR0aW5ncyI6eyIkaWQiOiIxMTQy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0MyIsIk1hcmdpbiI6eyIkcmVmIjoiNjAifSwiUGFkZGluZyI6eyIkcmVmIjoiNjEifSwiQmFja2dyb3VuZCI6eyIkaWQiOiIxMTQ0IiwiQ29sb3IiOnsiJGlkIjoiMTE0NSIsIkEiOjI1NSwiUiI6NjgsIkciOjExNCwiQiI6MTk2fX0sIklzVmlzaWJsZSI6dHJ1ZSwiV2lkdGgiOjE0LjY4MjUxOTkxMjcxOTcyNywiSGVpZ2h0IjoxNi4zMTM5MzYyMzM1MjA1MDgsIkJvcmRlclN0eWxlIjp7IiRpZCI6IjExNDYiLCJMaW5lQ29sb3IiOm51bGwsIkxpbmVXZWlnaHQiOjAuMCwiTGluZVR5cGUiOjAsIlBhcmVudFN0eWxlIjpudWxsfSwiUGFyZW50U3R5bGUiOm51bGx9LCJEYXRlRm9ybWF0Ijp7IiRyZWYiOiI4MSJ9LCJJc1Zpc2libGUiOnRydWV9LCJIeXBlcmxpbmsiOnsiJGlkIjoiMTE0NyIsIkFkZHJlc3MiOiIiLCJTdWJBZGRyZXNzIjoiIn0sIkltcG9ydElkIjpudWxsfSx7IiRpZCI6IjExNDgiLCJJZCI6IjA1ZjVlMjJiLTA3MTAtNDJhMS1hMWRjLTU5NjE1YmI0YzQ2OSIsIkluZGV4IjozNSwiR3JvdXBJZCI6IjkzOTkzMGRkLWFkOWUtNGVmMC1iOTVhLTQyNTFmZjVkN2RkNSIsIlRpdGxlIjoiU2VydmljZSBNZXRyaWNzIiwiRGF0ZVRpbWUiOiIyMDE5LTA0LTAxVDAwOjAwOjAwIiwiUGVyY2VudGFnZUNvbXBsZXRlIjpudWxsLCJOb3RlIjpudWxsLCJTdHlsZSI6eyIkaWQiOiIxMTQ5IiwiVGl0bGVTdHlsZSI6eyIkaWQiOiIxMTUwIiwiRm9udFNldHRpbmdzIjp7IiRpZCI6IjExNTEiLCJGb250U2l6ZSI6MTEsIkZvbnROYW1lIjoiQ2FsaWJyaSIsIklzQm9sZCI6dHJ1ZSwiSXNJdGFsaWMiOmZhbHNlLCJJc1VuZGVybGluZWQiOmZhbHNlLCJQYXJlbnRTdHlsZSI6bnVsbH0sIkF1dG9TaXplIjowLCJGb3JlZ3JvdW5kIjp7IiRpZCI6IjExNTIiLCJDb2xvciI6eyIkaWQiOiIxMTUz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1NCIsIkZvbnRTZXR0aW5ncyI6eyIkaWQiOiIxMTU1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1NiIsIk1hcmdpbiI6eyIkcmVmIjoiNjAifSwiUGFkZGluZyI6eyIkcmVmIjoiNjEifSwiQmFja2dyb3VuZCI6eyIkaWQiOiIxMTU3IiwiQ29sb3IiOnsiJGlkIjoiMTE1OCIsIkEiOjI1NSwiUiI6NjgsIkciOjExNCwiQiI6MTk2fX0sIklzVmlzaWJsZSI6dHJ1ZSwiV2lkdGgiOjE0LjY4MjUxOTkxMjcxOTcyNywiSGVpZ2h0IjoxNi4zMTM5MzYyMzM1MjA1MDgsIkJvcmRlclN0eWxlIjp7IiRpZCI6IjExNTkiLCJMaW5lQ29sb3IiOm51bGwsIkxpbmVXZWlnaHQiOjAuMCwiTGluZVR5cGUiOjAsIlBhcmVudFN0eWxlIjpudWxsfSwiUGFyZW50U3R5bGUiOm51bGx9LCJEYXRlRm9ybWF0Ijp7IiRyZWYiOiI4MSJ9LCJJc1Zpc2libGUiOnRydWV9LCJIeXBlcmxpbmsiOnsiJGlkIjoiMTE2MCIsIkFkZHJlc3MiOiIiLCJTdWJBZGRyZXNzIjoiIn0sIkltcG9ydElkIjpudWxsfSx7IiRpZCI6IjExNjEiLCJJZCI6IjM4ZjdjYWY5LWI3NDAtNDY3NC1iNTA0LTBkMGFiMjA0ZjlmOSIsIkluZGV4IjozNiwiR3JvdXBJZCI6IjkzOTkzMGRkLWFkOWUtNGVmMC1iOTVhLTQyNTFmZjVkN2RkNSIsIlRpdGxlIjoiU2VydmljZSBEYXNoYm9hcmQiLCJEYXRlVGltZSI6IjIwMTktMDgtMTBUMjM6NTk6MDAiLCJQZXJjZW50YWdlQ29tcGxldGUiOm51bGwsIk5vdGUiOm51bGwsIlN0eWxlIjp7IiRpZCI6IjExNjIiLCJUaXRsZVN0eWxlIjp7IiRpZCI6IjExNjMiLCJGb250U2V0dGluZ3MiOnsiJGlkIjoiMTE2NCIsIkZvbnRTaXplIjoxMSwiRm9udE5hbWUiOiJDYWxpYnJpIiwiSXNCb2xkIjp0cnVlLCJJc0l0YWxpYyI6ZmFsc2UsIklzVW5kZXJsaW5lZCI6ZmFsc2UsIlBhcmVudFN0eWxlIjpudWxsfSwiQXV0b1NpemUiOjAsIkZvcmVncm91bmQiOnsiJGlkIjoiMTE2NSIsIkNvbG9yIjp7IiRpZCI6IjExNjY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TY3IiwiRm9udFNldHRpbmdzIjp7IiRpZCI6IjExNjg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TGVmdCIsIkRhdGVQb3NpdGlvbiI6IkxlZnQiLCJTaGFwZVR5cGUiOjYsIlNoYXBlU2l6ZSI6MywiU2hhcGVTdHlsZSI6eyIkaWQiOiIxMTY5IiwiTWFyZ2luIjp7IiRyZWYiOiI2MCJ9LCJQYWRkaW5nIjp7IiRyZWYiOiI2MSJ9LCJCYWNrZ3JvdW5kIjp7IiRpZCI6IjExNzAiLCJDb2xvciI6eyIkaWQiOiIxMTcxIiwiQSI6MjU1LCJSIjo2OCwiRyI6MTE0LCJCIjoxOTZ9fSwiSXNWaXNpYmxlIjp0cnVlLCJXaWR0aCI6MTQuNjgyNTE5OTEyNzE5NzI3LCJIZWlnaHQiOjE2LjMxMzkzNjIzMzUyMDUwOCwiQm9yZGVyU3R5bGUiOnsiJGlkIjoiMTE3MiIsIkxpbmVDb2xvciI6bnVsbCwiTGluZVdlaWdodCI6MC4wLCJMaW5lVHlwZSI6MCwiUGFyZW50U3R5bGUiOm51bGx9LCJQYXJlbnRTdHlsZSI6bnVsbH0sIkRhdGVGb3JtYXQiOnsiJHJlZiI6IjgxIn0sIklzVmlzaWJsZSI6dHJ1ZX0sIkh5cGVybGluayI6eyIkaWQiOiIxMTczIiwiQWRkcmVzcyI6IiIsIlN1YkFkZHJlc3MiOiIifSwiSW1wb3J0SWQiOm51bGx9LHsiJGlkIjoiMTE3NCIsIklkIjoiNTAyNGRhNWYtNGQ4OC00MTc0LThhODktNTQ0MTI2ZjlkYTgyIiwiSW5kZXgiOjM3LCJHcm91cElkIjoiOTM5OTMwZGQtYWQ5ZS00ZWYwLWI5NWEtNDI1MWZmNWQ3ZGQ1IiwiVGl0bGUiOiJSZWFsLXRpbWUgQW5hbHl0aWNzIiwiRGF0ZVRpbWUiOiIyMDE5LTEwLTE5VDAwOjAwOjAwIiwiUGVyY2VudGFnZUNvbXBsZXRlIjpudWxsLCJOb3RlIjpudWxsLCJTdHlsZSI6eyIkaWQiOiIxMTc1IiwiVGl0bGVTdHlsZSI6eyIkaWQiOiIxMTc2IiwiRm9udFNldHRpbmdzIjp7IiRpZCI6IjExNzciLCJGb250U2l6ZSI6MTEsIkZvbnROYW1lIjoiQ2FsaWJyaSIsIklzQm9sZCI6dHJ1ZSwiSXNJdGFsaWMiOmZhbHNlLCJJc1VuZGVybGluZWQiOmZhbHNlLCJQYXJlbnRTdHlsZSI6bnVsbH0sIkF1dG9TaXplIjowLCJGb3JlZ3JvdW5kIjp7IiRpZCI6IjExNzgiLCJDb2xvciI6eyIkaWQiOiIxMTc5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4MCIsIkZvbnRTZXR0aW5ncyI6eyIkaWQiOiIxMTg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4MiIsIk1hcmdpbiI6eyIkcmVmIjoiNjAifSwiUGFkZGluZyI6eyIkcmVmIjoiNjEifSwiQmFja2dyb3VuZCI6eyIkaWQiOiIxMTgzIiwiQ29sb3IiOnsiJGlkIjoiMTE4NCIsIkEiOjI1NSwiUiI6NjgsIkciOjExNCwiQiI6MTk2fX0sIklzVmlzaWJsZSI6dHJ1ZSwiV2lkdGgiOjE0LjY4MjUxOTkxMjcxOTcyNywiSGVpZ2h0IjoxNi4zMTM5MzYyMzM1MjA1MDgsIkJvcmRlclN0eWxlIjp7IiRpZCI6IjExODUiLCJMaW5lQ29sb3IiOm51bGwsIkxpbmVXZWlnaHQiOjAuMCwiTGluZVR5cGUiOjAsIlBhcmVudFN0eWxlIjpudWxsfSwiUGFyZW50U3R5bGUiOm51bGx9LCJEYXRlRm9ybWF0Ijp7IiRyZWYiOiI4MSJ9LCJJc1Zpc2libGUiOnRydWV9LCJIeXBlcmxpbmsiOnsiJGlkIjoiMTE4NiIsIkFkZHJlc3MiOiIiLCJTdWJBZGRyZXNzIjoiIn0sIkltcG9ydElkIjpudWxsfSx7IiRpZCI6IjExODciLCJJZCI6IjQyYzFhMGNhLTBlYzctNDY4MC1hNThiLWJkM2M0OWY5MTI1YiIsIkluZGV4IjozOCwiR3JvdXBJZCI6IjkzOTkzMGRkLWFkOWUtNGVmMC1iOTVhLTQyNTFmZjVkN2RkNSIsIlRpdGxlIjoiUXVhbGl0eSBNZXRyaWNzIiwiRGF0ZVRpbWUiOiIyMDE5LTA1LTE5VDIzOjU5OjAwIiwiUGVyY2VudGFnZUNvbXBsZXRlIjpudWxsLCJOb3RlIjpudWxsLCJTdHlsZSI6eyIkaWQiOiIxMTg4IiwiVGl0bGVTdHlsZSI6eyIkaWQiOiIxMTg5IiwiRm9udFNldHRpbmdzIjp7IiRpZCI6IjExOTAiLCJGb250U2l6ZSI6MTEsIkZvbnROYW1lIjoiQ2FsaWJyaSIsIklzQm9sZCI6dHJ1ZSwiSXNJdGFsaWMiOmZhbHNlLCJJc1VuZGVybGluZWQiOmZhbHNlLCJQYXJlbnRTdHlsZSI6bnVsbH0sIkF1dG9TaXplIjowLCJGb3JlZ3JvdW5kIjp7IiRpZCI6IjExOTEiLCJDb2xvciI6eyIkaWQiOiIxMTky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E5MyIsIkZvbnRTZXR0aW5ncyI6eyIkaWQiOiIxMTk0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E5NSIsIk1hcmdpbiI6eyIkcmVmIjoiNjAifSwiUGFkZGluZyI6eyIkcmVmIjoiNjEifSwiQmFja2dyb3VuZCI6eyIkaWQiOiIxMTk2IiwiQ29sb3IiOnsiJGlkIjoiMTE5NyIsIkEiOjI1NSwiUiI6NjgsIkciOjExNCwiQiI6MTk2fX0sIklzVmlzaWJsZSI6dHJ1ZSwiV2lkdGgiOjE0LjY4MjUxOTkxMjcxOTcyNywiSGVpZ2h0IjoxNi4zMTM5MzYyMzM1MjA1MDgsIkJvcmRlclN0eWxlIjp7IiRpZCI6IjExOTgiLCJMaW5lQ29sb3IiOm51bGwsIkxpbmVXZWlnaHQiOjAuMCwiTGluZVR5cGUiOjAsIlBhcmVudFN0eWxlIjpudWxsfSwiUGFyZW50U3R5bGUiOm51bGx9LCJEYXRlRm9ybWF0Ijp7IiRpZCI6IjExOTk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X0sIkh5cGVybGluayI6eyIkaWQiOiIxMjAwIiwiQWRkcmVzcyI6IiIsIlN1YkFkZHJlc3MiOiIifSwiSW1wb3J0SWQiOm51bGx9LHsiJGlkIjoiMTIwMSIsIklkIjoiMGZlNmU2YzQtZDM0OS00MjdjLTgxY2EtY2NmNTc2YmE0NjBjIiwiSW5kZXgiOjM5LCJHcm91cElkIjoiYmMyODkyZjEtZDQwZS00ZjA1LWE5M2MtYzlkNjUyYTM4ZDA1IiwiVGl0bGUiOiJDb252ZXJzaW9uIE1ldHJpY3MiLCJEYXRlVGltZSI6IjIwMTktMTAtMThUMjE6NTg6MDAiLCJQZXJjZW50YWdlQ29tcGxldGUiOm51bGwsIk5vdGUiOm51bGwsIlN0eWxlIjp7IiRpZCI6IjEyMDIiLCJUaXRsZVN0eWxlIjp7IiRpZCI6IjEyMDMiLCJGb250U2V0dGluZ3MiOnsiJGlkIjoiMTIwNCIsIkZvbnRTaXplIjoxMSwiRm9udE5hbWUiOiJDYWxpYnJpIiwiSXNCb2xkIjp0cnVlLCJJc0l0YWxpYyI6ZmFsc2UsIklzVW5kZXJsaW5lZCI6ZmFsc2UsIlBhcmVudFN0eWxlIjpudWxsfSwiQXV0b1NpemUiOjAsIkZvcmVncm91bmQiOnsiJGlkIjoiMTIwNSIsIkNvbG9yIjp7IiRpZCI6IjEyMDY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cxIn0sIlBhZGRpbmciOnsiJHJlZiI6IjcyIn0sIkJhY2tncm91bmQiOnsiJHJlZiI6IjczIn0sIklzVmlzaWJsZSI6dHJ1ZSwiV2lkdGgiOjAuMCwiSGVpZ2h0IjowLjAsIkJvcmRlclN0eWxlIjpudWxsLCJQYXJlbnRTdHlsZSI6bnVsbH0sIkRhdGVTdHlsZSI6eyIkaWQiOiIxMjA3IiwiRm9udFNldHRpbmdzIjp7IiRpZCI6IjEyMDg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iwiVmVydGljYWxBbGlnbm1lbnQiOjAsIlNtYXJ0Rm9yZWdyb3VuZCI6bnVsbCwiQmFja2dyb3VuZEZpbGxUeXBlIjowLCJNYXJnaW4iOnsiJHJlZiI6Ijc4In0sIlBhZGRpbmciOnsiJHJlZiI6Ijc5In0sIkJhY2tncm91bmQiOnsiJHJlZiI6IjgwIn0sIklzVmlzaWJsZSI6ZmFsc2UsIldpZHRoIjowLjAsIkhlaWdodCI6MC4wLCJCb3JkZXJTdHlsZSI6bnVsbCwiUGFyZW50U3R5bGUiOm51bGx9LCJUaXRsZVBvc2l0aW9uIjoiTGVmdCIsIkRhdGVQb3NpdGlvbiI6IkxlZnQiLCJTaGFwZVR5cGUiOjYsIlNoYXBlU2l6ZSI6MywiU2hhcGVTdHlsZSI6eyIkaWQiOiIxMjA5IiwiTWFyZ2luIjp7IiRyZWYiOiI2MCJ9LCJQYWRkaW5nIjp7IiRyZWYiOiI2MSJ9LCJCYWNrZ3JvdW5kIjp7IiRpZCI6IjEyMTAiLCJDb2xvciI6eyIkaWQiOiIxMjExIiwiQSI6MjU1LCJSIjo2OCwiRyI6MTE0LCJCIjoxOTZ9fSwiSXNWaXNpYmxlIjp0cnVlLCJXaWR0aCI6MTQuNjgyNTE5OTEyNzE5NzI3LCJIZWlnaHQiOjE2LjMxMzkzNjIzMzUyMDUwOCwiQm9yZGVyU3R5bGUiOnsiJGlkIjoiMTIxMiIsIkxpbmVDb2xvciI6bnVsbCwiTGluZVdlaWdodCI6MC4wLCJMaW5lVHlwZSI6MCwiUGFyZW50U3R5bGUiOm51bGx9LCJQYXJlbnRTdHlsZSI6bnVsbH0sIkRhdGVGb3JtYXQiOnsiJHJlZiI6IjgxIn0sIklzVmlzaWJsZSI6dHJ1ZX0sIkh5cGVybGluayI6eyIkaWQiOiIxMjEzIiwiQWRkcmVzcyI6IiIsIlN1YkFkZHJlc3MiOiIifSwiSW1wb3J0SWQiOm51bGx9LHsiJGlkIjoiMTIxNCIsIklkIjoiNzY5NTYxN2EtMTRhOC00Yzk1LWEyNjktYzZjZDRiNGYzMzVhIiwiSW5kZXgiOjQwLCJHcm91cElkIjoiYmMyODkyZjEtZDQwZS00ZjA1LWE5M2MtYzlkNjUyYTM4ZDA1IiwiVGl0bGUiOiJSZWFsLXRpbWUgUmVwb3J0aW5nIiwiRGF0ZVRpbWUiOiIyMDE5LTEyLTIxVDAwOjAwOjAwIiwiUGVyY2VudGFnZUNvbXBsZXRlIjpudWxsLCJOb3RlIjpudWxsLCJTdHlsZSI6eyIkaWQiOiIxMjE1IiwiVGl0bGVTdHlsZSI6eyIkaWQiOiIxMjE2IiwiRm9udFNldHRpbmdzIjp7IiRpZCI6IjEyMTciLCJGb250U2l6ZSI6MTEsIkZvbnROYW1lIjoiQ2FsaWJyaSIsIklzQm9sZCI6dHJ1ZSwiSXNJdGFsaWMiOmZhbHNlLCJJc1VuZGVybGluZWQiOmZhbHNlLCJQYXJlbnRTdHlsZSI6bnVsbH0sIkF1dG9TaXplIjowLCJGb3JlZ3JvdW5kIjp7IiRpZCI6IjEyMTgiLCJDb2xvciI6eyIkaWQiOiIxMjE5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3MSJ9LCJQYWRkaW5nIjp7IiRyZWYiOiI3MiJ9LCJCYWNrZ3JvdW5kIjp7IiRyZWYiOiI3MyJ9LCJJc1Zpc2libGUiOnRydWUsIldpZHRoIjowLjAsIkhlaWdodCI6MC4wLCJCb3JkZXJTdHlsZSI6bnVsbCwiUGFyZW50U3R5bGUiOm51bGx9LCJEYXRlU3R5bGUiOnsiJGlkIjoiMTIyMCIsIkZvbnRTZXR0aW5ncyI6eyIkaWQiOiIxMjI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IsIlZlcnRpY2FsQWxpZ25tZW50IjowLCJTbWFydEZvcmVncm91bmQiOm51bGwsIkJhY2tncm91bmRGaWxsVHlwZSI6MCwiTWFyZ2luIjp7IiRyZWYiOiI3OCJ9LCJQYWRkaW5nIjp7IiRyZWYiOiI3OSJ9LCJCYWNrZ3JvdW5kIjp7IiRyZWYiOiI4MCJ9LCJJc1Zpc2libGUiOmZhbHNlLCJXaWR0aCI6MC4wLCJIZWlnaHQiOjAuMCwiQm9yZGVyU3R5bGUiOm51bGwsIlBhcmVudFN0eWxlIjpudWxsfSwiVGl0bGVQb3NpdGlvbiI6IkxlZnQiLCJEYXRlUG9zaXRpb24iOiJMZWZ0IiwiU2hhcGVUeXBlIjo2LCJTaGFwZVNpemUiOjMsIlNoYXBlU3R5bGUiOnsiJGlkIjoiMTIyMiIsIk1hcmdpbiI6eyIkcmVmIjoiNjAifSwiUGFkZGluZyI6eyIkcmVmIjoiNjEifSwiQmFja2dyb3VuZCI6eyIkaWQiOiIxMjIzIiwiQ29sb3IiOnsiJGlkIjoiMTIyNCIsIkEiOjI1NSwiUiI6NjgsIkciOjExNCwiQiI6MTk2fX0sIklzVmlzaWJsZSI6dHJ1ZSwiV2lkdGgiOjE0LjY4MjUxOTkxMjcxOTcyNywiSGVpZ2h0IjoxNi4zMTM5MzYyMzM1MjA1MDgsIkJvcmRlclN0eWxlIjp7IiRpZCI6IjEyMjUiLCJMaW5lQ29sb3IiOm51bGwsIkxpbmVXZWlnaHQiOjAuMCwiTGluZVR5cGUiOjAsIlBhcmVudFN0eWxlIjpudWxsfSwiUGFyZW50U3R5bGUiOm51bGx9LCJEYXRlRm9ybWF0Ijp7IiRyZWYiOiI4MSJ9LCJJc1Zpc2libGUiOnRydWV9LCJIeXBlcmxpbmsiOnsiJGlkIjoiMTIyNiIsIkFkZHJlc3MiOiIiLCJTdWJBZGRyZXNzIjoiIn0sIkltcG9ydElkIjpudWxsfSx7IiRpZCI6IjEyMjciLCJJZCI6IjkwODI5OGY0LTY2NzYtNDcyYS04YjM0LTE0ZmEyY2I5Mzc2YiIsIkluZGV4Ijo0MSwiR3JvdXBJZCI6ImJjMjg5MmYxLWQ0MGUtNGYwNS1hOTNjLWM5ZDY1MmEzOGQwNSIsIlRpdGxlIjoiTWlsZXN0b25lIiwiRGF0ZVRpbWUiOiIyMDE5LTA4LTIyVDIzOjU5OjAwWiIsIlBlcmNlbnRhZ2VDb21wbGV0ZSI6bnVsbCwiTm90ZSI6bnVsbCwiU3R5bGUiOnsiJGlkIjoiMTIyOCIsIlRpdGxlU3R5bGUiOnsiJGlkIjoiMTIyOSIsIkZvbnRTZXR0aW5ncyI6eyIkaWQiOiIxMjMwIiwiRm9udFNpemUiOjExLCJGb250TmFtZSI6IkNhbGlicmkiLCJJc0JvbGQiOnRydWUsIklzSXRhbGljIjpmYWxzZSwiSXNVbmRlcmxpbmVkIjpmYWxzZSwiUGFyZW50U3R5bGUiOm51bGx9LCJBdXRvU2l6ZSI6MCwiRm9yZWdyb3VuZCI6eyIkaWQiOiIxMjMxIiwiQ29sb3IiOnsiJGlkIjoiMTIzMi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yMzMiLCJGb250U2V0dGluZ3MiOnsiJGlkIjoiMTIzN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MZWZ0IiwiRGF0ZVBvc2l0aW9uIjoiTGVmdCIsIlNoYXBlVHlwZSI6MTQsIlNoYXBlU2l6ZSI6MSwiU2hhcGVTdHlsZSI6eyIkaWQiOiIxMjM1IiwiTWFyZ2luIjp7IiRyZWYiOiI2MCJ9LCJQYWRkaW5nIjp7IiRyZWYiOiI2MSJ9LCJCYWNrZ3JvdW5kIjp7IiRpZCI6IjEyMzYiLCJDb2xvciI6eyIkaWQiOiIxMjM3IiwiQSI6MjU1LCJSIjo2OCwiRyI6MTE0LCJCIjoxOTZ9fSwiSXNWaXNpYmxlIjp0cnVlLCJXaWR0aCI6MTguMCwiSGVpZ2h0IjoyMC4wLCJCb3JkZXJTdHlsZSI6eyIkaWQiOiIxMjM4IiwiTGluZUNvbG9yIjpudWxsLCJMaW5lV2VpZ2h0IjowLjAsIkxpbmVUeXBlIjowLCJQYXJlbnRTdHlsZSI6bnVsbH0sIlBhcmVudFN0eWxlIjpudWxsfSwiRGF0ZUZvcm1hdCI6eyIkaWQiOiIxMjM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mZhbHNlfSwiSHlwZXJsaW5rIjp7IiRpZCI6IjEyNDAiLCJBZGRyZXNzIjoiIiwiU3ViQWRkcmVzcyI6IiJ9LCJJbXBvcnRJZCI6bnVsbH0seyIkaWQiOiIxMjQxIiwiSWQiOiIxMGY3YzVkZi04MDhkLTQxOGItOWJiYS01ZWQ1YWFiNTkwZTMiLCJJbmRleCI6NDIsIkdyb3VwSWQiOiIiLCJUaXRsZSI6IlJlcG9ydGluZyIsIkRhdGVUaW1lIjoiMjAxOS0xMi0xMlQwMDowMDowMCIsIlBlcmNlbnRhZ2VDb21wbGV0ZSI6bnVsbCwiTm90ZSI6bnVsbCwiU3R5bGUiOnsiJGlkIjoiMTI0MiIsIlRpdGxlU3R5bGUiOnsiJGlkIjoiMTI0MyIsIkZvbnRTZXR0aW5ncyI6eyIkaWQiOiIxMjQ0IiwiRm9udFNpemUiOjExLCJGb250TmFtZSI6IkNhbGlicmkiLCJJc0JvbGQiOnRydWUsIklzSXRhbGljIjpmYWxzZSwiSXNVbmRlcmxpbmVkIjpmYWxzZSwiUGFyZW50U3R5bGUiOm51bGx9LCJBdXRvU2l6ZSI6MCwiRm9yZWdyb3VuZCI6eyIkaWQiOiIxMjQ1IiwiQ29sb3IiOnsiJGlkIjoiMTI0Ni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NzEifSwiUGFkZGluZyI6eyIkcmVmIjoiNzIifSwiQmFja2dyb3VuZCI6eyIkcmVmIjoiNzMifSwiSXNWaXNpYmxlIjp0cnVlLCJXaWR0aCI6MC4wLCJIZWlnaHQiOjAuMCwiQm9yZGVyU3R5bGUiOm51bGwsIlBhcmVudFN0eWxlIjpudWxsfSwiRGF0ZVN0eWxlIjp7IiRpZCI6IjEyNDciLCJGb250U2V0dGluZ3MiOnsiJGlkIjoiMTI0O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yLCJWZXJ0aWNhbEFsaWdubWVudCI6MCwiU21hcnRGb3JlZ3JvdW5kIjpudWxsLCJCYWNrZ3JvdW5kRmlsbFR5cGUiOjAsIk1hcmdpbiI6eyIkcmVmIjoiNzgifSwiUGFkZGluZyI6eyIkcmVmIjoiNzkifSwiQmFja2dyb3VuZCI6eyIkcmVmIjoiODAifSwiSXNWaXNpYmxlIjpmYWxzZSwiV2lkdGgiOjAuMCwiSGVpZ2h0IjowLjAsIkJvcmRlclN0eWxlIjpudWxsLCJQYXJlbnRTdHlsZSI6bnVsbH0sIlRpdGxlUG9zaXRpb24iOiJMZWZ0IiwiRGF0ZVBvc2l0aW9uIjoiTGVmdCIsIlNoYXBlVHlwZSI6MTQsIlNoYXBlU2l6ZSI6MSwiU2hhcGVTdHlsZSI6eyIkaWQiOiIxMjQ5IiwiTWFyZ2luIjp7IiRyZWYiOiI2MCJ9LCJQYWRkaW5nIjp7IiRyZWYiOiI2MSJ9LCJCYWNrZ3JvdW5kIjp7IiRpZCI6IjEyNTAiLCJDb2xvciI6eyIkaWQiOiIxMjUxIiwiQSI6MjU1LCJSIjo2OCwiRyI6MTE0LCJCIjoxOTZ9fSwiSXNWaXNpYmxlIjp0cnVlLCJXaWR0aCI6MTguMCwiSGVpZ2h0IjoyMC4wLCJCb3JkZXJTdHlsZSI6eyIkaWQiOiIxMjUyIiwiTGluZUNvbG9yIjpudWxsLCJMaW5lV2VpZ2h0IjowLjAsIkxpbmVUeXBlIjowLCJQYXJlbnRTdHlsZSI6bnVsbH0sIlBhcmVudFN0eWxlIjpudWxsfSwiRGF0ZUZvcm1hdCI6eyIkcmVmIjoiODEifSwiSXNWaXNpYmxlIjpmYWxzZX0sIkh5cGVybGluayI6eyIkaWQiOiIxMjUzIiwiQWRkcmVzcyI6IiIsIlN1YkFkZHJlc3MiOiIifSwiSW1wb3J0SWQiOm51bGx9XX1dLCJNc1Byb2plY3RJdGVtc1RyZWUiOnsiJGlkIjoiMTI1NCIsIlJvb3QiOnsiSW1wb3J0SWQiOm51bGwsIklzSW1wb3J0ZWQiOmZhbHNlLCJDaGlsZHJlbiI6W119fSwiTWV0YWRhdGEiOnsiJGlkIjoiMTI1NSIsIlJlY2VudENvbG9yc0NvbGxlY3Rpb24iOiJbXSJ9LCJTZXR0aW5ncyI6eyIkaWQiOiIxMjU2IiwiSW1wYU9wdGlvbnMiOnsiJGlkIjoiMTI1Ny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EyNTgiLCJVc2VUaW1lIjpmYWxzZSwiV29ya0RheVN0YXJ0IjoiMDA6MDA6MDAiLCJXb3JrRGF5RW5kIjoiMjM6NTk6MDAifSwiTGFzdFVzZWRUZW1wbGF0ZUlkIjoiODJhNzc2MDYtYjY0YS00ODVkLWFmNDEtMWFlMzc4YzlhNWQ0In0="/>
  <p:tag name="__MASTER" val="__part_0"/>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A0B4EA2B1264298FBA8862646DA1A" ma:contentTypeVersion="12" ma:contentTypeDescription="Create a new document." ma:contentTypeScope="" ma:versionID="ea2e1e679fb9b915b1cfbd1fd914e700">
  <xsd:schema xmlns:xsd="http://www.w3.org/2001/XMLSchema" xmlns:xs="http://www.w3.org/2001/XMLSchema" xmlns:p="http://schemas.microsoft.com/office/2006/metadata/properties" xmlns:ns3="7a4a43c1-c157-41b1-8396-b799e49f6422" xmlns:ns4="0eceaf56-233c-4690-8502-3277882cffd3" targetNamespace="http://schemas.microsoft.com/office/2006/metadata/properties" ma:root="true" ma:fieldsID="be8787317925df1c406d80e895455f39" ns3:_="" ns4:_="">
    <xsd:import namespace="7a4a43c1-c157-41b1-8396-b799e49f6422"/>
    <xsd:import namespace="0eceaf56-233c-4690-8502-3277882cffd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a43c1-c157-41b1-8396-b799e49f642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eaf56-233c-4690-8502-3277882cffd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70966-793E-4A1D-8A21-FE7D27E95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4a43c1-c157-41b1-8396-b799e49f6422"/>
    <ds:schemaRef ds:uri="0eceaf56-233c-4690-8502-3277882cf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F7EA45-41C5-458E-AA00-F56C226D0111}">
  <ds:schemaRefs>
    <ds:schemaRef ds:uri="http://purl.org/dc/terms/"/>
    <ds:schemaRef ds:uri="0eceaf56-233c-4690-8502-3277882cffd3"/>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7a4a43c1-c157-41b1-8396-b799e49f6422"/>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F9120580-3CA3-4F49-A6DC-DDDB1E6086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348</TotalTime>
  <Words>1555</Words>
  <Application>Microsoft Office PowerPoint</Application>
  <PresentationFormat>Widescreen</PresentationFormat>
  <Paragraphs>215</Paragraphs>
  <Slides>33</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Roboto Medium</vt:lpstr>
      <vt:lpstr>Roboto </vt:lpstr>
      <vt:lpstr>Calibri</vt:lpstr>
      <vt:lpstr>Agency FB</vt:lpstr>
      <vt:lpstr>Arial</vt:lpstr>
      <vt:lpstr>Wingdings</vt:lpstr>
      <vt:lpstr>Roboto</vt:lpstr>
      <vt:lpstr>Roboto Black</vt:lpstr>
      <vt:lpstr>Calibri Light</vt:lpstr>
      <vt:lpstr>Compasse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Transfer of Learning</vt:lpstr>
      <vt:lpstr>Transfer of Learning</vt:lpstr>
      <vt:lpstr>PowerPoint Presentation</vt:lpstr>
      <vt:lpstr>SACE management conversations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Aldahn, Thomas (SACE)</dc:creator>
  <cp:lastModifiedBy>Dunnill, Jamie (SACE)</cp:lastModifiedBy>
  <cp:revision>191</cp:revision>
  <dcterms:created xsi:type="dcterms:W3CDTF">2021-02-11T06:06:36Z</dcterms:created>
  <dcterms:modified xsi:type="dcterms:W3CDTF">2021-03-29T08:30:18Z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0x010100823A0B4EA2B1264298FBA8862646DA1A</vt:lpwstr>
  </property>
</Properties>
</file>