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4" r:id="rId5"/>
    <p:sldMasterId id="2147483716" r:id="rId6"/>
    <p:sldMasterId id="2147483684" r:id="rId7"/>
    <p:sldMasterId id="2147483718" r:id="rId8"/>
  </p:sldMasterIdLst>
  <p:notesMasterIdLst>
    <p:notesMasterId r:id="rId57"/>
  </p:notesMasterIdLst>
  <p:sldIdLst>
    <p:sldId id="4341" r:id="rId9"/>
    <p:sldId id="4398" r:id="rId10"/>
    <p:sldId id="4399" r:id="rId11"/>
    <p:sldId id="4400" r:id="rId12"/>
    <p:sldId id="4401" r:id="rId13"/>
    <p:sldId id="4402" r:id="rId14"/>
    <p:sldId id="4414" r:id="rId15"/>
    <p:sldId id="4403" r:id="rId16"/>
    <p:sldId id="4404" r:id="rId17"/>
    <p:sldId id="4405" r:id="rId18"/>
    <p:sldId id="4407" r:id="rId19"/>
    <p:sldId id="4408" r:id="rId20"/>
    <p:sldId id="4409" r:id="rId21"/>
    <p:sldId id="4410" r:id="rId22"/>
    <p:sldId id="4411" r:id="rId23"/>
    <p:sldId id="4412" r:id="rId24"/>
    <p:sldId id="4413" r:id="rId25"/>
    <p:sldId id="885" r:id="rId26"/>
    <p:sldId id="4262" r:id="rId27"/>
    <p:sldId id="4263" r:id="rId28"/>
    <p:sldId id="4298" r:id="rId29"/>
    <p:sldId id="4266" r:id="rId30"/>
    <p:sldId id="4299" r:id="rId31"/>
    <p:sldId id="4267" r:id="rId32"/>
    <p:sldId id="4268" r:id="rId33"/>
    <p:sldId id="4315" r:id="rId34"/>
    <p:sldId id="4316" r:id="rId35"/>
    <p:sldId id="4300" r:id="rId36"/>
    <p:sldId id="4301" r:id="rId37"/>
    <p:sldId id="4302" r:id="rId38"/>
    <p:sldId id="4303" r:id="rId39"/>
    <p:sldId id="831" r:id="rId40"/>
    <p:sldId id="841" r:id="rId41"/>
    <p:sldId id="1235" r:id="rId42"/>
    <p:sldId id="4288" r:id="rId43"/>
    <p:sldId id="4237" r:id="rId44"/>
    <p:sldId id="282" r:id="rId45"/>
    <p:sldId id="1159" r:id="rId46"/>
    <p:sldId id="4304" r:id="rId47"/>
    <p:sldId id="1236" r:id="rId48"/>
    <p:sldId id="4334" r:id="rId49"/>
    <p:sldId id="4335" r:id="rId50"/>
    <p:sldId id="4307" r:id="rId51"/>
    <p:sldId id="4317" r:id="rId52"/>
    <p:sldId id="4327" r:id="rId53"/>
    <p:sldId id="4326" r:id="rId54"/>
    <p:sldId id="1205" r:id="rId55"/>
    <p:sldId id="4333" r:id="rId56"/>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4E1F39-D490-4437-93AF-DF8394067D69}">
          <p14:sldIdLst/>
        </p14:section>
        <p14:section name="Evolution of strategy" id="{C027DA84-8FE6-49B5-BC84-BB208C4BC24D}">
          <p14:sldIdLst>
            <p14:sldId id="4341"/>
            <p14:sldId id="4398"/>
            <p14:sldId id="4399"/>
            <p14:sldId id="4400"/>
            <p14:sldId id="4401"/>
            <p14:sldId id="4402"/>
            <p14:sldId id="4414"/>
            <p14:sldId id="4403"/>
            <p14:sldId id="4404"/>
            <p14:sldId id="4405"/>
            <p14:sldId id="4407"/>
            <p14:sldId id="4408"/>
            <p14:sldId id="4409"/>
            <p14:sldId id="4410"/>
            <p14:sldId id="4411"/>
            <p14:sldId id="4412"/>
            <p14:sldId id="4413"/>
          </p14:sldIdLst>
        </p14:section>
        <p14:section name="A focus no subject renewal" id="{8D92A0FD-4E49-4993-A02B-45EB40008B95}">
          <p14:sldIdLst>
            <p14:sldId id="885"/>
            <p14:sldId id="4262"/>
            <p14:sldId id="4263"/>
            <p14:sldId id="4298"/>
            <p14:sldId id="4266"/>
            <p14:sldId id="4299"/>
          </p14:sldIdLst>
        </p14:section>
        <p14:section name="Deep dive on Subject Renewal and Caps / LP" id="{46FD3C40-3F7F-49E5-92F0-A6623C1B64D9}">
          <p14:sldIdLst>
            <p14:sldId id="4267"/>
            <p14:sldId id="4268"/>
            <p14:sldId id="4315"/>
            <p14:sldId id="4316"/>
            <p14:sldId id="4300"/>
            <p14:sldId id="4301"/>
            <p14:sldId id="4302"/>
            <p14:sldId id="4303"/>
            <p14:sldId id="831"/>
            <p14:sldId id="841"/>
            <p14:sldId id="1235"/>
            <p14:sldId id="4288"/>
            <p14:sldId id="4237"/>
            <p14:sldId id="282"/>
            <p14:sldId id="1159"/>
            <p14:sldId id="4304"/>
            <p14:sldId id="1236"/>
            <p14:sldId id="4334"/>
            <p14:sldId id="4335"/>
            <p14:sldId id="4307"/>
            <p14:sldId id="4317"/>
            <p14:sldId id="4327"/>
            <p14:sldId id="4326"/>
            <p14:sldId id="1205"/>
            <p14:sldId id="4333"/>
          </p14:sldIdLst>
        </p14:section>
      </p14:sectionLst>
    </p:ext>
    <p:ext uri="{EFAFB233-063F-42B5-8137-9DF3F51BA10A}">
      <p15:sldGuideLst xmlns:p15="http://schemas.microsoft.com/office/powerpoint/2012/main">
        <p15:guide id="1" orient="horz" pos="408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835050-29FF-19CA-FE67-F10A935F6ED1}" name="Markey, Lucy (SACE)" initials="ML(" userId="S::Lucy.Markey@sa.gov.au::2c563871-fb41-43a4-be38-4796b78a5d3b" providerId="AD"/>
  <p188:author id="{574453AC-71E6-FB15-49F9-BC3C7072AD08}" name="Mekawy, Hassan (SACE)" initials="M(" userId="S::hassan.mekawy@sa.gov.au::c6066982-f7f7-4475-b77e-007adedb4d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B22C6F"/>
    <a:srgbClr val="CF3984"/>
    <a:srgbClr val="F1E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E8C82-5A04-FB13-5F97-298B4128A7F4}" v="44" dt="2024-07-15T03:32:44.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92" autoAdjust="0"/>
  </p:normalViewPr>
  <p:slideViewPr>
    <p:cSldViewPr snapToGrid="0">
      <p:cViewPr varScale="1">
        <p:scale>
          <a:sx n="74" d="100"/>
          <a:sy n="74" d="100"/>
        </p:scale>
        <p:origin x="1956" y="72"/>
      </p:cViewPr>
      <p:guideLst>
        <p:guide orient="horz" pos="4088"/>
        <p:guide pos="3840"/>
      </p:guideLst>
    </p:cSldViewPr>
  </p:slideViewPr>
  <p:notesTextViewPr>
    <p:cViewPr>
      <p:scale>
        <a:sx n="1" d="1"/>
        <a:sy n="1" d="1"/>
      </p:scale>
      <p:origin x="0" y="0"/>
    </p:cViewPr>
  </p:notesTextViewPr>
  <p:notesViewPr>
    <p:cSldViewPr snapToGrid="0">
      <p:cViewPr varScale="1">
        <p:scale>
          <a:sx n="69" d="100"/>
          <a:sy n="69"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nill, Jamie (SACE)" userId="S::jamie.dunnill@sa.gov.au::94b14833-cd52-4d8a-976c-d0c4e4bed356" providerId="AD" clId="Web-{8D6E8C82-5A04-FB13-5F97-298B4128A7F4}"/>
    <pc:docChg chg="modSld addSection delSection modSection">
      <pc:chgData name="Dunnill, Jamie (SACE)" userId="S::jamie.dunnill@sa.gov.au::94b14833-cd52-4d8a-976c-d0c4e4bed356" providerId="AD" clId="Web-{8D6E8C82-5A04-FB13-5F97-298B4128A7F4}" dt="2024-07-15T03:40:21.706" v="272"/>
      <pc:docMkLst>
        <pc:docMk/>
      </pc:docMkLst>
      <pc:sldChg chg="modNotes">
        <pc:chgData name="Dunnill, Jamie (SACE)" userId="S::jamie.dunnill@sa.gov.au::94b14833-cd52-4d8a-976c-d0c4e4bed356" providerId="AD" clId="Web-{8D6E8C82-5A04-FB13-5F97-298B4128A7F4}" dt="2024-07-15T03:40:21.706" v="272"/>
        <pc:sldMkLst>
          <pc:docMk/>
          <pc:sldMk cId="1731947455" sldId="282"/>
        </pc:sldMkLst>
      </pc:sldChg>
      <pc:sldChg chg="delCm">
        <pc:chgData name="Dunnill, Jamie (SACE)" userId="S::jamie.dunnill@sa.gov.au::94b14833-cd52-4d8a-976c-d0c4e4bed356" providerId="AD" clId="Web-{8D6E8C82-5A04-FB13-5F97-298B4128A7F4}" dt="2024-07-15T03:32:16.586" v="27"/>
        <pc:sldMkLst>
          <pc:docMk/>
          <pc:sldMk cId="89910978" sldId="831"/>
        </pc:sldMkLst>
        <pc:extLst>
          <p:ext xmlns:p="http://schemas.openxmlformats.org/presentationml/2006/main" uri="{D6D511B9-2390-475A-947B-AFAB55BFBCF1}">
            <pc226:cmChg xmlns:pc226="http://schemas.microsoft.com/office/powerpoint/2022/06/main/command" chg="del">
              <pc226:chgData name="Dunnill, Jamie (SACE)" userId="S::jamie.dunnill@sa.gov.au::94b14833-cd52-4d8a-976c-d0c4e4bed356" providerId="AD" clId="Web-{8D6E8C82-5A04-FB13-5F97-298B4128A7F4}" dt="2024-07-15T03:32:16.586" v="27"/>
              <pc2:cmMkLst xmlns:pc2="http://schemas.microsoft.com/office/powerpoint/2019/9/main/command">
                <pc:docMk/>
                <pc:sldMk cId="89910978" sldId="831"/>
                <pc2:cmMk id="{3951C1E2-6433-4FA3-9D50-5D83029167F4}"/>
              </pc2:cmMkLst>
            </pc226:cmChg>
          </p:ext>
        </pc:extLst>
      </pc:sldChg>
      <pc:sldChg chg="modSp">
        <pc:chgData name="Dunnill, Jamie (SACE)" userId="S::jamie.dunnill@sa.gov.au::94b14833-cd52-4d8a-976c-d0c4e4bed356" providerId="AD" clId="Web-{8D6E8C82-5A04-FB13-5F97-298B4128A7F4}" dt="2024-07-15T03:28:54.544" v="17" actId="14100"/>
        <pc:sldMkLst>
          <pc:docMk/>
          <pc:sldMk cId="45175876" sldId="4263"/>
        </pc:sldMkLst>
        <pc:spChg chg="mod">
          <ac:chgData name="Dunnill, Jamie (SACE)" userId="S::jamie.dunnill@sa.gov.au::94b14833-cd52-4d8a-976c-d0c4e4bed356" providerId="AD" clId="Web-{8D6E8C82-5A04-FB13-5F97-298B4128A7F4}" dt="2024-07-15T03:28:48.044" v="2"/>
          <ac:spMkLst>
            <pc:docMk/>
            <pc:sldMk cId="45175876" sldId="4263"/>
            <ac:spMk id="362" creationId="{00000000-0000-0000-0000-000000000000}"/>
          </ac:spMkLst>
        </pc:spChg>
        <pc:spChg chg="mod">
          <ac:chgData name="Dunnill, Jamie (SACE)" userId="S::jamie.dunnill@sa.gov.au::94b14833-cd52-4d8a-976c-d0c4e4bed356" providerId="AD" clId="Web-{8D6E8C82-5A04-FB13-5F97-298B4128A7F4}" dt="2024-07-15T03:28:48.044" v="3"/>
          <ac:spMkLst>
            <pc:docMk/>
            <pc:sldMk cId="45175876" sldId="4263"/>
            <ac:spMk id="366" creationId="{00000000-0000-0000-0000-000000000000}"/>
          </ac:spMkLst>
        </pc:spChg>
        <pc:spChg chg="mod">
          <ac:chgData name="Dunnill, Jamie (SACE)" userId="S::jamie.dunnill@sa.gov.au::94b14833-cd52-4d8a-976c-d0c4e4bed356" providerId="AD" clId="Web-{8D6E8C82-5A04-FB13-5F97-298B4128A7F4}" dt="2024-07-15T03:28:48.044" v="4"/>
          <ac:spMkLst>
            <pc:docMk/>
            <pc:sldMk cId="45175876" sldId="4263"/>
            <ac:spMk id="367" creationId="{00000000-0000-0000-0000-000000000000}"/>
          </ac:spMkLst>
        </pc:spChg>
        <pc:spChg chg="mod">
          <ac:chgData name="Dunnill, Jamie (SACE)" userId="S::jamie.dunnill@sa.gov.au::94b14833-cd52-4d8a-976c-d0c4e4bed356" providerId="AD" clId="Web-{8D6E8C82-5A04-FB13-5F97-298B4128A7F4}" dt="2024-07-15T03:28:48.044" v="5"/>
          <ac:spMkLst>
            <pc:docMk/>
            <pc:sldMk cId="45175876" sldId="4263"/>
            <ac:spMk id="371" creationId="{00000000-0000-0000-0000-000000000000}"/>
          </ac:spMkLst>
        </pc:spChg>
        <pc:spChg chg="mod">
          <ac:chgData name="Dunnill, Jamie (SACE)" userId="S::jamie.dunnill@sa.gov.au::94b14833-cd52-4d8a-976c-d0c4e4bed356" providerId="AD" clId="Web-{8D6E8C82-5A04-FB13-5F97-298B4128A7F4}" dt="2024-07-15T03:28:48.044" v="6"/>
          <ac:spMkLst>
            <pc:docMk/>
            <pc:sldMk cId="45175876" sldId="4263"/>
            <ac:spMk id="372" creationId="{00000000-0000-0000-0000-000000000000}"/>
          </ac:spMkLst>
        </pc:spChg>
        <pc:spChg chg="mod">
          <ac:chgData name="Dunnill, Jamie (SACE)" userId="S::jamie.dunnill@sa.gov.au::94b14833-cd52-4d8a-976c-d0c4e4bed356" providerId="AD" clId="Web-{8D6E8C82-5A04-FB13-5F97-298B4128A7F4}" dt="2024-07-15T03:28:48.044" v="7"/>
          <ac:spMkLst>
            <pc:docMk/>
            <pc:sldMk cId="45175876" sldId="4263"/>
            <ac:spMk id="374" creationId="{00000000-0000-0000-0000-000000000000}"/>
          </ac:spMkLst>
        </pc:spChg>
        <pc:spChg chg="mod">
          <ac:chgData name="Dunnill, Jamie (SACE)" userId="S::jamie.dunnill@sa.gov.au::94b14833-cd52-4d8a-976c-d0c4e4bed356" providerId="AD" clId="Web-{8D6E8C82-5A04-FB13-5F97-298B4128A7F4}" dt="2024-07-15T03:28:48.044" v="8"/>
          <ac:spMkLst>
            <pc:docMk/>
            <pc:sldMk cId="45175876" sldId="4263"/>
            <ac:spMk id="375" creationId="{00000000-0000-0000-0000-000000000000}"/>
          </ac:spMkLst>
        </pc:spChg>
        <pc:spChg chg="mod">
          <ac:chgData name="Dunnill, Jamie (SACE)" userId="S::jamie.dunnill@sa.gov.au::94b14833-cd52-4d8a-976c-d0c4e4bed356" providerId="AD" clId="Web-{8D6E8C82-5A04-FB13-5F97-298B4128A7F4}" dt="2024-07-15T03:28:48.044" v="9"/>
          <ac:spMkLst>
            <pc:docMk/>
            <pc:sldMk cId="45175876" sldId="4263"/>
            <ac:spMk id="376" creationId="{00000000-0000-0000-0000-000000000000}"/>
          </ac:spMkLst>
        </pc:spChg>
        <pc:spChg chg="mod">
          <ac:chgData name="Dunnill, Jamie (SACE)" userId="S::jamie.dunnill@sa.gov.au::94b14833-cd52-4d8a-976c-d0c4e4bed356" providerId="AD" clId="Web-{8D6E8C82-5A04-FB13-5F97-298B4128A7F4}" dt="2024-07-15T03:28:48.059" v="10"/>
          <ac:spMkLst>
            <pc:docMk/>
            <pc:sldMk cId="45175876" sldId="4263"/>
            <ac:spMk id="378" creationId="{00000000-0000-0000-0000-000000000000}"/>
          </ac:spMkLst>
        </pc:spChg>
        <pc:spChg chg="mod">
          <ac:chgData name="Dunnill, Jamie (SACE)" userId="S::jamie.dunnill@sa.gov.au::94b14833-cd52-4d8a-976c-d0c4e4bed356" providerId="AD" clId="Web-{8D6E8C82-5A04-FB13-5F97-298B4128A7F4}" dt="2024-07-15T03:28:48.059" v="11"/>
          <ac:spMkLst>
            <pc:docMk/>
            <pc:sldMk cId="45175876" sldId="4263"/>
            <ac:spMk id="379" creationId="{00000000-0000-0000-0000-000000000000}"/>
          </ac:spMkLst>
        </pc:spChg>
        <pc:spChg chg="mod">
          <ac:chgData name="Dunnill, Jamie (SACE)" userId="S::jamie.dunnill@sa.gov.au::94b14833-cd52-4d8a-976c-d0c4e4bed356" providerId="AD" clId="Web-{8D6E8C82-5A04-FB13-5F97-298B4128A7F4}" dt="2024-07-15T03:28:48.059" v="12"/>
          <ac:spMkLst>
            <pc:docMk/>
            <pc:sldMk cId="45175876" sldId="4263"/>
            <ac:spMk id="380" creationId="{00000000-0000-0000-0000-000000000000}"/>
          </ac:spMkLst>
        </pc:spChg>
        <pc:spChg chg="mod">
          <ac:chgData name="Dunnill, Jamie (SACE)" userId="S::jamie.dunnill@sa.gov.au::94b14833-cd52-4d8a-976c-d0c4e4bed356" providerId="AD" clId="Web-{8D6E8C82-5A04-FB13-5F97-298B4128A7F4}" dt="2024-07-15T03:28:48.059" v="13"/>
          <ac:spMkLst>
            <pc:docMk/>
            <pc:sldMk cId="45175876" sldId="4263"/>
            <ac:spMk id="381" creationId="{00000000-0000-0000-0000-000000000000}"/>
          </ac:spMkLst>
        </pc:spChg>
        <pc:spChg chg="mod">
          <ac:chgData name="Dunnill, Jamie (SACE)" userId="S::jamie.dunnill@sa.gov.au::94b14833-cd52-4d8a-976c-d0c4e4bed356" providerId="AD" clId="Web-{8D6E8C82-5A04-FB13-5F97-298B4128A7F4}" dt="2024-07-15T03:28:54.544" v="17" actId="14100"/>
          <ac:spMkLst>
            <pc:docMk/>
            <pc:sldMk cId="45175876" sldId="4263"/>
            <ac:spMk id="382" creationId="{00000000-0000-0000-0000-000000000000}"/>
          </ac:spMkLst>
        </pc:spChg>
        <pc:spChg chg="mod">
          <ac:chgData name="Dunnill, Jamie (SACE)" userId="S::jamie.dunnill@sa.gov.au::94b14833-cd52-4d8a-976c-d0c4e4bed356" providerId="AD" clId="Web-{8D6E8C82-5A04-FB13-5F97-298B4128A7F4}" dt="2024-07-15T03:28:48.059" v="15"/>
          <ac:spMkLst>
            <pc:docMk/>
            <pc:sldMk cId="45175876" sldId="4263"/>
            <ac:spMk id="384" creationId="{00000000-0000-0000-0000-000000000000}"/>
          </ac:spMkLst>
        </pc:spChg>
        <pc:spChg chg="mod">
          <ac:chgData name="Dunnill, Jamie (SACE)" userId="S::jamie.dunnill@sa.gov.au::94b14833-cd52-4d8a-976c-d0c4e4bed356" providerId="AD" clId="Web-{8D6E8C82-5A04-FB13-5F97-298B4128A7F4}" dt="2024-07-15T03:28:48.247" v="16"/>
          <ac:spMkLst>
            <pc:docMk/>
            <pc:sldMk cId="45175876" sldId="4263"/>
            <ac:spMk id="385" creationId="{00000000-0000-0000-0000-000000000000}"/>
          </ac:spMkLst>
        </pc:spChg>
      </pc:sldChg>
      <pc:sldChg chg="modSp">
        <pc:chgData name="Dunnill, Jamie (SACE)" userId="S::jamie.dunnill@sa.gov.au::94b14833-cd52-4d8a-976c-d0c4e4bed356" providerId="AD" clId="Web-{8D6E8C82-5A04-FB13-5F97-298B4128A7F4}" dt="2024-07-15T03:29:35.749" v="22"/>
        <pc:sldMkLst>
          <pc:docMk/>
          <pc:sldMk cId="2804635200" sldId="4266"/>
        </pc:sldMkLst>
        <pc:graphicFrameChg chg="mod modGraphic">
          <ac:chgData name="Dunnill, Jamie (SACE)" userId="S::jamie.dunnill@sa.gov.au::94b14833-cd52-4d8a-976c-d0c4e4bed356" providerId="AD" clId="Web-{8D6E8C82-5A04-FB13-5F97-298B4128A7F4}" dt="2024-07-15T03:29:35.749" v="22"/>
          <ac:graphicFrameMkLst>
            <pc:docMk/>
            <pc:sldMk cId="2804635200" sldId="4266"/>
            <ac:graphicFrameMk id="6" creationId="{96A593D7-8E40-93AC-006A-997C73A52410}"/>
          </ac:graphicFrameMkLst>
        </pc:graphicFrameChg>
      </pc:sldChg>
      <pc:sldChg chg="delCm">
        <pc:chgData name="Dunnill, Jamie (SACE)" userId="S::jamie.dunnill@sa.gov.au::94b14833-cd52-4d8a-976c-d0c4e4bed356" providerId="AD" clId="Web-{8D6E8C82-5A04-FB13-5F97-298B4128A7F4}" dt="2024-07-15T03:32:44.728" v="28"/>
        <pc:sldMkLst>
          <pc:docMk/>
          <pc:sldMk cId="0" sldId="4288"/>
        </pc:sldMkLst>
        <pc:extLst>
          <p:ext xmlns:p="http://schemas.openxmlformats.org/presentationml/2006/main" uri="{D6D511B9-2390-475A-947B-AFAB55BFBCF1}">
            <pc226:cmChg xmlns:pc226="http://schemas.microsoft.com/office/powerpoint/2022/06/main/command" chg="del">
              <pc226:chgData name="Dunnill, Jamie (SACE)" userId="S::jamie.dunnill@sa.gov.au::94b14833-cd52-4d8a-976c-d0c4e4bed356" providerId="AD" clId="Web-{8D6E8C82-5A04-FB13-5F97-298B4128A7F4}" dt="2024-07-15T03:32:44.728" v="28"/>
              <pc2:cmMkLst xmlns:pc2="http://schemas.microsoft.com/office/powerpoint/2019/9/main/command">
                <pc:docMk/>
                <pc:sldMk cId="0" sldId="4288"/>
                <pc2:cmMk id="{D8FD462F-25D9-41A2-AD68-6AEE41C806C7}"/>
              </pc2:cmMkLst>
            </pc226:cmChg>
          </p:ext>
        </pc:extLst>
      </pc:sldChg>
      <pc:sldChg chg="modSp">
        <pc:chgData name="Dunnill, Jamie (SACE)" userId="S::jamie.dunnill@sa.gov.au::94b14833-cd52-4d8a-976c-d0c4e4bed356" providerId="AD" clId="Web-{8D6E8C82-5A04-FB13-5F97-298B4128A7F4}" dt="2024-07-15T03:29:55.594" v="24" actId="20577"/>
        <pc:sldMkLst>
          <pc:docMk/>
          <pc:sldMk cId="134012874" sldId="4299"/>
        </pc:sldMkLst>
        <pc:spChg chg="mod">
          <ac:chgData name="Dunnill, Jamie (SACE)" userId="S::jamie.dunnill@sa.gov.au::94b14833-cd52-4d8a-976c-d0c4e4bed356" providerId="AD" clId="Web-{8D6E8C82-5A04-FB13-5F97-298B4128A7F4}" dt="2024-07-15T03:29:55.594" v="24" actId="20577"/>
          <ac:spMkLst>
            <pc:docMk/>
            <pc:sldMk cId="134012874" sldId="4299"/>
            <ac:spMk id="23" creationId="{D4AD521A-7E4C-293A-19B6-308FE9BAB47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Appetite for Change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'Appetite for change'!$D$3</c:f>
              <c:numCache>
                <c:formatCode>General</c:formatCode>
                <c:ptCount val="1"/>
                <c:pt idx="0">
                  <c:v>64.407407407407405</c:v>
                </c:pt>
              </c:numCache>
            </c:numRef>
          </c:val>
          <c:extLst>
            <c:ext xmlns:c16="http://schemas.microsoft.com/office/drawing/2014/chart" uri="{C3380CC4-5D6E-409C-BE32-E72D297353CC}">
              <c16:uniqueId val="{00000000-367E-4AFD-A1EF-40F8E315EC51}"/>
            </c:ext>
          </c:extLst>
        </c:ser>
        <c:ser>
          <c:idx val="1"/>
          <c:order val="1"/>
          <c:spPr>
            <a:solidFill>
              <a:schemeClr val="accent2"/>
            </a:solidFill>
            <a:ln>
              <a:noFill/>
            </a:ln>
            <a:effectLst/>
          </c:spPr>
          <c:invertIfNegative val="0"/>
          <c:val>
            <c:numRef>
              <c:f>'Appetite for change'!$D$4</c:f>
              <c:numCache>
                <c:formatCode>0.0</c:formatCode>
                <c:ptCount val="1"/>
                <c:pt idx="0">
                  <c:v>63</c:v>
                </c:pt>
              </c:numCache>
            </c:numRef>
          </c:val>
          <c:extLst>
            <c:ext xmlns:c16="http://schemas.microsoft.com/office/drawing/2014/chart" uri="{C3380CC4-5D6E-409C-BE32-E72D297353CC}">
              <c16:uniqueId val="{00000001-367E-4AFD-A1EF-40F8E315EC51}"/>
            </c:ext>
          </c:extLst>
        </c:ser>
        <c:ser>
          <c:idx val="2"/>
          <c:order val="2"/>
          <c:spPr>
            <a:solidFill>
              <a:schemeClr val="accent3"/>
            </a:solidFill>
            <a:ln>
              <a:noFill/>
            </a:ln>
            <a:effectLst/>
          </c:spPr>
          <c:invertIfNegative val="0"/>
          <c:val>
            <c:numRef>
              <c:f>'Appetite for change'!$D$5</c:f>
              <c:numCache>
                <c:formatCode>General</c:formatCode>
                <c:ptCount val="1"/>
                <c:pt idx="0">
                  <c:v>62.857142857142854</c:v>
                </c:pt>
              </c:numCache>
            </c:numRef>
          </c:val>
          <c:extLst>
            <c:ext xmlns:c16="http://schemas.microsoft.com/office/drawing/2014/chart" uri="{C3380CC4-5D6E-409C-BE32-E72D297353CC}">
              <c16:uniqueId val="{00000002-367E-4AFD-A1EF-40F8E315EC51}"/>
            </c:ext>
          </c:extLst>
        </c:ser>
        <c:ser>
          <c:idx val="3"/>
          <c:order val="3"/>
          <c:spPr>
            <a:solidFill>
              <a:schemeClr val="accent4"/>
            </a:solidFill>
            <a:ln>
              <a:noFill/>
            </a:ln>
            <a:effectLst/>
          </c:spPr>
          <c:invertIfNegative val="0"/>
          <c:val>
            <c:numRef>
              <c:f>'Appetite for change'!$D$6</c:f>
              <c:numCache>
                <c:formatCode>General</c:formatCode>
                <c:ptCount val="1"/>
                <c:pt idx="0">
                  <c:v>61.827586206896555</c:v>
                </c:pt>
              </c:numCache>
            </c:numRef>
          </c:val>
          <c:extLst>
            <c:ext xmlns:c16="http://schemas.microsoft.com/office/drawing/2014/chart" uri="{C3380CC4-5D6E-409C-BE32-E72D297353CC}">
              <c16:uniqueId val="{00000003-367E-4AFD-A1EF-40F8E315EC51}"/>
            </c:ext>
          </c:extLst>
        </c:ser>
        <c:ser>
          <c:idx val="4"/>
          <c:order val="4"/>
          <c:spPr>
            <a:solidFill>
              <a:schemeClr val="accent5"/>
            </a:solidFill>
            <a:ln>
              <a:noFill/>
            </a:ln>
            <a:effectLst/>
          </c:spPr>
          <c:invertIfNegative val="0"/>
          <c:val>
            <c:numRef>
              <c:f>'Appetite for change'!$D$7</c:f>
              <c:numCache>
                <c:formatCode>0.0</c:formatCode>
                <c:ptCount val="1"/>
                <c:pt idx="0">
                  <c:v>59.81818181818182</c:v>
                </c:pt>
              </c:numCache>
            </c:numRef>
          </c:val>
          <c:extLst>
            <c:ext xmlns:c16="http://schemas.microsoft.com/office/drawing/2014/chart" uri="{C3380CC4-5D6E-409C-BE32-E72D297353CC}">
              <c16:uniqueId val="{00000004-367E-4AFD-A1EF-40F8E315EC51}"/>
            </c:ext>
          </c:extLst>
        </c:ser>
        <c:ser>
          <c:idx val="5"/>
          <c:order val="5"/>
          <c:spPr>
            <a:solidFill>
              <a:schemeClr val="accent6"/>
            </a:solidFill>
            <a:ln>
              <a:noFill/>
            </a:ln>
            <a:effectLst/>
          </c:spPr>
          <c:invertIfNegative val="0"/>
          <c:val>
            <c:numRef>
              <c:f>'Appetite for change'!$D$8</c:f>
              <c:numCache>
                <c:formatCode>0.0</c:formatCode>
                <c:ptCount val="1"/>
                <c:pt idx="0">
                  <c:v>59.096774193548384</c:v>
                </c:pt>
              </c:numCache>
            </c:numRef>
          </c:val>
          <c:extLst>
            <c:ext xmlns:c16="http://schemas.microsoft.com/office/drawing/2014/chart" uri="{C3380CC4-5D6E-409C-BE32-E72D297353CC}">
              <c16:uniqueId val="{00000005-367E-4AFD-A1EF-40F8E315EC51}"/>
            </c:ext>
          </c:extLst>
        </c:ser>
        <c:ser>
          <c:idx val="6"/>
          <c:order val="6"/>
          <c:spPr>
            <a:solidFill>
              <a:schemeClr val="accent1">
                <a:lumMod val="60000"/>
              </a:schemeClr>
            </a:solidFill>
            <a:ln>
              <a:noFill/>
            </a:ln>
            <a:effectLst/>
          </c:spPr>
          <c:invertIfNegative val="0"/>
          <c:val>
            <c:numRef>
              <c:f>'Appetite for change'!$D$9</c:f>
              <c:numCache>
                <c:formatCode>0.0</c:formatCode>
                <c:ptCount val="1"/>
                <c:pt idx="0">
                  <c:v>56.777777777777779</c:v>
                </c:pt>
              </c:numCache>
            </c:numRef>
          </c:val>
          <c:extLst>
            <c:ext xmlns:c16="http://schemas.microsoft.com/office/drawing/2014/chart" uri="{C3380CC4-5D6E-409C-BE32-E72D297353CC}">
              <c16:uniqueId val="{00000006-367E-4AFD-A1EF-40F8E315EC51}"/>
            </c:ext>
          </c:extLst>
        </c:ser>
        <c:ser>
          <c:idx val="7"/>
          <c:order val="7"/>
          <c:spPr>
            <a:solidFill>
              <a:schemeClr val="accent2">
                <a:lumMod val="60000"/>
              </a:schemeClr>
            </a:solidFill>
            <a:ln>
              <a:noFill/>
            </a:ln>
            <a:effectLst/>
          </c:spPr>
          <c:invertIfNegative val="0"/>
          <c:val>
            <c:numRef>
              <c:f>'Appetite for change'!$D$10</c:f>
              <c:numCache>
                <c:formatCode>General</c:formatCode>
                <c:ptCount val="1"/>
                <c:pt idx="0">
                  <c:v>55.714285714285715</c:v>
                </c:pt>
              </c:numCache>
            </c:numRef>
          </c:val>
          <c:extLst>
            <c:ext xmlns:c16="http://schemas.microsoft.com/office/drawing/2014/chart" uri="{C3380CC4-5D6E-409C-BE32-E72D297353CC}">
              <c16:uniqueId val="{00000007-367E-4AFD-A1EF-40F8E315EC51}"/>
            </c:ext>
          </c:extLst>
        </c:ser>
        <c:ser>
          <c:idx val="8"/>
          <c:order val="8"/>
          <c:spPr>
            <a:solidFill>
              <a:schemeClr val="accent3">
                <a:lumMod val="60000"/>
              </a:schemeClr>
            </a:solidFill>
            <a:ln>
              <a:noFill/>
            </a:ln>
            <a:effectLst/>
          </c:spPr>
          <c:invertIfNegative val="0"/>
          <c:val>
            <c:numRef>
              <c:f>'Appetite for change'!$D$11</c:f>
              <c:numCache>
                <c:formatCode>0.0</c:formatCode>
                <c:ptCount val="1"/>
                <c:pt idx="0">
                  <c:v>49</c:v>
                </c:pt>
              </c:numCache>
            </c:numRef>
          </c:val>
          <c:extLst>
            <c:ext xmlns:c16="http://schemas.microsoft.com/office/drawing/2014/chart" uri="{C3380CC4-5D6E-409C-BE32-E72D297353CC}">
              <c16:uniqueId val="{00000008-367E-4AFD-A1EF-40F8E315EC51}"/>
            </c:ext>
          </c:extLst>
        </c:ser>
        <c:ser>
          <c:idx val="9"/>
          <c:order val="9"/>
          <c:spPr>
            <a:solidFill>
              <a:schemeClr val="accent4">
                <a:lumMod val="60000"/>
              </a:schemeClr>
            </a:solidFill>
            <a:ln>
              <a:noFill/>
            </a:ln>
            <a:effectLst/>
          </c:spPr>
          <c:invertIfNegative val="0"/>
          <c:val>
            <c:numRef>
              <c:f>'Appetite for change'!$D$12</c:f>
              <c:numCache>
                <c:formatCode>0.0</c:formatCode>
                <c:ptCount val="1"/>
                <c:pt idx="0">
                  <c:v>47.846153846153847</c:v>
                </c:pt>
              </c:numCache>
            </c:numRef>
          </c:val>
          <c:extLst>
            <c:ext xmlns:c16="http://schemas.microsoft.com/office/drawing/2014/chart" uri="{C3380CC4-5D6E-409C-BE32-E72D297353CC}">
              <c16:uniqueId val="{00000009-367E-4AFD-A1EF-40F8E315EC51}"/>
            </c:ext>
          </c:extLst>
        </c:ser>
        <c:ser>
          <c:idx val="10"/>
          <c:order val="10"/>
          <c:spPr>
            <a:solidFill>
              <a:schemeClr val="accent5">
                <a:lumMod val="60000"/>
              </a:schemeClr>
            </a:solidFill>
            <a:ln>
              <a:noFill/>
            </a:ln>
            <a:effectLst/>
          </c:spPr>
          <c:invertIfNegative val="0"/>
          <c:val>
            <c:numRef>
              <c:f>'Appetite for change'!$D$13</c:f>
              <c:numCache>
                <c:formatCode>0.0</c:formatCode>
                <c:ptCount val="1"/>
                <c:pt idx="0">
                  <c:v>46.771428571428572</c:v>
                </c:pt>
              </c:numCache>
            </c:numRef>
          </c:val>
          <c:extLst>
            <c:ext xmlns:c16="http://schemas.microsoft.com/office/drawing/2014/chart" uri="{C3380CC4-5D6E-409C-BE32-E72D297353CC}">
              <c16:uniqueId val="{0000000A-367E-4AFD-A1EF-40F8E315EC51}"/>
            </c:ext>
          </c:extLst>
        </c:ser>
        <c:ser>
          <c:idx val="11"/>
          <c:order val="11"/>
          <c:spPr>
            <a:solidFill>
              <a:schemeClr val="accent6">
                <a:lumMod val="60000"/>
              </a:schemeClr>
            </a:solidFill>
            <a:ln>
              <a:noFill/>
            </a:ln>
            <a:effectLst/>
          </c:spPr>
          <c:invertIfNegative val="0"/>
          <c:val>
            <c:numRef>
              <c:f>'Appetite for change'!$D$14</c:f>
              <c:numCache>
                <c:formatCode>0.0</c:formatCode>
                <c:ptCount val="1"/>
                <c:pt idx="0">
                  <c:v>45.916666666666664</c:v>
                </c:pt>
              </c:numCache>
            </c:numRef>
          </c:val>
          <c:extLst>
            <c:ext xmlns:c16="http://schemas.microsoft.com/office/drawing/2014/chart" uri="{C3380CC4-5D6E-409C-BE32-E72D297353CC}">
              <c16:uniqueId val="{0000000B-367E-4AFD-A1EF-40F8E315EC51}"/>
            </c:ext>
          </c:extLst>
        </c:ser>
        <c:ser>
          <c:idx val="12"/>
          <c:order val="12"/>
          <c:spPr>
            <a:solidFill>
              <a:schemeClr val="accent1">
                <a:lumMod val="80000"/>
                <a:lumOff val="20000"/>
              </a:schemeClr>
            </a:solidFill>
            <a:ln>
              <a:noFill/>
            </a:ln>
            <a:effectLst/>
          </c:spPr>
          <c:invertIfNegative val="0"/>
          <c:val>
            <c:numRef>
              <c:f>'Appetite for change'!$D$15</c:f>
              <c:numCache>
                <c:formatCode>0.0</c:formatCode>
                <c:ptCount val="1"/>
                <c:pt idx="0">
                  <c:v>45.3</c:v>
                </c:pt>
              </c:numCache>
            </c:numRef>
          </c:val>
          <c:extLst>
            <c:ext xmlns:c16="http://schemas.microsoft.com/office/drawing/2014/chart" uri="{C3380CC4-5D6E-409C-BE32-E72D297353CC}">
              <c16:uniqueId val="{0000000C-367E-4AFD-A1EF-40F8E315EC51}"/>
            </c:ext>
          </c:extLst>
        </c:ser>
        <c:ser>
          <c:idx val="13"/>
          <c:order val="13"/>
          <c:spPr>
            <a:solidFill>
              <a:schemeClr val="accent2">
                <a:lumMod val="80000"/>
                <a:lumOff val="20000"/>
              </a:schemeClr>
            </a:solidFill>
            <a:ln>
              <a:noFill/>
            </a:ln>
            <a:effectLst/>
          </c:spPr>
          <c:invertIfNegative val="0"/>
          <c:val>
            <c:numRef>
              <c:f>'Appetite for change'!$D$16</c:f>
              <c:numCache>
                <c:formatCode>0.0</c:formatCode>
                <c:ptCount val="1"/>
                <c:pt idx="0">
                  <c:v>44.533333333333331</c:v>
                </c:pt>
              </c:numCache>
            </c:numRef>
          </c:val>
          <c:extLst>
            <c:ext xmlns:c16="http://schemas.microsoft.com/office/drawing/2014/chart" uri="{C3380CC4-5D6E-409C-BE32-E72D297353CC}">
              <c16:uniqueId val="{0000000D-367E-4AFD-A1EF-40F8E315EC51}"/>
            </c:ext>
          </c:extLst>
        </c:ser>
        <c:ser>
          <c:idx val="14"/>
          <c:order val="14"/>
          <c:spPr>
            <a:solidFill>
              <a:schemeClr val="accent3">
                <a:lumMod val="80000"/>
                <a:lumOff val="20000"/>
              </a:schemeClr>
            </a:solidFill>
            <a:ln>
              <a:noFill/>
            </a:ln>
            <a:effectLst/>
          </c:spPr>
          <c:invertIfNegative val="0"/>
          <c:val>
            <c:numRef>
              <c:f>'Appetite for change'!$D$17</c:f>
              <c:numCache>
                <c:formatCode>0.0</c:formatCode>
                <c:ptCount val="1"/>
                <c:pt idx="0">
                  <c:v>39.666666666666664</c:v>
                </c:pt>
              </c:numCache>
            </c:numRef>
          </c:val>
          <c:extLst>
            <c:ext xmlns:c16="http://schemas.microsoft.com/office/drawing/2014/chart" uri="{C3380CC4-5D6E-409C-BE32-E72D297353CC}">
              <c16:uniqueId val="{0000000E-367E-4AFD-A1EF-40F8E315EC51}"/>
            </c:ext>
          </c:extLst>
        </c:ser>
        <c:ser>
          <c:idx val="15"/>
          <c:order val="15"/>
          <c:spPr>
            <a:solidFill>
              <a:schemeClr val="accent4">
                <a:lumMod val="80000"/>
                <a:lumOff val="20000"/>
              </a:schemeClr>
            </a:solidFill>
            <a:ln>
              <a:noFill/>
            </a:ln>
            <a:effectLst/>
          </c:spPr>
          <c:invertIfNegative val="0"/>
          <c:val>
            <c:numRef>
              <c:f>'Appetite for change'!$D$18</c:f>
              <c:numCache>
                <c:formatCode>General</c:formatCode>
                <c:ptCount val="1"/>
                <c:pt idx="0">
                  <c:v>39.481481481481481</c:v>
                </c:pt>
              </c:numCache>
            </c:numRef>
          </c:val>
          <c:extLst>
            <c:ext xmlns:c16="http://schemas.microsoft.com/office/drawing/2014/chart" uri="{C3380CC4-5D6E-409C-BE32-E72D297353CC}">
              <c16:uniqueId val="{0000000F-367E-4AFD-A1EF-40F8E315EC51}"/>
            </c:ext>
          </c:extLst>
        </c:ser>
        <c:ser>
          <c:idx val="16"/>
          <c:order val="16"/>
          <c:spPr>
            <a:solidFill>
              <a:schemeClr val="accent5">
                <a:lumMod val="80000"/>
                <a:lumOff val="20000"/>
              </a:schemeClr>
            </a:solidFill>
            <a:ln>
              <a:noFill/>
            </a:ln>
            <a:effectLst/>
          </c:spPr>
          <c:invertIfNegative val="0"/>
          <c:val>
            <c:numRef>
              <c:f>'Appetite for change'!$D$19</c:f>
              <c:numCache>
                <c:formatCode>0.0</c:formatCode>
                <c:ptCount val="1"/>
                <c:pt idx="0">
                  <c:v>39.208333333333336</c:v>
                </c:pt>
              </c:numCache>
            </c:numRef>
          </c:val>
          <c:extLst>
            <c:ext xmlns:c16="http://schemas.microsoft.com/office/drawing/2014/chart" uri="{C3380CC4-5D6E-409C-BE32-E72D297353CC}">
              <c16:uniqueId val="{00000010-367E-4AFD-A1EF-40F8E315EC51}"/>
            </c:ext>
          </c:extLst>
        </c:ser>
        <c:ser>
          <c:idx val="17"/>
          <c:order val="17"/>
          <c:spPr>
            <a:solidFill>
              <a:schemeClr val="accent6">
                <a:lumMod val="80000"/>
                <a:lumOff val="20000"/>
              </a:schemeClr>
            </a:solidFill>
            <a:ln>
              <a:noFill/>
            </a:ln>
            <a:effectLst/>
          </c:spPr>
          <c:invertIfNegative val="0"/>
          <c:val>
            <c:numRef>
              <c:f>'Appetite for change'!$D$20</c:f>
              <c:numCache>
                <c:formatCode>0.0</c:formatCode>
                <c:ptCount val="1"/>
                <c:pt idx="0">
                  <c:v>38.36</c:v>
                </c:pt>
              </c:numCache>
            </c:numRef>
          </c:val>
          <c:extLst>
            <c:ext xmlns:c16="http://schemas.microsoft.com/office/drawing/2014/chart" uri="{C3380CC4-5D6E-409C-BE32-E72D297353CC}">
              <c16:uniqueId val="{00000011-367E-4AFD-A1EF-40F8E315EC51}"/>
            </c:ext>
          </c:extLst>
        </c:ser>
        <c:ser>
          <c:idx val="18"/>
          <c:order val="18"/>
          <c:spPr>
            <a:solidFill>
              <a:schemeClr val="accent1">
                <a:lumMod val="80000"/>
              </a:schemeClr>
            </a:solidFill>
            <a:ln>
              <a:noFill/>
            </a:ln>
            <a:effectLst/>
          </c:spPr>
          <c:invertIfNegative val="0"/>
          <c:val>
            <c:numRef>
              <c:f>'Appetite for change'!$D$21</c:f>
              <c:numCache>
                <c:formatCode>0.0</c:formatCode>
                <c:ptCount val="1"/>
                <c:pt idx="0">
                  <c:v>38.333333333333336</c:v>
                </c:pt>
              </c:numCache>
            </c:numRef>
          </c:val>
          <c:extLst>
            <c:ext xmlns:c16="http://schemas.microsoft.com/office/drawing/2014/chart" uri="{C3380CC4-5D6E-409C-BE32-E72D297353CC}">
              <c16:uniqueId val="{00000012-367E-4AFD-A1EF-40F8E315EC51}"/>
            </c:ext>
          </c:extLst>
        </c:ser>
        <c:ser>
          <c:idx val="19"/>
          <c:order val="19"/>
          <c:spPr>
            <a:solidFill>
              <a:schemeClr val="accent2">
                <a:lumMod val="80000"/>
              </a:schemeClr>
            </a:solidFill>
            <a:ln>
              <a:noFill/>
            </a:ln>
            <a:effectLst/>
          </c:spPr>
          <c:invertIfNegative val="0"/>
          <c:val>
            <c:numRef>
              <c:f>'Appetite for change'!$D$22</c:f>
              <c:numCache>
                <c:formatCode>0.0</c:formatCode>
                <c:ptCount val="1"/>
                <c:pt idx="0">
                  <c:v>38.1875</c:v>
                </c:pt>
              </c:numCache>
            </c:numRef>
          </c:val>
          <c:extLst>
            <c:ext xmlns:c16="http://schemas.microsoft.com/office/drawing/2014/chart" uri="{C3380CC4-5D6E-409C-BE32-E72D297353CC}">
              <c16:uniqueId val="{00000013-367E-4AFD-A1EF-40F8E315EC51}"/>
            </c:ext>
          </c:extLst>
        </c:ser>
        <c:ser>
          <c:idx val="20"/>
          <c:order val="20"/>
          <c:spPr>
            <a:solidFill>
              <a:schemeClr val="accent3">
                <a:lumMod val="80000"/>
              </a:schemeClr>
            </a:solidFill>
            <a:ln>
              <a:noFill/>
            </a:ln>
            <a:effectLst/>
          </c:spPr>
          <c:invertIfNegative val="0"/>
          <c:val>
            <c:numRef>
              <c:f>'Appetite for change'!$D$23</c:f>
              <c:numCache>
                <c:formatCode>General</c:formatCode>
                <c:ptCount val="1"/>
                <c:pt idx="0">
                  <c:v>38</c:v>
                </c:pt>
              </c:numCache>
            </c:numRef>
          </c:val>
          <c:extLst>
            <c:ext xmlns:c16="http://schemas.microsoft.com/office/drawing/2014/chart" uri="{C3380CC4-5D6E-409C-BE32-E72D297353CC}">
              <c16:uniqueId val="{00000014-367E-4AFD-A1EF-40F8E315EC51}"/>
            </c:ext>
          </c:extLst>
        </c:ser>
        <c:ser>
          <c:idx val="21"/>
          <c:order val="21"/>
          <c:spPr>
            <a:solidFill>
              <a:schemeClr val="accent4">
                <a:lumMod val="80000"/>
              </a:schemeClr>
            </a:solidFill>
            <a:ln>
              <a:noFill/>
            </a:ln>
            <a:effectLst/>
          </c:spPr>
          <c:invertIfNegative val="0"/>
          <c:val>
            <c:numRef>
              <c:f>'Appetite for change'!$D$24</c:f>
              <c:numCache>
                <c:formatCode>General</c:formatCode>
                <c:ptCount val="1"/>
                <c:pt idx="0">
                  <c:v>37.25</c:v>
                </c:pt>
              </c:numCache>
            </c:numRef>
          </c:val>
          <c:extLst>
            <c:ext xmlns:c16="http://schemas.microsoft.com/office/drawing/2014/chart" uri="{C3380CC4-5D6E-409C-BE32-E72D297353CC}">
              <c16:uniqueId val="{00000015-367E-4AFD-A1EF-40F8E315EC51}"/>
            </c:ext>
          </c:extLst>
        </c:ser>
        <c:ser>
          <c:idx val="22"/>
          <c:order val="22"/>
          <c:spPr>
            <a:solidFill>
              <a:schemeClr val="accent5">
                <a:lumMod val="80000"/>
              </a:schemeClr>
            </a:solidFill>
            <a:ln>
              <a:noFill/>
            </a:ln>
            <a:effectLst/>
          </c:spPr>
          <c:invertIfNegative val="0"/>
          <c:val>
            <c:numRef>
              <c:f>'Appetite for change'!$D$25</c:f>
              <c:numCache>
                <c:formatCode>General</c:formatCode>
                <c:ptCount val="1"/>
                <c:pt idx="0">
                  <c:v>35.625</c:v>
                </c:pt>
              </c:numCache>
            </c:numRef>
          </c:val>
          <c:extLst>
            <c:ext xmlns:c16="http://schemas.microsoft.com/office/drawing/2014/chart" uri="{C3380CC4-5D6E-409C-BE32-E72D297353CC}">
              <c16:uniqueId val="{00000016-367E-4AFD-A1EF-40F8E315EC51}"/>
            </c:ext>
          </c:extLst>
        </c:ser>
        <c:ser>
          <c:idx val="23"/>
          <c:order val="23"/>
          <c:spPr>
            <a:solidFill>
              <a:schemeClr val="accent6">
                <a:lumMod val="80000"/>
              </a:schemeClr>
            </a:solidFill>
            <a:ln>
              <a:noFill/>
            </a:ln>
            <a:effectLst/>
          </c:spPr>
          <c:invertIfNegative val="0"/>
          <c:val>
            <c:numRef>
              <c:f>'Appetite for change'!$D$26</c:f>
              <c:numCache>
                <c:formatCode>General</c:formatCode>
                <c:ptCount val="1"/>
                <c:pt idx="0">
                  <c:v>34.799999999999997</c:v>
                </c:pt>
              </c:numCache>
            </c:numRef>
          </c:val>
          <c:extLst>
            <c:ext xmlns:c16="http://schemas.microsoft.com/office/drawing/2014/chart" uri="{C3380CC4-5D6E-409C-BE32-E72D297353CC}">
              <c16:uniqueId val="{00000017-367E-4AFD-A1EF-40F8E315EC51}"/>
            </c:ext>
          </c:extLst>
        </c:ser>
        <c:ser>
          <c:idx val="24"/>
          <c:order val="24"/>
          <c:spPr>
            <a:solidFill>
              <a:schemeClr val="accent1">
                <a:lumMod val="60000"/>
                <a:lumOff val="40000"/>
              </a:schemeClr>
            </a:solidFill>
            <a:ln>
              <a:noFill/>
            </a:ln>
            <a:effectLst/>
          </c:spPr>
          <c:invertIfNegative val="0"/>
          <c:val>
            <c:numRef>
              <c:f>'Appetite for change'!$D$27</c:f>
              <c:numCache>
                <c:formatCode>General</c:formatCode>
                <c:ptCount val="1"/>
                <c:pt idx="0">
                  <c:v>30.8</c:v>
                </c:pt>
              </c:numCache>
            </c:numRef>
          </c:val>
          <c:extLst>
            <c:ext xmlns:c16="http://schemas.microsoft.com/office/drawing/2014/chart" uri="{C3380CC4-5D6E-409C-BE32-E72D297353CC}">
              <c16:uniqueId val="{00000018-367E-4AFD-A1EF-40F8E315EC51}"/>
            </c:ext>
          </c:extLst>
        </c:ser>
        <c:ser>
          <c:idx val="25"/>
          <c:order val="25"/>
          <c:spPr>
            <a:solidFill>
              <a:schemeClr val="accent2">
                <a:lumMod val="60000"/>
                <a:lumOff val="40000"/>
              </a:schemeClr>
            </a:solidFill>
            <a:ln>
              <a:noFill/>
            </a:ln>
            <a:effectLst/>
          </c:spPr>
          <c:invertIfNegative val="0"/>
          <c:val>
            <c:numRef>
              <c:f>'Appetite for change'!$D$28</c:f>
              <c:numCache>
                <c:formatCode>General</c:formatCode>
                <c:ptCount val="1"/>
                <c:pt idx="0">
                  <c:v>30.2</c:v>
                </c:pt>
              </c:numCache>
            </c:numRef>
          </c:val>
          <c:extLst>
            <c:ext xmlns:c16="http://schemas.microsoft.com/office/drawing/2014/chart" uri="{C3380CC4-5D6E-409C-BE32-E72D297353CC}">
              <c16:uniqueId val="{00000019-367E-4AFD-A1EF-40F8E315EC51}"/>
            </c:ext>
          </c:extLst>
        </c:ser>
        <c:ser>
          <c:idx val="26"/>
          <c:order val="26"/>
          <c:spPr>
            <a:solidFill>
              <a:schemeClr val="accent3">
                <a:lumMod val="60000"/>
                <a:lumOff val="40000"/>
              </a:schemeClr>
            </a:solidFill>
            <a:ln>
              <a:noFill/>
            </a:ln>
            <a:effectLst/>
          </c:spPr>
          <c:invertIfNegative val="0"/>
          <c:val>
            <c:numRef>
              <c:f>'Appetite for change'!$D$29</c:f>
              <c:numCache>
                <c:formatCode>0.0</c:formatCode>
                <c:ptCount val="1"/>
                <c:pt idx="0">
                  <c:v>29.4</c:v>
                </c:pt>
              </c:numCache>
            </c:numRef>
          </c:val>
          <c:extLst>
            <c:ext xmlns:c16="http://schemas.microsoft.com/office/drawing/2014/chart" uri="{C3380CC4-5D6E-409C-BE32-E72D297353CC}">
              <c16:uniqueId val="{0000001A-367E-4AFD-A1EF-40F8E315EC51}"/>
            </c:ext>
          </c:extLst>
        </c:ser>
        <c:ser>
          <c:idx val="27"/>
          <c:order val="27"/>
          <c:spPr>
            <a:solidFill>
              <a:schemeClr val="accent4">
                <a:lumMod val="60000"/>
                <a:lumOff val="40000"/>
              </a:schemeClr>
            </a:solidFill>
            <a:ln>
              <a:noFill/>
            </a:ln>
            <a:effectLst/>
          </c:spPr>
          <c:invertIfNegative val="0"/>
          <c:val>
            <c:numRef>
              <c:f>'Appetite for change'!$D$30</c:f>
              <c:numCache>
                <c:formatCode>General</c:formatCode>
                <c:ptCount val="1"/>
                <c:pt idx="0">
                  <c:v>27.6875</c:v>
                </c:pt>
              </c:numCache>
            </c:numRef>
          </c:val>
          <c:extLst>
            <c:ext xmlns:c16="http://schemas.microsoft.com/office/drawing/2014/chart" uri="{C3380CC4-5D6E-409C-BE32-E72D297353CC}">
              <c16:uniqueId val="{0000001B-367E-4AFD-A1EF-40F8E315EC51}"/>
            </c:ext>
          </c:extLst>
        </c:ser>
        <c:ser>
          <c:idx val="28"/>
          <c:order val="28"/>
          <c:spPr>
            <a:solidFill>
              <a:schemeClr val="accent5">
                <a:lumMod val="60000"/>
                <a:lumOff val="40000"/>
              </a:schemeClr>
            </a:solidFill>
            <a:ln>
              <a:noFill/>
            </a:ln>
            <a:effectLst/>
          </c:spPr>
          <c:invertIfNegative val="0"/>
          <c:val>
            <c:numRef>
              <c:f>'Appetite for change'!$D$31</c:f>
              <c:numCache>
                <c:formatCode>General</c:formatCode>
                <c:ptCount val="1"/>
                <c:pt idx="0">
                  <c:v>25.48</c:v>
                </c:pt>
              </c:numCache>
            </c:numRef>
          </c:val>
          <c:extLst>
            <c:ext xmlns:c16="http://schemas.microsoft.com/office/drawing/2014/chart" uri="{C3380CC4-5D6E-409C-BE32-E72D297353CC}">
              <c16:uniqueId val="{0000001C-367E-4AFD-A1EF-40F8E315EC51}"/>
            </c:ext>
          </c:extLst>
        </c:ser>
        <c:ser>
          <c:idx val="29"/>
          <c:order val="29"/>
          <c:spPr>
            <a:solidFill>
              <a:schemeClr val="accent6">
                <a:lumMod val="60000"/>
                <a:lumOff val="40000"/>
              </a:schemeClr>
            </a:solidFill>
            <a:ln>
              <a:noFill/>
            </a:ln>
            <a:effectLst/>
          </c:spPr>
          <c:invertIfNegative val="0"/>
          <c:val>
            <c:numRef>
              <c:f>'Appetite for change'!$D$32</c:f>
              <c:numCache>
                <c:formatCode>0.0</c:formatCode>
                <c:ptCount val="1"/>
                <c:pt idx="0">
                  <c:v>25.25</c:v>
                </c:pt>
              </c:numCache>
            </c:numRef>
          </c:val>
          <c:extLst>
            <c:ext xmlns:c16="http://schemas.microsoft.com/office/drawing/2014/chart" uri="{C3380CC4-5D6E-409C-BE32-E72D297353CC}">
              <c16:uniqueId val="{0000001D-367E-4AFD-A1EF-40F8E315EC51}"/>
            </c:ext>
          </c:extLst>
        </c:ser>
        <c:ser>
          <c:idx val="30"/>
          <c:order val="30"/>
          <c:spPr>
            <a:solidFill>
              <a:schemeClr val="accent1">
                <a:lumMod val="50000"/>
              </a:schemeClr>
            </a:solidFill>
            <a:ln>
              <a:noFill/>
            </a:ln>
            <a:effectLst/>
          </c:spPr>
          <c:invertIfNegative val="0"/>
          <c:val>
            <c:numRef>
              <c:f>'Appetite for change'!$D$33</c:f>
              <c:numCache>
                <c:formatCode>0.0</c:formatCode>
                <c:ptCount val="1"/>
                <c:pt idx="0">
                  <c:v>23</c:v>
                </c:pt>
              </c:numCache>
            </c:numRef>
          </c:val>
          <c:extLst>
            <c:ext xmlns:c16="http://schemas.microsoft.com/office/drawing/2014/chart" uri="{C3380CC4-5D6E-409C-BE32-E72D297353CC}">
              <c16:uniqueId val="{0000001E-367E-4AFD-A1EF-40F8E315EC51}"/>
            </c:ext>
          </c:extLst>
        </c:ser>
        <c:ser>
          <c:idx val="31"/>
          <c:order val="31"/>
          <c:spPr>
            <a:solidFill>
              <a:schemeClr val="accent2">
                <a:lumMod val="50000"/>
              </a:schemeClr>
            </a:solidFill>
            <a:ln>
              <a:noFill/>
            </a:ln>
            <a:effectLst/>
          </c:spPr>
          <c:invertIfNegative val="0"/>
          <c:val>
            <c:numRef>
              <c:f>'Appetite for change'!$D$34</c:f>
              <c:numCache>
                <c:formatCode>General</c:formatCode>
                <c:ptCount val="1"/>
                <c:pt idx="0">
                  <c:v>20.875</c:v>
                </c:pt>
              </c:numCache>
            </c:numRef>
          </c:val>
          <c:extLst>
            <c:ext xmlns:c16="http://schemas.microsoft.com/office/drawing/2014/chart" uri="{C3380CC4-5D6E-409C-BE32-E72D297353CC}">
              <c16:uniqueId val="{0000001F-367E-4AFD-A1EF-40F8E315EC51}"/>
            </c:ext>
          </c:extLst>
        </c:ser>
        <c:ser>
          <c:idx val="32"/>
          <c:order val="32"/>
          <c:spPr>
            <a:solidFill>
              <a:schemeClr val="accent3">
                <a:lumMod val="50000"/>
              </a:schemeClr>
            </a:solidFill>
            <a:ln>
              <a:noFill/>
            </a:ln>
            <a:effectLst/>
          </c:spPr>
          <c:invertIfNegative val="0"/>
          <c:val>
            <c:numRef>
              <c:f>'Appetite for change'!$D$35</c:f>
              <c:numCache>
                <c:formatCode>0.0</c:formatCode>
                <c:ptCount val="1"/>
                <c:pt idx="0">
                  <c:v>18.894736842105264</c:v>
                </c:pt>
              </c:numCache>
            </c:numRef>
          </c:val>
          <c:extLst>
            <c:ext xmlns:c16="http://schemas.microsoft.com/office/drawing/2014/chart" uri="{C3380CC4-5D6E-409C-BE32-E72D297353CC}">
              <c16:uniqueId val="{00000020-367E-4AFD-A1EF-40F8E315EC51}"/>
            </c:ext>
          </c:extLst>
        </c:ser>
        <c:dLbls>
          <c:showLegendKey val="0"/>
          <c:showVal val="0"/>
          <c:showCatName val="0"/>
          <c:showSerName val="0"/>
          <c:showPercent val="0"/>
          <c:showBubbleSize val="0"/>
        </c:dLbls>
        <c:gapWidth val="219"/>
        <c:overlap val="-27"/>
        <c:axId val="1211853839"/>
        <c:axId val="1498965247"/>
      </c:barChart>
      <c:catAx>
        <c:axId val="1211853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8965247"/>
        <c:crosses val="autoZero"/>
        <c:auto val="1"/>
        <c:lblAlgn val="ctr"/>
        <c:lblOffset val="100"/>
        <c:noMultiLvlLbl val="0"/>
      </c:catAx>
      <c:valAx>
        <c:axId val="1498965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1853839"/>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1E4DF-D31F-4BA8-8CFE-992F7E8E010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5630121-1EB6-4DBC-A9FB-7FD5DBFC63DF}">
      <dgm:prSet custT="1"/>
      <dgm:spPr>
        <a:xfrm>
          <a:off x="0" y="574"/>
          <a:ext cx="6260236" cy="940916"/>
        </a:xfrm>
        <a:prstGeom prst="rect">
          <a:avLst/>
        </a:prstGeom>
        <a:noFill/>
        <a:ln>
          <a:noFill/>
        </a:ln>
        <a:effectLst/>
      </dgm:spPr>
      <dgm:t>
        <a:bodyPr/>
        <a:lstStyle/>
        <a:p>
          <a:pPr>
            <a:buNone/>
          </a:pPr>
          <a:r>
            <a:rPr lang="en-US" sz="2400" kern="1200">
              <a:solidFill>
                <a:prstClr val="black">
                  <a:hueOff val="0"/>
                  <a:satOff val="0"/>
                  <a:lumOff val="0"/>
                  <a:alphaOff val="0"/>
                </a:prstClr>
              </a:solidFill>
              <a:latin typeface="Calibri" panose="020F0502020204030204" pitchFamily="34" charset="0"/>
              <a:ea typeface="Roboto Light" panose="02000000000000000000" pitchFamily="2" charset="0"/>
              <a:cs typeface="Calibri" panose="020F0502020204030204" pitchFamily="34" charset="0"/>
            </a:rPr>
            <a:t>Developmental and assessment tool</a:t>
          </a:r>
        </a:p>
      </dgm:t>
    </dgm:pt>
    <dgm:pt modelId="{610AAD4C-ED70-40AC-ACE3-8B653CF9C5DF}" type="parTrans" cxnId="{C6A03DB1-1780-4009-9AE2-A2D7136C37E7}">
      <dgm:prSet/>
      <dgm:spPr/>
      <dgm:t>
        <a:bodyPr/>
        <a:lstStyle/>
        <a:p>
          <a:endParaRPr lang="en-US"/>
        </a:p>
      </dgm:t>
    </dgm:pt>
    <dgm:pt modelId="{618CE3F9-C4A5-415A-B079-F9CEBFAEBDD4}" type="sibTrans" cxnId="{C6A03DB1-1780-4009-9AE2-A2D7136C37E7}">
      <dgm:prSet/>
      <dgm:spPr/>
      <dgm:t>
        <a:bodyPr/>
        <a:lstStyle/>
        <a:p>
          <a:endParaRPr lang="en-US"/>
        </a:p>
      </dgm:t>
    </dgm:pt>
    <dgm:pt modelId="{D1079067-AA63-481F-BD25-C8E2AA449F35}">
      <dgm:prSet custT="1"/>
      <dgm:spPr>
        <a:xfrm>
          <a:off x="0" y="941490"/>
          <a:ext cx="6260236" cy="940916"/>
        </a:xfrm>
        <a:prstGeom prst="rect">
          <a:avLst/>
        </a:prstGeom>
        <a:noFill/>
        <a:ln>
          <a:noFill/>
        </a:ln>
        <a:effectLst/>
      </dgm:spPr>
      <dgm:t>
        <a:bodyPr/>
        <a:lstStyle/>
        <a:p>
          <a:pPr>
            <a:buNone/>
          </a:pPr>
          <a:r>
            <a:rPr lang="en-US" sz="2400" kern="1200">
              <a:solidFill>
                <a:prstClr val="black">
                  <a:hueOff val="0"/>
                  <a:satOff val="0"/>
                  <a:lumOff val="0"/>
                  <a:alphaOff val="0"/>
                </a:prstClr>
              </a:solidFill>
              <a:latin typeface="Calibri" panose="020F0502020204030204" pitchFamily="34" charset="0"/>
              <a:ea typeface="Roboto Light" panose="02000000000000000000" pitchFamily="2" charset="0"/>
              <a:cs typeface="Calibri" panose="020F0502020204030204" pitchFamily="34" charset="0"/>
            </a:rPr>
            <a:t>Generic and transferable across all contexts</a:t>
          </a:r>
        </a:p>
      </dgm:t>
    </dgm:pt>
    <dgm:pt modelId="{E5807BE9-512E-4D9F-9DD9-FD011F821DA5}" type="parTrans" cxnId="{683CDBBA-F273-4062-B0E2-7C3069B24ECE}">
      <dgm:prSet/>
      <dgm:spPr/>
      <dgm:t>
        <a:bodyPr/>
        <a:lstStyle/>
        <a:p>
          <a:endParaRPr lang="en-US"/>
        </a:p>
      </dgm:t>
    </dgm:pt>
    <dgm:pt modelId="{89085CCE-4053-4135-B27F-A13AEFD03002}" type="sibTrans" cxnId="{683CDBBA-F273-4062-B0E2-7C3069B24ECE}">
      <dgm:prSet/>
      <dgm:spPr/>
      <dgm:t>
        <a:bodyPr/>
        <a:lstStyle/>
        <a:p>
          <a:endParaRPr lang="en-US"/>
        </a:p>
      </dgm:t>
    </dgm:pt>
    <dgm:pt modelId="{63CF6ECC-82D3-4561-AAE0-35CA1730C1CE}">
      <dgm:prSet custT="1"/>
      <dgm:spPr>
        <a:xfrm>
          <a:off x="0" y="1882406"/>
          <a:ext cx="6260236" cy="940916"/>
        </a:xfrm>
        <a:prstGeom prst="rect">
          <a:avLst/>
        </a:prstGeom>
        <a:noFill/>
        <a:ln>
          <a:noFill/>
        </a:ln>
        <a:effectLst/>
      </dgm:spPr>
      <dgm:t>
        <a:bodyPr/>
        <a:lstStyle/>
        <a:p>
          <a:pPr marL="0" lvl="0" indent="0" algn="l" defTabSz="1066800">
            <a:lnSpc>
              <a:spcPct val="90000"/>
            </a:lnSpc>
            <a:spcBef>
              <a:spcPct val="0"/>
            </a:spcBef>
            <a:spcAft>
              <a:spcPct val="35000"/>
            </a:spcAft>
            <a:buNone/>
          </a:pPr>
          <a:r>
            <a:rPr lang="en-US" sz="2400" kern="1200">
              <a:solidFill>
                <a:prstClr val="black">
                  <a:hueOff val="0"/>
                  <a:satOff val="0"/>
                  <a:lumOff val="0"/>
                  <a:alphaOff val="0"/>
                </a:prstClr>
              </a:solidFill>
              <a:latin typeface="Calibri" panose="020F0502020204030204" pitchFamily="34" charset="0"/>
              <a:ea typeface="Roboto Light" panose="02000000000000000000" pitchFamily="2" charset="0"/>
              <a:cs typeface="Calibri" panose="020F0502020204030204" pitchFamily="34" charset="0"/>
            </a:rPr>
            <a:t>Objective</a:t>
          </a:r>
        </a:p>
      </dgm:t>
    </dgm:pt>
    <dgm:pt modelId="{35231D59-9005-440E-B90D-DE7496987320}" type="parTrans" cxnId="{55C45028-B89C-44DF-8CCD-B480151D49DC}">
      <dgm:prSet/>
      <dgm:spPr/>
      <dgm:t>
        <a:bodyPr/>
        <a:lstStyle/>
        <a:p>
          <a:endParaRPr lang="en-US"/>
        </a:p>
      </dgm:t>
    </dgm:pt>
    <dgm:pt modelId="{D62F2961-8A33-45DA-BE2F-27B800A94514}" type="sibTrans" cxnId="{55C45028-B89C-44DF-8CCD-B480151D49DC}">
      <dgm:prSet/>
      <dgm:spPr/>
      <dgm:t>
        <a:bodyPr/>
        <a:lstStyle/>
        <a:p>
          <a:endParaRPr lang="en-US"/>
        </a:p>
      </dgm:t>
    </dgm:pt>
    <dgm:pt modelId="{6D856ACC-2436-4176-9AA4-EC59EB8AFA08}">
      <dgm:prSet custT="1"/>
      <dgm:spPr>
        <a:xfrm>
          <a:off x="0" y="2823322"/>
          <a:ext cx="6260236" cy="940916"/>
        </a:xfrm>
        <a:prstGeom prst="rect">
          <a:avLst/>
        </a:prstGeom>
        <a:noFill/>
        <a:ln>
          <a:noFill/>
        </a:ln>
        <a:effectLst/>
      </dgm:spPr>
      <dgm:t>
        <a:bodyPr/>
        <a:lstStyle/>
        <a:p>
          <a:pPr marL="0" lvl="0" indent="0" algn="l" defTabSz="1066800">
            <a:lnSpc>
              <a:spcPct val="90000"/>
            </a:lnSpc>
            <a:spcBef>
              <a:spcPct val="0"/>
            </a:spcBef>
            <a:spcAft>
              <a:spcPct val="35000"/>
            </a:spcAft>
            <a:buNone/>
          </a:pPr>
          <a:r>
            <a:rPr lang="en-US" sz="2400" kern="1200">
              <a:solidFill>
                <a:prstClr val="black">
                  <a:hueOff val="0"/>
                  <a:satOff val="0"/>
                  <a:lumOff val="0"/>
                  <a:alphaOff val="0"/>
                </a:prstClr>
              </a:solidFill>
              <a:latin typeface="Calibri" panose="020F0502020204030204" pitchFamily="34" charset="0"/>
              <a:ea typeface="Roboto Light" panose="02000000000000000000" pitchFamily="2" charset="0"/>
              <a:cs typeface="Calibri" panose="020F0502020204030204" pitchFamily="34" charset="0"/>
            </a:rPr>
            <a:t>Progressions of observable behaviors </a:t>
          </a:r>
        </a:p>
      </dgm:t>
    </dgm:pt>
    <dgm:pt modelId="{6FEFBA96-F0B6-46B7-8446-849203DEB60A}" type="parTrans" cxnId="{7E3D628E-E12D-42BD-890C-DC82619CAE27}">
      <dgm:prSet/>
      <dgm:spPr/>
      <dgm:t>
        <a:bodyPr/>
        <a:lstStyle/>
        <a:p>
          <a:endParaRPr lang="en-US"/>
        </a:p>
      </dgm:t>
    </dgm:pt>
    <dgm:pt modelId="{AD4C1653-0950-446D-889D-CD7A4F85445F}" type="sibTrans" cxnId="{7E3D628E-E12D-42BD-890C-DC82619CAE27}">
      <dgm:prSet/>
      <dgm:spPr/>
      <dgm:t>
        <a:bodyPr/>
        <a:lstStyle/>
        <a:p>
          <a:endParaRPr lang="en-US"/>
        </a:p>
      </dgm:t>
    </dgm:pt>
    <dgm:pt modelId="{83ED60AE-02BB-4C93-9D8C-DEBAEC1981B7}">
      <dgm:prSet custT="1"/>
      <dgm:spPr>
        <a:xfrm>
          <a:off x="0" y="3764238"/>
          <a:ext cx="6260236" cy="940916"/>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pitchFamily="34" charset="0"/>
              <a:ea typeface="Roboto Light" panose="02000000000000000000" pitchFamily="2" charset="0"/>
              <a:cs typeface="Calibri" panose="020F0502020204030204" pitchFamily="34" charset="0"/>
            </a:rPr>
            <a:t>Language: strengths-based verbs</a:t>
          </a:r>
        </a:p>
      </dgm:t>
    </dgm:pt>
    <dgm:pt modelId="{876C88E5-2FA4-4388-9301-149E8C6FF246}" type="parTrans" cxnId="{2D411EE4-20F1-4B54-8D65-B97CF17ACE91}">
      <dgm:prSet/>
      <dgm:spPr/>
      <dgm:t>
        <a:bodyPr/>
        <a:lstStyle/>
        <a:p>
          <a:endParaRPr lang="en-US"/>
        </a:p>
      </dgm:t>
    </dgm:pt>
    <dgm:pt modelId="{51A09BA5-5F44-4AE1-B4D3-03E41F1E9D1A}" type="sibTrans" cxnId="{2D411EE4-20F1-4B54-8D65-B97CF17ACE91}">
      <dgm:prSet/>
      <dgm:spPr/>
      <dgm:t>
        <a:bodyPr/>
        <a:lstStyle/>
        <a:p>
          <a:endParaRPr lang="en-US"/>
        </a:p>
      </dgm:t>
    </dgm:pt>
    <dgm:pt modelId="{6524854B-64EE-4DE7-8216-223A17D8C636}" type="pres">
      <dgm:prSet presAssocID="{63D1E4DF-D31F-4BA8-8CFE-992F7E8E010E}" presName="vert0" presStyleCnt="0">
        <dgm:presLayoutVars>
          <dgm:dir/>
          <dgm:animOne val="branch"/>
          <dgm:animLvl val="lvl"/>
        </dgm:presLayoutVars>
      </dgm:prSet>
      <dgm:spPr/>
    </dgm:pt>
    <dgm:pt modelId="{CC477CDB-9E92-4589-83A4-20ACC1729153}" type="pres">
      <dgm:prSet presAssocID="{45630121-1EB6-4DBC-A9FB-7FD5DBFC63DF}" presName="thickLine" presStyleLbl="alignNode1" presStyleIdx="0" presStyleCnt="5"/>
      <dgm:spPr>
        <a:xfrm>
          <a:off x="0" y="574"/>
          <a:ext cx="6260236" cy="0"/>
        </a:xfrm>
        <a:prstGeom prst="line">
          <a:avLst/>
        </a:prstGeom>
        <a:solidFill>
          <a:srgbClr val="2D2E2F">
            <a:hueOff val="0"/>
            <a:satOff val="0"/>
            <a:lumOff val="0"/>
            <a:alphaOff val="0"/>
          </a:srgbClr>
        </a:solidFill>
        <a:ln w="12700" cap="flat" cmpd="sng" algn="ctr">
          <a:solidFill>
            <a:srgbClr val="2D2E2F">
              <a:hueOff val="0"/>
              <a:satOff val="0"/>
              <a:lumOff val="0"/>
              <a:alphaOff val="0"/>
            </a:srgbClr>
          </a:solidFill>
          <a:prstDash val="solid"/>
          <a:miter lim="800000"/>
        </a:ln>
        <a:effectLst/>
      </dgm:spPr>
    </dgm:pt>
    <dgm:pt modelId="{9FF6977F-FA70-44EA-A5D3-5046BB193C4D}" type="pres">
      <dgm:prSet presAssocID="{45630121-1EB6-4DBC-A9FB-7FD5DBFC63DF}" presName="horz1" presStyleCnt="0"/>
      <dgm:spPr/>
    </dgm:pt>
    <dgm:pt modelId="{236147FC-D220-4B22-BAED-8F158C4D875B}" type="pres">
      <dgm:prSet presAssocID="{45630121-1EB6-4DBC-A9FB-7FD5DBFC63DF}" presName="tx1" presStyleLbl="revTx" presStyleIdx="0" presStyleCnt="5"/>
      <dgm:spPr/>
    </dgm:pt>
    <dgm:pt modelId="{84EC0012-EF77-4EC0-B765-59F9EB5A0C86}" type="pres">
      <dgm:prSet presAssocID="{45630121-1EB6-4DBC-A9FB-7FD5DBFC63DF}" presName="vert1" presStyleCnt="0"/>
      <dgm:spPr/>
    </dgm:pt>
    <dgm:pt modelId="{0162EFAB-F840-421C-9DC0-0CCB951B64A3}" type="pres">
      <dgm:prSet presAssocID="{D1079067-AA63-481F-BD25-C8E2AA449F35}" presName="thickLine" presStyleLbl="alignNode1" presStyleIdx="1" presStyleCnt="5"/>
      <dgm:spPr>
        <a:xfrm>
          <a:off x="0" y="941490"/>
          <a:ext cx="6260236" cy="0"/>
        </a:xfrm>
        <a:prstGeom prst="line">
          <a:avLst/>
        </a:prstGeom>
        <a:solidFill>
          <a:srgbClr val="2D2E2F">
            <a:hueOff val="-1947648"/>
            <a:satOff val="24455"/>
            <a:lumOff val="4510"/>
            <a:alphaOff val="0"/>
          </a:srgbClr>
        </a:solidFill>
        <a:ln w="12700" cap="flat" cmpd="sng" algn="ctr">
          <a:solidFill>
            <a:srgbClr val="2D2E2F">
              <a:hueOff val="-1947648"/>
              <a:satOff val="24455"/>
              <a:lumOff val="4510"/>
              <a:alphaOff val="0"/>
            </a:srgbClr>
          </a:solidFill>
          <a:prstDash val="solid"/>
          <a:miter lim="800000"/>
        </a:ln>
        <a:effectLst/>
      </dgm:spPr>
    </dgm:pt>
    <dgm:pt modelId="{204B4D56-4021-4870-8FC4-8FCC489F6298}" type="pres">
      <dgm:prSet presAssocID="{D1079067-AA63-481F-BD25-C8E2AA449F35}" presName="horz1" presStyleCnt="0"/>
      <dgm:spPr/>
    </dgm:pt>
    <dgm:pt modelId="{8CAEE7C7-E3E4-4A71-8E4D-61B8B250A621}" type="pres">
      <dgm:prSet presAssocID="{D1079067-AA63-481F-BD25-C8E2AA449F35}" presName="tx1" presStyleLbl="revTx" presStyleIdx="1" presStyleCnt="5"/>
      <dgm:spPr/>
    </dgm:pt>
    <dgm:pt modelId="{60BE15D7-1C6F-49B0-AE3A-758455BD7D36}" type="pres">
      <dgm:prSet presAssocID="{D1079067-AA63-481F-BD25-C8E2AA449F35}" presName="vert1" presStyleCnt="0"/>
      <dgm:spPr/>
    </dgm:pt>
    <dgm:pt modelId="{ECFA6236-88E2-440A-ABE9-60AC35A92F3B}" type="pres">
      <dgm:prSet presAssocID="{63CF6ECC-82D3-4561-AAE0-35CA1730C1CE}" presName="thickLine" presStyleLbl="alignNode1" presStyleIdx="2" presStyleCnt="5"/>
      <dgm:spPr>
        <a:xfrm>
          <a:off x="0" y="1882406"/>
          <a:ext cx="6260236" cy="0"/>
        </a:xfrm>
        <a:prstGeom prst="line">
          <a:avLst/>
        </a:prstGeom>
        <a:solidFill>
          <a:srgbClr val="2D2E2F">
            <a:hueOff val="-3895297"/>
            <a:satOff val="48910"/>
            <a:lumOff val="9019"/>
            <a:alphaOff val="0"/>
          </a:srgbClr>
        </a:solidFill>
        <a:ln w="12700" cap="flat" cmpd="sng" algn="ctr">
          <a:solidFill>
            <a:srgbClr val="2D2E2F">
              <a:hueOff val="-3895297"/>
              <a:satOff val="48910"/>
              <a:lumOff val="9019"/>
              <a:alphaOff val="0"/>
            </a:srgbClr>
          </a:solidFill>
          <a:prstDash val="solid"/>
          <a:miter lim="800000"/>
        </a:ln>
        <a:effectLst/>
      </dgm:spPr>
    </dgm:pt>
    <dgm:pt modelId="{9C792A6F-4048-432A-B907-0412EF59204C}" type="pres">
      <dgm:prSet presAssocID="{63CF6ECC-82D3-4561-AAE0-35CA1730C1CE}" presName="horz1" presStyleCnt="0"/>
      <dgm:spPr/>
    </dgm:pt>
    <dgm:pt modelId="{6DCF21B1-11F1-4887-A1B3-61E98CE3AB00}" type="pres">
      <dgm:prSet presAssocID="{63CF6ECC-82D3-4561-AAE0-35CA1730C1CE}" presName="tx1" presStyleLbl="revTx" presStyleIdx="2" presStyleCnt="5"/>
      <dgm:spPr/>
    </dgm:pt>
    <dgm:pt modelId="{29C745F5-D79F-4C74-8784-B403975FB189}" type="pres">
      <dgm:prSet presAssocID="{63CF6ECC-82D3-4561-AAE0-35CA1730C1CE}" presName="vert1" presStyleCnt="0"/>
      <dgm:spPr/>
    </dgm:pt>
    <dgm:pt modelId="{F2FB0002-31BF-4486-8CA2-7516F100035B}" type="pres">
      <dgm:prSet presAssocID="{6D856ACC-2436-4176-9AA4-EC59EB8AFA08}" presName="thickLine" presStyleLbl="alignNode1" presStyleIdx="3" presStyleCnt="5"/>
      <dgm:spPr>
        <a:xfrm>
          <a:off x="0" y="2823322"/>
          <a:ext cx="6260236" cy="0"/>
        </a:xfrm>
        <a:prstGeom prst="line">
          <a:avLst/>
        </a:prstGeom>
        <a:solidFill>
          <a:srgbClr val="2D2E2F">
            <a:hueOff val="-5842945"/>
            <a:satOff val="73366"/>
            <a:lumOff val="13529"/>
            <a:alphaOff val="0"/>
          </a:srgbClr>
        </a:solidFill>
        <a:ln w="12700" cap="flat" cmpd="sng" algn="ctr">
          <a:solidFill>
            <a:srgbClr val="2D2E2F">
              <a:hueOff val="-5842945"/>
              <a:satOff val="73366"/>
              <a:lumOff val="13529"/>
              <a:alphaOff val="0"/>
            </a:srgbClr>
          </a:solidFill>
          <a:prstDash val="solid"/>
          <a:miter lim="800000"/>
        </a:ln>
        <a:effectLst/>
      </dgm:spPr>
    </dgm:pt>
    <dgm:pt modelId="{1CFE2B50-FE78-4EAB-B0A6-4967281AF963}" type="pres">
      <dgm:prSet presAssocID="{6D856ACC-2436-4176-9AA4-EC59EB8AFA08}" presName="horz1" presStyleCnt="0"/>
      <dgm:spPr/>
    </dgm:pt>
    <dgm:pt modelId="{5E87C512-FC64-44CB-9AF7-1B78B1042A78}" type="pres">
      <dgm:prSet presAssocID="{6D856ACC-2436-4176-9AA4-EC59EB8AFA08}" presName="tx1" presStyleLbl="revTx" presStyleIdx="3" presStyleCnt="5"/>
      <dgm:spPr/>
    </dgm:pt>
    <dgm:pt modelId="{4C7DAEE7-CD7A-479C-B59D-72C315EE7D71}" type="pres">
      <dgm:prSet presAssocID="{6D856ACC-2436-4176-9AA4-EC59EB8AFA08}" presName="vert1" presStyleCnt="0"/>
      <dgm:spPr/>
    </dgm:pt>
    <dgm:pt modelId="{114BF535-995D-4187-A254-653579953821}" type="pres">
      <dgm:prSet presAssocID="{83ED60AE-02BB-4C93-9D8C-DEBAEC1981B7}" presName="thickLine" presStyleLbl="alignNode1" presStyleIdx="4" presStyleCnt="5"/>
      <dgm:spPr>
        <a:xfrm>
          <a:off x="0" y="3764238"/>
          <a:ext cx="6260236" cy="0"/>
        </a:xfrm>
        <a:prstGeom prst="line">
          <a:avLst/>
        </a:prstGeom>
        <a:solidFill>
          <a:srgbClr val="2D2E2F">
            <a:hueOff val="-7790594"/>
            <a:satOff val="97821"/>
            <a:lumOff val="18038"/>
            <a:alphaOff val="0"/>
          </a:srgbClr>
        </a:solidFill>
        <a:ln w="12700" cap="flat" cmpd="sng" algn="ctr">
          <a:solidFill>
            <a:srgbClr val="2D2E2F">
              <a:hueOff val="-7790594"/>
              <a:satOff val="97821"/>
              <a:lumOff val="18038"/>
              <a:alphaOff val="0"/>
            </a:srgbClr>
          </a:solidFill>
          <a:prstDash val="solid"/>
          <a:miter lim="800000"/>
        </a:ln>
        <a:effectLst/>
      </dgm:spPr>
    </dgm:pt>
    <dgm:pt modelId="{32599A2C-8517-40FD-81E3-B7C6E50E0D0C}" type="pres">
      <dgm:prSet presAssocID="{83ED60AE-02BB-4C93-9D8C-DEBAEC1981B7}" presName="horz1" presStyleCnt="0"/>
      <dgm:spPr/>
    </dgm:pt>
    <dgm:pt modelId="{A932A025-95EE-45ED-AA39-C237ACA38427}" type="pres">
      <dgm:prSet presAssocID="{83ED60AE-02BB-4C93-9D8C-DEBAEC1981B7}" presName="tx1" presStyleLbl="revTx" presStyleIdx="4" presStyleCnt="5"/>
      <dgm:spPr/>
    </dgm:pt>
    <dgm:pt modelId="{B35CDD74-F96E-4C71-8748-6CF24D1CACB4}" type="pres">
      <dgm:prSet presAssocID="{83ED60AE-02BB-4C93-9D8C-DEBAEC1981B7}" presName="vert1" presStyleCnt="0"/>
      <dgm:spPr/>
    </dgm:pt>
  </dgm:ptLst>
  <dgm:cxnLst>
    <dgm:cxn modelId="{55C45028-B89C-44DF-8CCD-B480151D49DC}" srcId="{63D1E4DF-D31F-4BA8-8CFE-992F7E8E010E}" destId="{63CF6ECC-82D3-4561-AAE0-35CA1730C1CE}" srcOrd="2" destOrd="0" parTransId="{35231D59-9005-440E-B90D-DE7496987320}" sibTransId="{D62F2961-8A33-45DA-BE2F-27B800A94514}"/>
    <dgm:cxn modelId="{BE1D5763-D45A-4624-81A7-7A89128FCFF7}" type="presOf" srcId="{6D856ACC-2436-4176-9AA4-EC59EB8AFA08}" destId="{5E87C512-FC64-44CB-9AF7-1B78B1042A78}" srcOrd="0" destOrd="0" presId="urn:microsoft.com/office/officeart/2008/layout/LinedList"/>
    <dgm:cxn modelId="{E5BDC848-8EA1-4825-8246-85C89072D2CC}" type="presOf" srcId="{83ED60AE-02BB-4C93-9D8C-DEBAEC1981B7}" destId="{A932A025-95EE-45ED-AA39-C237ACA38427}" srcOrd="0" destOrd="0" presId="urn:microsoft.com/office/officeart/2008/layout/LinedList"/>
    <dgm:cxn modelId="{5465EB4E-E8ED-49DE-86B2-F29DFE83568D}" type="presOf" srcId="{63D1E4DF-D31F-4BA8-8CFE-992F7E8E010E}" destId="{6524854B-64EE-4DE7-8216-223A17D8C636}" srcOrd="0" destOrd="0" presId="urn:microsoft.com/office/officeart/2008/layout/LinedList"/>
    <dgm:cxn modelId="{70AA7278-B7A4-4332-9BEC-7E3BDD7B6217}" type="presOf" srcId="{D1079067-AA63-481F-BD25-C8E2AA449F35}" destId="{8CAEE7C7-E3E4-4A71-8E4D-61B8B250A621}" srcOrd="0" destOrd="0" presId="urn:microsoft.com/office/officeart/2008/layout/LinedList"/>
    <dgm:cxn modelId="{7E3D628E-E12D-42BD-890C-DC82619CAE27}" srcId="{63D1E4DF-D31F-4BA8-8CFE-992F7E8E010E}" destId="{6D856ACC-2436-4176-9AA4-EC59EB8AFA08}" srcOrd="3" destOrd="0" parTransId="{6FEFBA96-F0B6-46B7-8446-849203DEB60A}" sibTransId="{AD4C1653-0950-446D-889D-CD7A4F85445F}"/>
    <dgm:cxn modelId="{C6A03DB1-1780-4009-9AE2-A2D7136C37E7}" srcId="{63D1E4DF-D31F-4BA8-8CFE-992F7E8E010E}" destId="{45630121-1EB6-4DBC-A9FB-7FD5DBFC63DF}" srcOrd="0" destOrd="0" parTransId="{610AAD4C-ED70-40AC-ACE3-8B653CF9C5DF}" sibTransId="{618CE3F9-C4A5-415A-B079-F9CEBFAEBDD4}"/>
    <dgm:cxn modelId="{683CDBBA-F273-4062-B0E2-7C3069B24ECE}" srcId="{63D1E4DF-D31F-4BA8-8CFE-992F7E8E010E}" destId="{D1079067-AA63-481F-BD25-C8E2AA449F35}" srcOrd="1" destOrd="0" parTransId="{E5807BE9-512E-4D9F-9DD9-FD011F821DA5}" sibTransId="{89085CCE-4053-4135-B27F-A13AEFD03002}"/>
    <dgm:cxn modelId="{D132B3BB-4971-4034-942D-5D987F6FED69}" type="presOf" srcId="{45630121-1EB6-4DBC-A9FB-7FD5DBFC63DF}" destId="{236147FC-D220-4B22-BAED-8F158C4D875B}" srcOrd="0" destOrd="0" presId="urn:microsoft.com/office/officeart/2008/layout/LinedList"/>
    <dgm:cxn modelId="{BAF1C3C2-7753-4C22-AF7A-9532397DA51C}" type="presOf" srcId="{63CF6ECC-82D3-4561-AAE0-35CA1730C1CE}" destId="{6DCF21B1-11F1-4887-A1B3-61E98CE3AB00}" srcOrd="0" destOrd="0" presId="urn:microsoft.com/office/officeart/2008/layout/LinedList"/>
    <dgm:cxn modelId="{2D411EE4-20F1-4B54-8D65-B97CF17ACE91}" srcId="{63D1E4DF-D31F-4BA8-8CFE-992F7E8E010E}" destId="{83ED60AE-02BB-4C93-9D8C-DEBAEC1981B7}" srcOrd="4" destOrd="0" parTransId="{876C88E5-2FA4-4388-9301-149E8C6FF246}" sibTransId="{51A09BA5-5F44-4AE1-B4D3-03E41F1E9D1A}"/>
    <dgm:cxn modelId="{53F4AE70-F01B-4D93-864D-17EDCD55265F}" type="presParOf" srcId="{6524854B-64EE-4DE7-8216-223A17D8C636}" destId="{CC477CDB-9E92-4589-83A4-20ACC1729153}" srcOrd="0" destOrd="0" presId="urn:microsoft.com/office/officeart/2008/layout/LinedList"/>
    <dgm:cxn modelId="{7BA7F4DA-993B-4F76-B08E-9133F732CA32}" type="presParOf" srcId="{6524854B-64EE-4DE7-8216-223A17D8C636}" destId="{9FF6977F-FA70-44EA-A5D3-5046BB193C4D}" srcOrd="1" destOrd="0" presId="urn:microsoft.com/office/officeart/2008/layout/LinedList"/>
    <dgm:cxn modelId="{9C7A09A0-DD37-4B04-A79D-B9A73193FD59}" type="presParOf" srcId="{9FF6977F-FA70-44EA-A5D3-5046BB193C4D}" destId="{236147FC-D220-4B22-BAED-8F158C4D875B}" srcOrd="0" destOrd="0" presId="urn:microsoft.com/office/officeart/2008/layout/LinedList"/>
    <dgm:cxn modelId="{D0A58D23-E065-4973-A36D-29404046875D}" type="presParOf" srcId="{9FF6977F-FA70-44EA-A5D3-5046BB193C4D}" destId="{84EC0012-EF77-4EC0-B765-59F9EB5A0C86}" srcOrd="1" destOrd="0" presId="urn:microsoft.com/office/officeart/2008/layout/LinedList"/>
    <dgm:cxn modelId="{08130DCE-DEED-4712-9B32-614289702CF6}" type="presParOf" srcId="{6524854B-64EE-4DE7-8216-223A17D8C636}" destId="{0162EFAB-F840-421C-9DC0-0CCB951B64A3}" srcOrd="2" destOrd="0" presId="urn:microsoft.com/office/officeart/2008/layout/LinedList"/>
    <dgm:cxn modelId="{1603A6C4-7AF5-4DA6-8053-4D1519FA915D}" type="presParOf" srcId="{6524854B-64EE-4DE7-8216-223A17D8C636}" destId="{204B4D56-4021-4870-8FC4-8FCC489F6298}" srcOrd="3" destOrd="0" presId="urn:microsoft.com/office/officeart/2008/layout/LinedList"/>
    <dgm:cxn modelId="{479FEB94-3ACC-4ABC-8299-7C9B22263E3B}" type="presParOf" srcId="{204B4D56-4021-4870-8FC4-8FCC489F6298}" destId="{8CAEE7C7-E3E4-4A71-8E4D-61B8B250A621}" srcOrd="0" destOrd="0" presId="urn:microsoft.com/office/officeart/2008/layout/LinedList"/>
    <dgm:cxn modelId="{04DEDD9A-9852-42BE-81F6-F0B57E3A0F69}" type="presParOf" srcId="{204B4D56-4021-4870-8FC4-8FCC489F6298}" destId="{60BE15D7-1C6F-49B0-AE3A-758455BD7D36}" srcOrd="1" destOrd="0" presId="urn:microsoft.com/office/officeart/2008/layout/LinedList"/>
    <dgm:cxn modelId="{F344F16B-37FA-483C-8050-9BB3626EF955}" type="presParOf" srcId="{6524854B-64EE-4DE7-8216-223A17D8C636}" destId="{ECFA6236-88E2-440A-ABE9-60AC35A92F3B}" srcOrd="4" destOrd="0" presId="urn:microsoft.com/office/officeart/2008/layout/LinedList"/>
    <dgm:cxn modelId="{F5B1BF29-DCF0-4C76-A0AF-3F06DFFF626B}" type="presParOf" srcId="{6524854B-64EE-4DE7-8216-223A17D8C636}" destId="{9C792A6F-4048-432A-B907-0412EF59204C}" srcOrd="5" destOrd="0" presId="urn:microsoft.com/office/officeart/2008/layout/LinedList"/>
    <dgm:cxn modelId="{141D53C7-2FA9-4227-8454-1CDC54446E19}" type="presParOf" srcId="{9C792A6F-4048-432A-B907-0412EF59204C}" destId="{6DCF21B1-11F1-4887-A1B3-61E98CE3AB00}" srcOrd="0" destOrd="0" presId="urn:microsoft.com/office/officeart/2008/layout/LinedList"/>
    <dgm:cxn modelId="{6BEC969D-A378-4825-883B-2282FB79D3CE}" type="presParOf" srcId="{9C792A6F-4048-432A-B907-0412EF59204C}" destId="{29C745F5-D79F-4C74-8784-B403975FB189}" srcOrd="1" destOrd="0" presId="urn:microsoft.com/office/officeart/2008/layout/LinedList"/>
    <dgm:cxn modelId="{5E578F5B-8A3D-4753-B259-4AFEEDAE0B14}" type="presParOf" srcId="{6524854B-64EE-4DE7-8216-223A17D8C636}" destId="{F2FB0002-31BF-4486-8CA2-7516F100035B}" srcOrd="6" destOrd="0" presId="urn:microsoft.com/office/officeart/2008/layout/LinedList"/>
    <dgm:cxn modelId="{20EB7397-3CCE-4A82-9BB6-B234E45835FE}" type="presParOf" srcId="{6524854B-64EE-4DE7-8216-223A17D8C636}" destId="{1CFE2B50-FE78-4EAB-B0A6-4967281AF963}" srcOrd="7" destOrd="0" presId="urn:microsoft.com/office/officeart/2008/layout/LinedList"/>
    <dgm:cxn modelId="{3B39BF5A-B1FD-49CD-8EE9-8B37ED25A0D0}" type="presParOf" srcId="{1CFE2B50-FE78-4EAB-B0A6-4967281AF963}" destId="{5E87C512-FC64-44CB-9AF7-1B78B1042A78}" srcOrd="0" destOrd="0" presId="urn:microsoft.com/office/officeart/2008/layout/LinedList"/>
    <dgm:cxn modelId="{C8D2856A-51C0-467B-80CA-7B20496682DF}" type="presParOf" srcId="{1CFE2B50-FE78-4EAB-B0A6-4967281AF963}" destId="{4C7DAEE7-CD7A-479C-B59D-72C315EE7D71}" srcOrd="1" destOrd="0" presId="urn:microsoft.com/office/officeart/2008/layout/LinedList"/>
    <dgm:cxn modelId="{C95CEA31-E799-4AA0-B179-8576C32107AF}" type="presParOf" srcId="{6524854B-64EE-4DE7-8216-223A17D8C636}" destId="{114BF535-995D-4187-A254-653579953821}" srcOrd="8" destOrd="0" presId="urn:microsoft.com/office/officeart/2008/layout/LinedList"/>
    <dgm:cxn modelId="{0236A10E-0AF0-46CA-8F99-B7F44ECE3F6A}" type="presParOf" srcId="{6524854B-64EE-4DE7-8216-223A17D8C636}" destId="{32599A2C-8517-40FD-81E3-B7C6E50E0D0C}" srcOrd="9" destOrd="0" presId="urn:microsoft.com/office/officeart/2008/layout/LinedList"/>
    <dgm:cxn modelId="{50C90689-C585-4694-84C9-E34F7103E420}" type="presParOf" srcId="{32599A2C-8517-40FD-81E3-B7C6E50E0D0C}" destId="{A932A025-95EE-45ED-AA39-C237ACA38427}" srcOrd="0" destOrd="0" presId="urn:microsoft.com/office/officeart/2008/layout/LinedList"/>
    <dgm:cxn modelId="{41B64B5A-7215-4404-8741-6B5CF2D226AD}" type="presParOf" srcId="{32599A2C-8517-40FD-81E3-B7C6E50E0D0C}" destId="{B35CDD74-F96E-4C71-8748-6CF24D1CACB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197C1F-DDE1-40B6-82DA-2B29D5F3B124}" type="doc">
      <dgm:prSet loTypeId="urn:microsoft.com/office/officeart/2005/8/layout/default" loCatId="list" qsTypeId="urn:microsoft.com/office/officeart/2005/8/quickstyle/simple2" qsCatId="simple" csTypeId="urn:microsoft.com/office/officeart/2005/8/colors/accent1_1" csCatId="accent1" phldr="1"/>
      <dgm:spPr/>
      <dgm:t>
        <a:bodyPr/>
        <a:lstStyle/>
        <a:p>
          <a:endParaRPr lang="en-AU"/>
        </a:p>
      </dgm:t>
    </dgm:pt>
    <dgm:pt modelId="{656A0F32-81F0-44FA-8F39-5F66870C00AB}">
      <dgm:prSet phldrT="[Text]"/>
      <dgm:spPr>
        <a:ln>
          <a:solidFill>
            <a:srgbClr val="7AB800"/>
          </a:solidFill>
        </a:ln>
      </dgm:spPr>
      <dgm:t>
        <a:bodyPr/>
        <a:lstStyle/>
        <a:p>
          <a:r>
            <a:rPr lang="en-AU"/>
            <a:t>Activating curiosity</a:t>
          </a:r>
        </a:p>
      </dgm:t>
    </dgm:pt>
    <dgm:pt modelId="{48379467-E3BF-4A8F-9190-E5BBCB1C10EA}" type="parTrans" cxnId="{D4EFFE44-1034-4190-9B78-27579418BEE6}">
      <dgm:prSet/>
      <dgm:spPr/>
      <dgm:t>
        <a:bodyPr/>
        <a:lstStyle/>
        <a:p>
          <a:endParaRPr lang="en-AU"/>
        </a:p>
      </dgm:t>
    </dgm:pt>
    <dgm:pt modelId="{1BE44D78-8F8C-4E76-B033-D6B68478CE29}" type="sibTrans" cxnId="{D4EFFE44-1034-4190-9B78-27579418BEE6}">
      <dgm:prSet/>
      <dgm:spPr/>
      <dgm:t>
        <a:bodyPr/>
        <a:lstStyle/>
        <a:p>
          <a:endParaRPr lang="en-AU"/>
        </a:p>
      </dgm:t>
    </dgm:pt>
    <dgm:pt modelId="{57A56F13-3BDE-4CC0-A1AB-710109BA6E55}">
      <dgm:prSet phldrT="[Text]"/>
      <dgm:spPr>
        <a:ln>
          <a:solidFill>
            <a:srgbClr val="7AB800"/>
          </a:solidFill>
        </a:ln>
      </dgm:spPr>
      <dgm:t>
        <a:bodyPr/>
        <a:lstStyle/>
        <a:p>
          <a:r>
            <a:rPr lang="en-AU"/>
            <a:t>Adapting</a:t>
          </a:r>
        </a:p>
      </dgm:t>
    </dgm:pt>
    <dgm:pt modelId="{A1D067B8-35D8-4BC4-BD68-62BAF28278C3}" type="parTrans" cxnId="{42C533DA-11E1-41BB-BADE-4C672DAD2FE0}">
      <dgm:prSet/>
      <dgm:spPr/>
      <dgm:t>
        <a:bodyPr/>
        <a:lstStyle/>
        <a:p>
          <a:endParaRPr lang="en-AU"/>
        </a:p>
      </dgm:t>
    </dgm:pt>
    <dgm:pt modelId="{ED3C784B-EB3E-435D-9FF2-0BF7FAB38FB0}" type="sibTrans" cxnId="{42C533DA-11E1-41BB-BADE-4C672DAD2FE0}">
      <dgm:prSet/>
      <dgm:spPr/>
      <dgm:t>
        <a:bodyPr/>
        <a:lstStyle/>
        <a:p>
          <a:endParaRPr lang="en-AU"/>
        </a:p>
      </dgm:t>
    </dgm:pt>
    <dgm:pt modelId="{BA456FF8-C26B-45C3-B755-7A2D9E635EC9}">
      <dgm:prSet phldrT="[Text]"/>
      <dgm:spPr>
        <a:ln>
          <a:solidFill>
            <a:srgbClr val="7AB800"/>
          </a:solidFill>
        </a:ln>
      </dgm:spPr>
      <dgm:t>
        <a:bodyPr/>
        <a:lstStyle/>
        <a:p>
          <a:r>
            <a:rPr lang="en-AU"/>
            <a:t>Analysing and reasoning</a:t>
          </a:r>
        </a:p>
      </dgm:t>
    </dgm:pt>
    <dgm:pt modelId="{730D4006-6ED6-4A6C-9BD3-D83A647C8B28}" type="parTrans" cxnId="{0FCD3140-0506-4B8D-B8FD-92D7AC30261A}">
      <dgm:prSet/>
      <dgm:spPr/>
      <dgm:t>
        <a:bodyPr/>
        <a:lstStyle/>
        <a:p>
          <a:endParaRPr lang="en-AU"/>
        </a:p>
      </dgm:t>
    </dgm:pt>
    <dgm:pt modelId="{2C6BB837-08EF-4D86-9A08-BAA4D8DD3916}" type="sibTrans" cxnId="{0FCD3140-0506-4B8D-B8FD-92D7AC30261A}">
      <dgm:prSet/>
      <dgm:spPr/>
      <dgm:t>
        <a:bodyPr/>
        <a:lstStyle/>
        <a:p>
          <a:endParaRPr lang="en-AU"/>
        </a:p>
      </dgm:t>
    </dgm:pt>
    <dgm:pt modelId="{6D10DA9B-C253-49AB-BFF8-5EC1837A95D8}">
      <dgm:prSet phldrT="[Text]"/>
      <dgm:spPr>
        <a:ln>
          <a:solidFill>
            <a:srgbClr val="7AB800"/>
          </a:solidFill>
        </a:ln>
      </dgm:spPr>
      <dgm:t>
        <a:bodyPr/>
        <a:lstStyle/>
        <a:p>
          <a:r>
            <a:rPr lang="en-AU"/>
            <a:t>Being accountable</a:t>
          </a:r>
        </a:p>
      </dgm:t>
    </dgm:pt>
    <dgm:pt modelId="{955089DC-A579-4C5B-B3AC-9C1D629761B9}" type="parTrans" cxnId="{C272128B-3466-47FD-81C3-6981B3AF85B3}">
      <dgm:prSet/>
      <dgm:spPr/>
      <dgm:t>
        <a:bodyPr/>
        <a:lstStyle/>
        <a:p>
          <a:endParaRPr lang="en-AU"/>
        </a:p>
      </dgm:t>
    </dgm:pt>
    <dgm:pt modelId="{8008B54A-D697-42AF-932B-E00827A7096A}" type="sibTrans" cxnId="{C272128B-3466-47FD-81C3-6981B3AF85B3}">
      <dgm:prSet/>
      <dgm:spPr/>
      <dgm:t>
        <a:bodyPr/>
        <a:lstStyle/>
        <a:p>
          <a:endParaRPr lang="en-AU"/>
        </a:p>
      </dgm:t>
    </dgm:pt>
    <dgm:pt modelId="{7EB3ADE0-1E81-46DE-A1D3-D5159EA8D1DD}">
      <dgm:prSet phldrT="[Text]"/>
      <dgm:spPr>
        <a:ln>
          <a:solidFill>
            <a:srgbClr val="7AB800"/>
          </a:solidFill>
        </a:ln>
      </dgm:spPr>
      <dgm:t>
        <a:bodyPr/>
        <a:lstStyle/>
        <a:p>
          <a:r>
            <a:rPr lang="en-AU"/>
            <a:t>Being considerate and caring</a:t>
          </a:r>
        </a:p>
      </dgm:t>
    </dgm:pt>
    <dgm:pt modelId="{966B3809-62B2-4CD7-A8F0-BD7AEC6236E0}" type="parTrans" cxnId="{F3846654-D279-497F-B420-BF46EA4F1F8B}">
      <dgm:prSet/>
      <dgm:spPr/>
      <dgm:t>
        <a:bodyPr/>
        <a:lstStyle/>
        <a:p>
          <a:endParaRPr lang="en-AU"/>
        </a:p>
      </dgm:t>
    </dgm:pt>
    <dgm:pt modelId="{11499F0C-74E6-4A97-9DBE-A42270EE7504}" type="sibTrans" cxnId="{F3846654-D279-497F-B420-BF46EA4F1F8B}">
      <dgm:prSet/>
      <dgm:spPr/>
      <dgm:t>
        <a:bodyPr/>
        <a:lstStyle/>
        <a:p>
          <a:endParaRPr lang="en-AU"/>
        </a:p>
      </dgm:t>
    </dgm:pt>
    <dgm:pt modelId="{635397FF-8CBE-474E-A206-F6C2DADC497C}">
      <dgm:prSet phldrT="[Text]"/>
      <dgm:spPr>
        <a:ln>
          <a:solidFill>
            <a:srgbClr val="7AB800"/>
          </a:solidFill>
        </a:ln>
      </dgm:spPr>
      <dgm:t>
        <a:bodyPr/>
        <a:lstStyle/>
        <a:p>
          <a:r>
            <a:rPr lang="en-AU"/>
            <a:t>Being organised</a:t>
          </a:r>
        </a:p>
      </dgm:t>
    </dgm:pt>
    <dgm:pt modelId="{F9228277-E16C-4F3D-B50F-244E28B9A81A}" type="parTrans" cxnId="{12F99FEF-B568-4A29-AC4B-EC5AF40576B6}">
      <dgm:prSet/>
      <dgm:spPr/>
      <dgm:t>
        <a:bodyPr/>
        <a:lstStyle/>
        <a:p>
          <a:endParaRPr lang="en-AU"/>
        </a:p>
      </dgm:t>
    </dgm:pt>
    <dgm:pt modelId="{2D36C906-04FF-4E1F-AEDA-8459A22C71B1}" type="sibTrans" cxnId="{12F99FEF-B568-4A29-AC4B-EC5AF40576B6}">
      <dgm:prSet/>
      <dgm:spPr/>
      <dgm:t>
        <a:bodyPr/>
        <a:lstStyle/>
        <a:p>
          <a:endParaRPr lang="en-AU"/>
        </a:p>
      </dgm:t>
    </dgm:pt>
    <dgm:pt modelId="{41BD6087-A324-4D7D-8BCD-48EB69FAE409}">
      <dgm:prSet phldrT="[Text]"/>
      <dgm:spPr>
        <a:ln>
          <a:solidFill>
            <a:srgbClr val="7AB800"/>
          </a:solidFill>
        </a:ln>
      </dgm:spPr>
      <dgm:t>
        <a:bodyPr/>
        <a:lstStyle/>
        <a:p>
          <a:r>
            <a:rPr lang="en-AU"/>
            <a:t>Being reflective</a:t>
          </a:r>
        </a:p>
      </dgm:t>
    </dgm:pt>
    <dgm:pt modelId="{372EB6FE-40D8-4543-B145-A4CDD8973710}" type="parTrans" cxnId="{8E3706F3-1D83-4259-8192-C114E9AC3ACC}">
      <dgm:prSet/>
      <dgm:spPr/>
      <dgm:t>
        <a:bodyPr/>
        <a:lstStyle/>
        <a:p>
          <a:endParaRPr lang="en-AU"/>
        </a:p>
      </dgm:t>
    </dgm:pt>
    <dgm:pt modelId="{D11CB2DB-5537-4022-A938-24913907F502}" type="sibTrans" cxnId="{8E3706F3-1D83-4259-8192-C114E9AC3ACC}">
      <dgm:prSet/>
      <dgm:spPr/>
      <dgm:t>
        <a:bodyPr/>
        <a:lstStyle/>
        <a:p>
          <a:endParaRPr lang="en-AU"/>
        </a:p>
      </dgm:t>
    </dgm:pt>
    <dgm:pt modelId="{DAB2282A-AA6A-4F4C-90BF-32BEBB68FB49}">
      <dgm:prSet phldrT="[Text]"/>
      <dgm:spPr>
        <a:ln>
          <a:solidFill>
            <a:srgbClr val="7AB800"/>
          </a:solidFill>
        </a:ln>
      </dgm:spPr>
      <dgm:t>
        <a:bodyPr/>
        <a:lstStyle/>
        <a:p>
          <a:r>
            <a:rPr lang="en-AU"/>
            <a:t>Demonstrating initiative</a:t>
          </a:r>
        </a:p>
      </dgm:t>
    </dgm:pt>
    <dgm:pt modelId="{42A2EFAE-7FEA-4771-B67D-E9B437023D2B}" type="parTrans" cxnId="{E507F779-C52E-438C-93E1-8644DDDD4A12}">
      <dgm:prSet/>
      <dgm:spPr/>
      <dgm:t>
        <a:bodyPr/>
        <a:lstStyle/>
        <a:p>
          <a:endParaRPr lang="en-AU"/>
        </a:p>
      </dgm:t>
    </dgm:pt>
    <dgm:pt modelId="{996365A9-1B6D-49AF-8A19-3B77D43E9B50}" type="sibTrans" cxnId="{E507F779-C52E-438C-93E1-8644DDDD4A12}">
      <dgm:prSet/>
      <dgm:spPr/>
      <dgm:t>
        <a:bodyPr/>
        <a:lstStyle/>
        <a:p>
          <a:endParaRPr lang="en-AU"/>
        </a:p>
      </dgm:t>
    </dgm:pt>
    <dgm:pt modelId="{57E53AA2-AB0E-4036-BAC3-E122EECFD68F}">
      <dgm:prSet phldrT="[Text]"/>
      <dgm:spPr>
        <a:ln>
          <a:solidFill>
            <a:srgbClr val="7AB800"/>
          </a:solidFill>
        </a:ln>
      </dgm:spPr>
      <dgm:t>
        <a:bodyPr/>
        <a:lstStyle/>
        <a:p>
          <a:r>
            <a:rPr lang="en-AU"/>
            <a:t>Demonstrating perseverance</a:t>
          </a:r>
        </a:p>
      </dgm:t>
    </dgm:pt>
    <dgm:pt modelId="{F4F5B820-36FB-4764-B5D4-226D69CE4D28}" type="parTrans" cxnId="{56C26081-58F9-41B5-88CA-C12B724949E0}">
      <dgm:prSet/>
      <dgm:spPr/>
      <dgm:t>
        <a:bodyPr/>
        <a:lstStyle/>
        <a:p>
          <a:endParaRPr lang="en-AU"/>
        </a:p>
      </dgm:t>
    </dgm:pt>
    <dgm:pt modelId="{762C6B54-9831-4753-B962-DA37B7AB35A1}" type="sibTrans" cxnId="{56C26081-58F9-41B5-88CA-C12B724949E0}">
      <dgm:prSet/>
      <dgm:spPr/>
      <dgm:t>
        <a:bodyPr/>
        <a:lstStyle/>
        <a:p>
          <a:endParaRPr lang="en-AU"/>
        </a:p>
      </dgm:t>
    </dgm:pt>
    <dgm:pt modelId="{102E44C2-E9AD-449D-A59D-625D00502CB7}">
      <dgm:prSet phldrT="[Text]"/>
      <dgm:spPr>
        <a:ln>
          <a:solidFill>
            <a:srgbClr val="7AB800"/>
          </a:solidFill>
        </a:ln>
      </dgm:spPr>
      <dgm:t>
        <a:bodyPr/>
        <a:lstStyle/>
        <a:p>
          <a:r>
            <a:rPr lang="en-AU"/>
            <a:t>Demonstrating respect</a:t>
          </a:r>
        </a:p>
      </dgm:t>
    </dgm:pt>
    <dgm:pt modelId="{7AC47780-583F-4A3D-AA56-FDA96ABD8926}" type="parTrans" cxnId="{45C22209-F386-4376-8AD3-E5AAFD5D7533}">
      <dgm:prSet/>
      <dgm:spPr/>
      <dgm:t>
        <a:bodyPr/>
        <a:lstStyle/>
        <a:p>
          <a:endParaRPr lang="en-AU"/>
        </a:p>
      </dgm:t>
    </dgm:pt>
    <dgm:pt modelId="{EB422089-B3DF-44AD-B382-AD68A382A91B}" type="sibTrans" cxnId="{45C22209-F386-4376-8AD3-E5AAFD5D7533}">
      <dgm:prSet/>
      <dgm:spPr/>
      <dgm:t>
        <a:bodyPr/>
        <a:lstStyle/>
        <a:p>
          <a:endParaRPr lang="en-AU"/>
        </a:p>
      </dgm:t>
    </dgm:pt>
    <dgm:pt modelId="{883BEFF8-6BD7-4EC9-9D65-0F8FECB1F43B}">
      <dgm:prSet phldrT="[Text]"/>
      <dgm:spPr>
        <a:ln>
          <a:solidFill>
            <a:srgbClr val="7AB800"/>
          </a:solidFill>
        </a:ln>
      </dgm:spPr>
      <dgm:t>
        <a:bodyPr/>
        <a:lstStyle/>
        <a:p>
          <a:r>
            <a:rPr lang="en-AU"/>
            <a:t>Developing informed opinions</a:t>
          </a:r>
        </a:p>
      </dgm:t>
    </dgm:pt>
    <dgm:pt modelId="{ED8D803A-5E03-4127-982F-2DC2399FB8AF}" type="parTrans" cxnId="{F32F94D7-CF8B-47C7-B565-15E0C88BD889}">
      <dgm:prSet/>
      <dgm:spPr/>
      <dgm:t>
        <a:bodyPr/>
        <a:lstStyle/>
        <a:p>
          <a:endParaRPr lang="en-AU"/>
        </a:p>
      </dgm:t>
    </dgm:pt>
    <dgm:pt modelId="{DBF7C59C-A4C1-45F9-BD3D-012AB9E5B0DB}" type="sibTrans" cxnId="{F32F94D7-CF8B-47C7-B565-15E0C88BD889}">
      <dgm:prSet/>
      <dgm:spPr/>
      <dgm:t>
        <a:bodyPr/>
        <a:lstStyle/>
        <a:p>
          <a:endParaRPr lang="en-AU"/>
        </a:p>
      </dgm:t>
    </dgm:pt>
    <dgm:pt modelId="{F7CA1694-A831-4C8A-83C9-C8762BF7DE89}">
      <dgm:prSet phldrT="[Text]"/>
      <dgm:spPr>
        <a:ln>
          <a:solidFill>
            <a:srgbClr val="7AB800"/>
          </a:solidFill>
        </a:ln>
      </dgm:spPr>
      <dgm:t>
        <a:bodyPr/>
        <a:lstStyle/>
        <a:p>
          <a:r>
            <a:rPr lang="en-AU"/>
            <a:t>Embracing diversity</a:t>
          </a:r>
        </a:p>
      </dgm:t>
    </dgm:pt>
    <dgm:pt modelId="{80E1C7D0-97D8-46ED-ABCD-20119D6CAF38}" type="parTrans" cxnId="{E9A08F5C-14AD-44F7-90D0-1F8642B46109}">
      <dgm:prSet/>
      <dgm:spPr/>
      <dgm:t>
        <a:bodyPr/>
        <a:lstStyle/>
        <a:p>
          <a:endParaRPr lang="en-AU"/>
        </a:p>
      </dgm:t>
    </dgm:pt>
    <dgm:pt modelId="{A28B735D-4BF3-4301-93E5-98FF26E15B34}" type="sibTrans" cxnId="{E9A08F5C-14AD-44F7-90D0-1F8642B46109}">
      <dgm:prSet/>
      <dgm:spPr/>
      <dgm:t>
        <a:bodyPr/>
        <a:lstStyle/>
        <a:p>
          <a:endParaRPr lang="en-AU"/>
        </a:p>
      </dgm:t>
    </dgm:pt>
    <dgm:pt modelId="{87185604-BDF3-4324-8160-3774854A0A72}">
      <dgm:prSet phldrT="[Text]"/>
      <dgm:spPr>
        <a:ln>
          <a:solidFill>
            <a:srgbClr val="7AB800"/>
          </a:solidFill>
        </a:ln>
      </dgm:spPr>
      <dgm:t>
        <a:bodyPr/>
        <a:lstStyle/>
        <a:p>
          <a:r>
            <a:rPr lang="en-AU"/>
            <a:t>Forming relationships</a:t>
          </a:r>
        </a:p>
      </dgm:t>
    </dgm:pt>
    <dgm:pt modelId="{479E53CF-4DDF-4254-9306-758CC98819C1}" type="parTrans" cxnId="{767F7878-9632-4EEC-B72E-58A28E4434B9}">
      <dgm:prSet/>
      <dgm:spPr/>
      <dgm:t>
        <a:bodyPr/>
        <a:lstStyle/>
        <a:p>
          <a:endParaRPr lang="en-AU"/>
        </a:p>
      </dgm:t>
    </dgm:pt>
    <dgm:pt modelId="{96D7E1A2-3D30-4857-B1A9-DFE2C6D3792B}" type="sibTrans" cxnId="{767F7878-9632-4EEC-B72E-58A28E4434B9}">
      <dgm:prSet/>
      <dgm:spPr/>
      <dgm:t>
        <a:bodyPr/>
        <a:lstStyle/>
        <a:p>
          <a:endParaRPr lang="en-AU"/>
        </a:p>
      </dgm:t>
    </dgm:pt>
    <dgm:pt modelId="{370EF9E8-0602-4863-A11F-1208221FBB00}">
      <dgm:prSet phldrT="[Text]"/>
      <dgm:spPr>
        <a:ln>
          <a:solidFill>
            <a:srgbClr val="7AB800"/>
          </a:solidFill>
        </a:ln>
      </dgm:spPr>
      <dgm:t>
        <a:bodyPr/>
        <a:lstStyle/>
        <a:p>
          <a:r>
            <a:rPr lang="en-AU"/>
            <a:t>Making contributions</a:t>
          </a:r>
        </a:p>
      </dgm:t>
    </dgm:pt>
    <dgm:pt modelId="{204918AC-8E4D-40DC-9CB9-4980CD8C495F}" type="parTrans" cxnId="{A1E8861E-C09A-4E63-8FD6-7A72D7E67F51}">
      <dgm:prSet/>
      <dgm:spPr/>
      <dgm:t>
        <a:bodyPr/>
        <a:lstStyle/>
        <a:p>
          <a:endParaRPr lang="en-AU"/>
        </a:p>
      </dgm:t>
    </dgm:pt>
    <dgm:pt modelId="{9FED1FD6-0D7A-4B7E-B7B5-EB37A7672B29}" type="sibTrans" cxnId="{A1E8861E-C09A-4E63-8FD6-7A72D7E67F51}">
      <dgm:prSet/>
      <dgm:spPr/>
      <dgm:t>
        <a:bodyPr/>
        <a:lstStyle/>
        <a:p>
          <a:endParaRPr lang="en-AU"/>
        </a:p>
      </dgm:t>
    </dgm:pt>
    <dgm:pt modelId="{6E65C783-11F0-4D18-8B17-49C352B2EE0B}">
      <dgm:prSet phldrT="[Text]"/>
      <dgm:spPr>
        <a:ln>
          <a:solidFill>
            <a:srgbClr val="7AB800"/>
          </a:solidFill>
        </a:ln>
      </dgm:spPr>
      <dgm:t>
        <a:bodyPr/>
        <a:lstStyle/>
        <a:p>
          <a:r>
            <a:rPr lang="en-AU"/>
            <a:t>Operating with self-direction</a:t>
          </a:r>
        </a:p>
      </dgm:t>
    </dgm:pt>
    <dgm:pt modelId="{298E2EA0-71D3-45C5-808A-52D1A81398D9}" type="parTrans" cxnId="{60FB371C-D077-4724-A1A2-75722246A9A6}">
      <dgm:prSet/>
      <dgm:spPr/>
      <dgm:t>
        <a:bodyPr/>
        <a:lstStyle/>
        <a:p>
          <a:endParaRPr lang="en-AU"/>
        </a:p>
      </dgm:t>
    </dgm:pt>
    <dgm:pt modelId="{7E0B0DFE-9D02-4A16-BF2B-BA99EB84F180}" type="sibTrans" cxnId="{60FB371C-D077-4724-A1A2-75722246A9A6}">
      <dgm:prSet/>
      <dgm:spPr/>
      <dgm:t>
        <a:bodyPr/>
        <a:lstStyle/>
        <a:p>
          <a:endParaRPr lang="en-AU"/>
        </a:p>
      </dgm:t>
    </dgm:pt>
    <dgm:pt modelId="{AAAC31B8-90E5-44A8-8FC4-0872B6ECF1AE}">
      <dgm:prSet phldrT="[Text]"/>
      <dgm:spPr>
        <a:ln>
          <a:solidFill>
            <a:srgbClr val="7AB800"/>
          </a:solidFill>
        </a:ln>
      </dgm:spPr>
      <dgm:t>
        <a:bodyPr/>
        <a:lstStyle/>
        <a:p>
          <a:r>
            <a:rPr lang="en-AU"/>
            <a:t>Producing an outcome</a:t>
          </a:r>
        </a:p>
      </dgm:t>
    </dgm:pt>
    <dgm:pt modelId="{DC1D174C-4379-493A-98F2-0A11E7CD93EC}" type="parTrans" cxnId="{93C2E195-DB2F-47D5-9B5A-BF3C4996A9CE}">
      <dgm:prSet/>
      <dgm:spPr/>
      <dgm:t>
        <a:bodyPr/>
        <a:lstStyle/>
        <a:p>
          <a:endParaRPr lang="en-AU"/>
        </a:p>
      </dgm:t>
    </dgm:pt>
    <dgm:pt modelId="{46EF98D2-AB1E-440E-BD88-AE53AC4B80FC}" type="sibTrans" cxnId="{93C2E195-DB2F-47D5-9B5A-BF3C4996A9CE}">
      <dgm:prSet/>
      <dgm:spPr/>
      <dgm:t>
        <a:bodyPr/>
        <a:lstStyle/>
        <a:p>
          <a:endParaRPr lang="en-AU"/>
        </a:p>
      </dgm:t>
    </dgm:pt>
    <dgm:pt modelId="{632AB149-DEAE-4059-951F-D7623538077C}">
      <dgm:prSet phldrT="[Text]"/>
      <dgm:spPr>
        <a:ln>
          <a:solidFill>
            <a:srgbClr val="7AB800"/>
          </a:solidFill>
        </a:ln>
      </dgm:spPr>
      <dgm:t>
        <a:bodyPr/>
        <a:lstStyle/>
        <a:p>
          <a:r>
            <a:rPr lang="en-AU"/>
            <a:t>Refining strategies</a:t>
          </a:r>
        </a:p>
      </dgm:t>
    </dgm:pt>
    <dgm:pt modelId="{18F1C0B5-C98E-4349-AF26-F399F2575408}" type="parTrans" cxnId="{9BE7B16D-D96C-4C49-80AA-1F604F7E44CF}">
      <dgm:prSet/>
      <dgm:spPr/>
      <dgm:t>
        <a:bodyPr/>
        <a:lstStyle/>
        <a:p>
          <a:endParaRPr lang="en-AU"/>
        </a:p>
      </dgm:t>
    </dgm:pt>
    <dgm:pt modelId="{5D24F76E-211A-4CD0-A093-B525B1522CC5}" type="sibTrans" cxnId="{9BE7B16D-D96C-4C49-80AA-1F604F7E44CF}">
      <dgm:prSet/>
      <dgm:spPr/>
      <dgm:t>
        <a:bodyPr/>
        <a:lstStyle/>
        <a:p>
          <a:endParaRPr lang="en-AU"/>
        </a:p>
      </dgm:t>
    </dgm:pt>
    <dgm:pt modelId="{039697A4-5140-4DED-AC4E-4EC58EEEB44A}">
      <dgm:prSet phldrT="[Text]"/>
      <dgm:spPr>
        <a:ln>
          <a:solidFill>
            <a:srgbClr val="7AB800"/>
          </a:solidFill>
        </a:ln>
      </dgm:spPr>
      <dgm:t>
        <a:bodyPr/>
        <a:lstStyle/>
        <a:p>
          <a:r>
            <a:rPr lang="en-AU"/>
            <a:t>Taking opportunities</a:t>
          </a:r>
        </a:p>
      </dgm:t>
    </dgm:pt>
    <dgm:pt modelId="{AF0BAEBA-AD0E-4A8E-AF39-C22C451C666F}" type="parTrans" cxnId="{BC299610-198A-49D1-B47F-3125D27854C7}">
      <dgm:prSet/>
      <dgm:spPr/>
      <dgm:t>
        <a:bodyPr/>
        <a:lstStyle/>
        <a:p>
          <a:endParaRPr lang="en-AU"/>
        </a:p>
      </dgm:t>
    </dgm:pt>
    <dgm:pt modelId="{14DA73D2-F27E-4A59-A832-070F4BB7A194}" type="sibTrans" cxnId="{BC299610-198A-49D1-B47F-3125D27854C7}">
      <dgm:prSet/>
      <dgm:spPr/>
      <dgm:t>
        <a:bodyPr/>
        <a:lstStyle/>
        <a:p>
          <a:endParaRPr lang="en-AU"/>
        </a:p>
      </dgm:t>
    </dgm:pt>
    <dgm:pt modelId="{1CD11EA6-4A1C-4AA7-A1F0-6E6887C21368}">
      <dgm:prSet phldrT="[Text]"/>
      <dgm:spPr>
        <a:ln>
          <a:solidFill>
            <a:srgbClr val="7AB800"/>
          </a:solidFill>
        </a:ln>
      </dgm:spPr>
      <dgm:t>
        <a:bodyPr/>
        <a:lstStyle/>
        <a:p>
          <a:r>
            <a:rPr lang="en-AU"/>
            <a:t>Using Feedback</a:t>
          </a:r>
        </a:p>
      </dgm:t>
    </dgm:pt>
    <dgm:pt modelId="{182E77B2-03E9-4886-A795-C94A2A788FF3}" type="parTrans" cxnId="{D1B31C45-C660-4578-A72F-FB5DDE4AD133}">
      <dgm:prSet/>
      <dgm:spPr/>
      <dgm:t>
        <a:bodyPr/>
        <a:lstStyle/>
        <a:p>
          <a:endParaRPr lang="en-AU"/>
        </a:p>
      </dgm:t>
    </dgm:pt>
    <dgm:pt modelId="{B70199F1-54F0-4F34-A9C1-62BAACBAC318}" type="sibTrans" cxnId="{D1B31C45-C660-4578-A72F-FB5DDE4AD133}">
      <dgm:prSet/>
      <dgm:spPr/>
      <dgm:t>
        <a:bodyPr/>
        <a:lstStyle/>
        <a:p>
          <a:endParaRPr lang="en-AU"/>
        </a:p>
      </dgm:t>
    </dgm:pt>
    <dgm:pt modelId="{7D7D1CE2-2E88-4938-9066-34920EA2FE48}">
      <dgm:prSet phldrT="[Text]"/>
      <dgm:spPr>
        <a:ln>
          <a:solidFill>
            <a:srgbClr val="7AB800"/>
          </a:solidFill>
        </a:ln>
      </dgm:spPr>
      <dgm:t>
        <a:bodyPr/>
        <a:lstStyle/>
        <a:p>
          <a:r>
            <a:rPr lang="en-AU"/>
            <a:t>Working with Challenges</a:t>
          </a:r>
        </a:p>
      </dgm:t>
    </dgm:pt>
    <dgm:pt modelId="{3A442960-9D50-44C5-9423-A9CA3BD6F009}" type="parTrans" cxnId="{BBC51C86-5D7B-4A7A-9DC6-BEF24D2203FE}">
      <dgm:prSet/>
      <dgm:spPr/>
      <dgm:t>
        <a:bodyPr/>
        <a:lstStyle/>
        <a:p>
          <a:endParaRPr lang="en-AU"/>
        </a:p>
      </dgm:t>
    </dgm:pt>
    <dgm:pt modelId="{23443DAF-3C3B-4DED-B44B-829CFFDC354C}" type="sibTrans" cxnId="{BBC51C86-5D7B-4A7A-9DC6-BEF24D2203FE}">
      <dgm:prSet/>
      <dgm:spPr/>
      <dgm:t>
        <a:bodyPr/>
        <a:lstStyle/>
        <a:p>
          <a:endParaRPr lang="en-AU"/>
        </a:p>
      </dgm:t>
    </dgm:pt>
    <dgm:pt modelId="{84BC2E83-EAE4-49A0-AF86-DFCFDBD03AEE}">
      <dgm:prSet phldrT="[Text]"/>
      <dgm:spPr>
        <a:ln>
          <a:solidFill>
            <a:srgbClr val="7AB800"/>
          </a:solidFill>
        </a:ln>
      </dgm:spPr>
      <dgm:t>
        <a:bodyPr/>
        <a:lstStyle/>
        <a:p>
          <a:r>
            <a:rPr lang="en-AU"/>
            <a:t>Inquiring</a:t>
          </a:r>
        </a:p>
      </dgm:t>
    </dgm:pt>
    <dgm:pt modelId="{15DF5011-9214-4C14-979B-A97FF0C87AD5}" type="parTrans" cxnId="{001E3EBC-9DAD-45DA-AF1E-D6F4DC3BB8E3}">
      <dgm:prSet/>
      <dgm:spPr/>
      <dgm:t>
        <a:bodyPr/>
        <a:lstStyle/>
        <a:p>
          <a:endParaRPr lang="en-AU"/>
        </a:p>
      </dgm:t>
    </dgm:pt>
    <dgm:pt modelId="{40878D65-D983-4482-B61B-3A6144054CAB}" type="sibTrans" cxnId="{001E3EBC-9DAD-45DA-AF1E-D6F4DC3BB8E3}">
      <dgm:prSet/>
      <dgm:spPr/>
      <dgm:t>
        <a:bodyPr/>
        <a:lstStyle/>
        <a:p>
          <a:endParaRPr lang="en-AU"/>
        </a:p>
      </dgm:t>
    </dgm:pt>
    <dgm:pt modelId="{7FE5DA8F-CD1D-459A-B529-165FFCEEEA07}">
      <dgm:prSet phldrT="[Text]"/>
      <dgm:spPr>
        <a:ln>
          <a:solidFill>
            <a:srgbClr val="7AB800"/>
          </a:solidFill>
        </a:ln>
      </dgm:spPr>
      <dgm:t>
        <a:bodyPr/>
        <a:lstStyle/>
        <a:p>
          <a:r>
            <a:rPr lang="en-AU"/>
            <a:t>Being creative</a:t>
          </a:r>
        </a:p>
      </dgm:t>
    </dgm:pt>
    <dgm:pt modelId="{92D557FE-8136-4CB3-B39C-5F80691B8E37}" type="parTrans" cxnId="{15DE3866-FE4B-447E-84F8-9AE0A919D72F}">
      <dgm:prSet/>
      <dgm:spPr/>
      <dgm:t>
        <a:bodyPr/>
        <a:lstStyle/>
        <a:p>
          <a:endParaRPr lang="en-AU"/>
        </a:p>
      </dgm:t>
    </dgm:pt>
    <dgm:pt modelId="{247A7709-746B-4F03-911B-5821994E6603}" type="sibTrans" cxnId="{15DE3866-FE4B-447E-84F8-9AE0A919D72F}">
      <dgm:prSet/>
      <dgm:spPr/>
      <dgm:t>
        <a:bodyPr/>
        <a:lstStyle/>
        <a:p>
          <a:endParaRPr lang="en-AU"/>
        </a:p>
      </dgm:t>
    </dgm:pt>
    <dgm:pt modelId="{7FA68F1A-2E48-430D-A346-758D74A3C55B}" type="pres">
      <dgm:prSet presAssocID="{42197C1F-DDE1-40B6-82DA-2B29D5F3B124}" presName="diagram" presStyleCnt="0">
        <dgm:presLayoutVars>
          <dgm:dir/>
          <dgm:resizeHandles val="exact"/>
        </dgm:presLayoutVars>
      </dgm:prSet>
      <dgm:spPr/>
    </dgm:pt>
    <dgm:pt modelId="{D6CB0EFC-E6E6-4DA5-9F39-8CF9ECCB6B3C}" type="pres">
      <dgm:prSet presAssocID="{656A0F32-81F0-44FA-8F39-5F66870C00AB}" presName="node" presStyleLbl="node1" presStyleIdx="0" presStyleCnt="22">
        <dgm:presLayoutVars>
          <dgm:bulletEnabled val="1"/>
        </dgm:presLayoutVars>
      </dgm:prSet>
      <dgm:spPr/>
    </dgm:pt>
    <dgm:pt modelId="{E5FF835D-204C-4EFD-85D0-52936A3567A1}" type="pres">
      <dgm:prSet presAssocID="{1BE44D78-8F8C-4E76-B033-D6B68478CE29}" presName="sibTrans" presStyleCnt="0"/>
      <dgm:spPr/>
    </dgm:pt>
    <dgm:pt modelId="{B2C00680-D0B1-4746-8828-C49A26A1B78A}" type="pres">
      <dgm:prSet presAssocID="{57A56F13-3BDE-4CC0-A1AB-710109BA6E55}" presName="node" presStyleLbl="node1" presStyleIdx="1" presStyleCnt="22">
        <dgm:presLayoutVars>
          <dgm:bulletEnabled val="1"/>
        </dgm:presLayoutVars>
      </dgm:prSet>
      <dgm:spPr/>
    </dgm:pt>
    <dgm:pt modelId="{B89534A3-6DA7-4EB3-B5CC-05F9FBC7259B}" type="pres">
      <dgm:prSet presAssocID="{ED3C784B-EB3E-435D-9FF2-0BF7FAB38FB0}" presName="sibTrans" presStyleCnt="0"/>
      <dgm:spPr/>
    </dgm:pt>
    <dgm:pt modelId="{C4CAF5FF-34DA-4DC0-A33D-FEE763A39799}" type="pres">
      <dgm:prSet presAssocID="{BA456FF8-C26B-45C3-B755-7A2D9E635EC9}" presName="node" presStyleLbl="node1" presStyleIdx="2" presStyleCnt="22">
        <dgm:presLayoutVars>
          <dgm:bulletEnabled val="1"/>
        </dgm:presLayoutVars>
      </dgm:prSet>
      <dgm:spPr/>
    </dgm:pt>
    <dgm:pt modelId="{CA112165-BBD2-4600-8C5A-DE9465E6FE01}" type="pres">
      <dgm:prSet presAssocID="{2C6BB837-08EF-4D86-9A08-BAA4D8DD3916}" presName="sibTrans" presStyleCnt="0"/>
      <dgm:spPr/>
    </dgm:pt>
    <dgm:pt modelId="{B9BC07E4-0B24-4AB2-A343-F0A9501EEA90}" type="pres">
      <dgm:prSet presAssocID="{6D10DA9B-C253-49AB-BFF8-5EC1837A95D8}" presName="node" presStyleLbl="node1" presStyleIdx="3" presStyleCnt="22">
        <dgm:presLayoutVars>
          <dgm:bulletEnabled val="1"/>
        </dgm:presLayoutVars>
      </dgm:prSet>
      <dgm:spPr/>
    </dgm:pt>
    <dgm:pt modelId="{CA761A3C-6D20-46F2-B7CE-7D711660977B}" type="pres">
      <dgm:prSet presAssocID="{8008B54A-D697-42AF-932B-E00827A7096A}" presName="sibTrans" presStyleCnt="0"/>
      <dgm:spPr/>
    </dgm:pt>
    <dgm:pt modelId="{C12EA174-C1E5-41CC-ABED-0C60842018AC}" type="pres">
      <dgm:prSet presAssocID="{7EB3ADE0-1E81-46DE-A1D3-D5159EA8D1DD}" presName="node" presStyleLbl="node1" presStyleIdx="4" presStyleCnt="22">
        <dgm:presLayoutVars>
          <dgm:bulletEnabled val="1"/>
        </dgm:presLayoutVars>
      </dgm:prSet>
      <dgm:spPr/>
    </dgm:pt>
    <dgm:pt modelId="{1951B171-100F-4BE8-BD0D-89994B0A260C}" type="pres">
      <dgm:prSet presAssocID="{11499F0C-74E6-4A97-9DBE-A42270EE7504}" presName="sibTrans" presStyleCnt="0"/>
      <dgm:spPr/>
    </dgm:pt>
    <dgm:pt modelId="{0A3C0235-6A00-46FC-B226-ACC9617B1A93}" type="pres">
      <dgm:prSet presAssocID="{7FE5DA8F-CD1D-459A-B529-165FFCEEEA07}" presName="node" presStyleLbl="node1" presStyleIdx="5" presStyleCnt="22">
        <dgm:presLayoutVars>
          <dgm:bulletEnabled val="1"/>
        </dgm:presLayoutVars>
      </dgm:prSet>
      <dgm:spPr/>
    </dgm:pt>
    <dgm:pt modelId="{07E2DD9E-3196-4F29-961B-D21F01843F64}" type="pres">
      <dgm:prSet presAssocID="{247A7709-746B-4F03-911B-5821994E6603}" presName="sibTrans" presStyleCnt="0"/>
      <dgm:spPr/>
    </dgm:pt>
    <dgm:pt modelId="{5C1CF23F-7C62-4EF7-858B-A7B2E6083956}" type="pres">
      <dgm:prSet presAssocID="{635397FF-8CBE-474E-A206-F6C2DADC497C}" presName="node" presStyleLbl="node1" presStyleIdx="6" presStyleCnt="22">
        <dgm:presLayoutVars>
          <dgm:bulletEnabled val="1"/>
        </dgm:presLayoutVars>
      </dgm:prSet>
      <dgm:spPr/>
    </dgm:pt>
    <dgm:pt modelId="{C5BB68F4-FBB0-4F78-982D-64886F4E07B7}" type="pres">
      <dgm:prSet presAssocID="{2D36C906-04FF-4E1F-AEDA-8459A22C71B1}" presName="sibTrans" presStyleCnt="0"/>
      <dgm:spPr/>
    </dgm:pt>
    <dgm:pt modelId="{483FA940-4BEE-43BA-9BB5-3C21AD80F5BA}" type="pres">
      <dgm:prSet presAssocID="{41BD6087-A324-4D7D-8BCD-48EB69FAE409}" presName="node" presStyleLbl="node1" presStyleIdx="7" presStyleCnt="22">
        <dgm:presLayoutVars>
          <dgm:bulletEnabled val="1"/>
        </dgm:presLayoutVars>
      </dgm:prSet>
      <dgm:spPr/>
    </dgm:pt>
    <dgm:pt modelId="{7AE246F5-E962-473D-9C16-0434691660B9}" type="pres">
      <dgm:prSet presAssocID="{D11CB2DB-5537-4022-A938-24913907F502}" presName="sibTrans" presStyleCnt="0"/>
      <dgm:spPr/>
    </dgm:pt>
    <dgm:pt modelId="{6AF654FE-0945-4719-B584-C819DB483D95}" type="pres">
      <dgm:prSet presAssocID="{DAB2282A-AA6A-4F4C-90BF-32BEBB68FB49}" presName="node" presStyleLbl="node1" presStyleIdx="8" presStyleCnt="22">
        <dgm:presLayoutVars>
          <dgm:bulletEnabled val="1"/>
        </dgm:presLayoutVars>
      </dgm:prSet>
      <dgm:spPr/>
    </dgm:pt>
    <dgm:pt modelId="{2B8B5BA9-C818-429B-A070-9F6F2E4073A7}" type="pres">
      <dgm:prSet presAssocID="{996365A9-1B6D-49AF-8A19-3B77D43E9B50}" presName="sibTrans" presStyleCnt="0"/>
      <dgm:spPr/>
    </dgm:pt>
    <dgm:pt modelId="{33180E64-9381-43C4-8C80-480A3800984C}" type="pres">
      <dgm:prSet presAssocID="{57E53AA2-AB0E-4036-BAC3-E122EECFD68F}" presName="node" presStyleLbl="node1" presStyleIdx="9" presStyleCnt="22">
        <dgm:presLayoutVars>
          <dgm:bulletEnabled val="1"/>
        </dgm:presLayoutVars>
      </dgm:prSet>
      <dgm:spPr/>
    </dgm:pt>
    <dgm:pt modelId="{259D7FAD-F06C-4B8C-89F5-C9717DA758FC}" type="pres">
      <dgm:prSet presAssocID="{762C6B54-9831-4753-B962-DA37B7AB35A1}" presName="sibTrans" presStyleCnt="0"/>
      <dgm:spPr/>
    </dgm:pt>
    <dgm:pt modelId="{51612680-EE36-434E-AAEF-275CEB5B3708}" type="pres">
      <dgm:prSet presAssocID="{102E44C2-E9AD-449D-A59D-625D00502CB7}" presName="node" presStyleLbl="node1" presStyleIdx="10" presStyleCnt="22">
        <dgm:presLayoutVars>
          <dgm:bulletEnabled val="1"/>
        </dgm:presLayoutVars>
      </dgm:prSet>
      <dgm:spPr/>
    </dgm:pt>
    <dgm:pt modelId="{B61BB58D-FFB6-4FD1-A68C-BE25058162A0}" type="pres">
      <dgm:prSet presAssocID="{EB422089-B3DF-44AD-B382-AD68A382A91B}" presName="sibTrans" presStyleCnt="0"/>
      <dgm:spPr/>
    </dgm:pt>
    <dgm:pt modelId="{8F132D43-DB0F-443D-973C-6EB8DE441881}" type="pres">
      <dgm:prSet presAssocID="{883BEFF8-6BD7-4EC9-9D65-0F8FECB1F43B}" presName="node" presStyleLbl="node1" presStyleIdx="11" presStyleCnt="22">
        <dgm:presLayoutVars>
          <dgm:bulletEnabled val="1"/>
        </dgm:presLayoutVars>
      </dgm:prSet>
      <dgm:spPr/>
    </dgm:pt>
    <dgm:pt modelId="{D7BE6DF3-2721-40EC-ACA7-7B6E088EBDA0}" type="pres">
      <dgm:prSet presAssocID="{DBF7C59C-A4C1-45F9-BD3D-012AB9E5B0DB}" presName="sibTrans" presStyleCnt="0"/>
      <dgm:spPr/>
    </dgm:pt>
    <dgm:pt modelId="{EFAE7C38-1CE9-455E-9287-911559AC634B}" type="pres">
      <dgm:prSet presAssocID="{F7CA1694-A831-4C8A-83C9-C8762BF7DE89}" presName="node" presStyleLbl="node1" presStyleIdx="12" presStyleCnt="22">
        <dgm:presLayoutVars>
          <dgm:bulletEnabled val="1"/>
        </dgm:presLayoutVars>
      </dgm:prSet>
      <dgm:spPr/>
    </dgm:pt>
    <dgm:pt modelId="{BD32C8F8-59C9-4D03-B936-A733CBE21EA4}" type="pres">
      <dgm:prSet presAssocID="{A28B735D-4BF3-4301-93E5-98FF26E15B34}" presName="sibTrans" presStyleCnt="0"/>
      <dgm:spPr/>
    </dgm:pt>
    <dgm:pt modelId="{7D1AB3B0-FB77-4545-AA54-6AFA270AA00A}" type="pres">
      <dgm:prSet presAssocID="{87185604-BDF3-4324-8160-3774854A0A72}" presName="node" presStyleLbl="node1" presStyleIdx="13" presStyleCnt="22">
        <dgm:presLayoutVars>
          <dgm:bulletEnabled val="1"/>
        </dgm:presLayoutVars>
      </dgm:prSet>
      <dgm:spPr/>
    </dgm:pt>
    <dgm:pt modelId="{9F32202B-7735-4162-87C7-2A4B7DD9F02B}" type="pres">
      <dgm:prSet presAssocID="{96D7E1A2-3D30-4857-B1A9-DFE2C6D3792B}" presName="sibTrans" presStyleCnt="0"/>
      <dgm:spPr/>
    </dgm:pt>
    <dgm:pt modelId="{6CE88A24-D5E1-4EAB-9D47-D691537CA62C}" type="pres">
      <dgm:prSet presAssocID="{84BC2E83-EAE4-49A0-AF86-DFCFDBD03AEE}" presName="node" presStyleLbl="node1" presStyleIdx="14" presStyleCnt="22">
        <dgm:presLayoutVars>
          <dgm:bulletEnabled val="1"/>
        </dgm:presLayoutVars>
      </dgm:prSet>
      <dgm:spPr/>
    </dgm:pt>
    <dgm:pt modelId="{E56DF72F-84B9-4D3B-9396-8134C3DADAD8}" type="pres">
      <dgm:prSet presAssocID="{40878D65-D983-4482-B61B-3A6144054CAB}" presName="sibTrans" presStyleCnt="0"/>
      <dgm:spPr/>
    </dgm:pt>
    <dgm:pt modelId="{9C01826E-E590-42E6-9B76-B23E2217BE5B}" type="pres">
      <dgm:prSet presAssocID="{370EF9E8-0602-4863-A11F-1208221FBB00}" presName="node" presStyleLbl="node1" presStyleIdx="15" presStyleCnt="22">
        <dgm:presLayoutVars>
          <dgm:bulletEnabled val="1"/>
        </dgm:presLayoutVars>
      </dgm:prSet>
      <dgm:spPr/>
    </dgm:pt>
    <dgm:pt modelId="{D572D9EF-A390-43A9-9508-73D152C17F72}" type="pres">
      <dgm:prSet presAssocID="{9FED1FD6-0D7A-4B7E-B7B5-EB37A7672B29}" presName="sibTrans" presStyleCnt="0"/>
      <dgm:spPr/>
    </dgm:pt>
    <dgm:pt modelId="{0FF0C4C5-9432-4E1B-A5A8-0B9A41C40202}" type="pres">
      <dgm:prSet presAssocID="{6E65C783-11F0-4D18-8B17-49C352B2EE0B}" presName="node" presStyleLbl="node1" presStyleIdx="16" presStyleCnt="22">
        <dgm:presLayoutVars>
          <dgm:bulletEnabled val="1"/>
        </dgm:presLayoutVars>
      </dgm:prSet>
      <dgm:spPr/>
    </dgm:pt>
    <dgm:pt modelId="{9F2E8FD2-C4BF-4A17-9DD0-49477681B9A8}" type="pres">
      <dgm:prSet presAssocID="{7E0B0DFE-9D02-4A16-BF2B-BA99EB84F180}" presName="sibTrans" presStyleCnt="0"/>
      <dgm:spPr/>
    </dgm:pt>
    <dgm:pt modelId="{AE54B38B-3033-4E4B-8021-ACB5A9C71CE7}" type="pres">
      <dgm:prSet presAssocID="{AAAC31B8-90E5-44A8-8FC4-0872B6ECF1AE}" presName="node" presStyleLbl="node1" presStyleIdx="17" presStyleCnt="22">
        <dgm:presLayoutVars>
          <dgm:bulletEnabled val="1"/>
        </dgm:presLayoutVars>
      </dgm:prSet>
      <dgm:spPr/>
    </dgm:pt>
    <dgm:pt modelId="{D6429216-BE55-49B5-AA84-13B31291BC26}" type="pres">
      <dgm:prSet presAssocID="{46EF98D2-AB1E-440E-BD88-AE53AC4B80FC}" presName="sibTrans" presStyleCnt="0"/>
      <dgm:spPr/>
    </dgm:pt>
    <dgm:pt modelId="{A0E13746-555E-4B66-B388-D91B9E7FA4CD}" type="pres">
      <dgm:prSet presAssocID="{632AB149-DEAE-4059-951F-D7623538077C}" presName="node" presStyleLbl="node1" presStyleIdx="18" presStyleCnt="22">
        <dgm:presLayoutVars>
          <dgm:bulletEnabled val="1"/>
        </dgm:presLayoutVars>
      </dgm:prSet>
      <dgm:spPr/>
    </dgm:pt>
    <dgm:pt modelId="{0338C80A-4732-40A3-A2BB-AB96DB0014E8}" type="pres">
      <dgm:prSet presAssocID="{5D24F76E-211A-4CD0-A093-B525B1522CC5}" presName="sibTrans" presStyleCnt="0"/>
      <dgm:spPr/>
    </dgm:pt>
    <dgm:pt modelId="{1B4F454C-4463-4C1C-A729-7FDB456779FF}" type="pres">
      <dgm:prSet presAssocID="{039697A4-5140-4DED-AC4E-4EC58EEEB44A}" presName="node" presStyleLbl="node1" presStyleIdx="19" presStyleCnt="22">
        <dgm:presLayoutVars>
          <dgm:bulletEnabled val="1"/>
        </dgm:presLayoutVars>
      </dgm:prSet>
      <dgm:spPr/>
    </dgm:pt>
    <dgm:pt modelId="{99FCAD77-16D7-4715-A8BB-D89BDCC500A9}" type="pres">
      <dgm:prSet presAssocID="{14DA73D2-F27E-4A59-A832-070F4BB7A194}" presName="sibTrans" presStyleCnt="0"/>
      <dgm:spPr/>
    </dgm:pt>
    <dgm:pt modelId="{F778E491-1F48-4A8F-BE8E-7D3C8ADDC79F}" type="pres">
      <dgm:prSet presAssocID="{1CD11EA6-4A1C-4AA7-A1F0-6E6887C21368}" presName="node" presStyleLbl="node1" presStyleIdx="20" presStyleCnt="22">
        <dgm:presLayoutVars>
          <dgm:bulletEnabled val="1"/>
        </dgm:presLayoutVars>
      </dgm:prSet>
      <dgm:spPr/>
    </dgm:pt>
    <dgm:pt modelId="{CCAC972E-9EB7-4FCB-A6AC-BFA3FE58A0C1}" type="pres">
      <dgm:prSet presAssocID="{B70199F1-54F0-4F34-A9C1-62BAACBAC318}" presName="sibTrans" presStyleCnt="0"/>
      <dgm:spPr/>
    </dgm:pt>
    <dgm:pt modelId="{06591C89-B0DC-49EB-987E-F8819081B4A4}" type="pres">
      <dgm:prSet presAssocID="{7D7D1CE2-2E88-4938-9066-34920EA2FE48}" presName="node" presStyleLbl="node1" presStyleIdx="21" presStyleCnt="22">
        <dgm:presLayoutVars>
          <dgm:bulletEnabled val="1"/>
        </dgm:presLayoutVars>
      </dgm:prSet>
      <dgm:spPr/>
    </dgm:pt>
  </dgm:ptLst>
  <dgm:cxnLst>
    <dgm:cxn modelId="{45C22209-F386-4376-8AD3-E5AAFD5D7533}" srcId="{42197C1F-DDE1-40B6-82DA-2B29D5F3B124}" destId="{102E44C2-E9AD-449D-A59D-625D00502CB7}" srcOrd="10" destOrd="0" parTransId="{7AC47780-583F-4A3D-AA56-FDA96ABD8926}" sibTransId="{EB422089-B3DF-44AD-B382-AD68A382A91B}"/>
    <dgm:cxn modelId="{BC299610-198A-49D1-B47F-3125D27854C7}" srcId="{42197C1F-DDE1-40B6-82DA-2B29D5F3B124}" destId="{039697A4-5140-4DED-AC4E-4EC58EEEB44A}" srcOrd="19" destOrd="0" parTransId="{AF0BAEBA-AD0E-4A8E-AF39-C22C451C666F}" sibTransId="{14DA73D2-F27E-4A59-A832-070F4BB7A194}"/>
    <dgm:cxn modelId="{42F0221A-1D21-4D6A-90E1-C1F561478283}" type="presOf" srcId="{102E44C2-E9AD-449D-A59D-625D00502CB7}" destId="{51612680-EE36-434E-AAEF-275CEB5B3708}" srcOrd="0" destOrd="0" presId="urn:microsoft.com/office/officeart/2005/8/layout/default"/>
    <dgm:cxn modelId="{60FB371C-D077-4724-A1A2-75722246A9A6}" srcId="{42197C1F-DDE1-40B6-82DA-2B29D5F3B124}" destId="{6E65C783-11F0-4D18-8B17-49C352B2EE0B}" srcOrd="16" destOrd="0" parTransId="{298E2EA0-71D3-45C5-808A-52D1A81398D9}" sibTransId="{7E0B0DFE-9D02-4A16-BF2B-BA99EB84F180}"/>
    <dgm:cxn modelId="{30375B1D-52FE-4337-AF24-D9923825F76E}" type="presOf" srcId="{DAB2282A-AA6A-4F4C-90BF-32BEBB68FB49}" destId="{6AF654FE-0945-4719-B584-C819DB483D95}" srcOrd="0" destOrd="0" presId="urn:microsoft.com/office/officeart/2005/8/layout/default"/>
    <dgm:cxn modelId="{A1E8861E-C09A-4E63-8FD6-7A72D7E67F51}" srcId="{42197C1F-DDE1-40B6-82DA-2B29D5F3B124}" destId="{370EF9E8-0602-4863-A11F-1208221FBB00}" srcOrd="15" destOrd="0" parTransId="{204918AC-8E4D-40DC-9CB9-4980CD8C495F}" sibTransId="{9FED1FD6-0D7A-4B7E-B7B5-EB37A7672B29}"/>
    <dgm:cxn modelId="{D9AF1623-738F-4B0D-AE8F-8475D0484D10}" type="presOf" srcId="{6D10DA9B-C253-49AB-BFF8-5EC1837A95D8}" destId="{B9BC07E4-0B24-4AB2-A343-F0A9501EEA90}" srcOrd="0" destOrd="0" presId="urn:microsoft.com/office/officeart/2005/8/layout/default"/>
    <dgm:cxn modelId="{50758423-9A8E-4EB6-B717-3CA6D2E72F53}" type="presOf" srcId="{039697A4-5140-4DED-AC4E-4EC58EEEB44A}" destId="{1B4F454C-4463-4C1C-A729-7FDB456779FF}" srcOrd="0" destOrd="0" presId="urn:microsoft.com/office/officeart/2005/8/layout/default"/>
    <dgm:cxn modelId="{6EB67931-4FF5-4EEF-9634-E508ACFF1613}" type="presOf" srcId="{883BEFF8-6BD7-4EC9-9D65-0F8FECB1F43B}" destId="{8F132D43-DB0F-443D-973C-6EB8DE441881}" srcOrd="0" destOrd="0" presId="urn:microsoft.com/office/officeart/2005/8/layout/default"/>
    <dgm:cxn modelId="{C836783E-9520-4859-B44F-A18C486195C8}" type="presOf" srcId="{87185604-BDF3-4324-8160-3774854A0A72}" destId="{7D1AB3B0-FB77-4545-AA54-6AFA270AA00A}" srcOrd="0" destOrd="0" presId="urn:microsoft.com/office/officeart/2005/8/layout/default"/>
    <dgm:cxn modelId="{0FCD3140-0506-4B8D-B8FD-92D7AC30261A}" srcId="{42197C1F-DDE1-40B6-82DA-2B29D5F3B124}" destId="{BA456FF8-C26B-45C3-B755-7A2D9E635EC9}" srcOrd="2" destOrd="0" parTransId="{730D4006-6ED6-4A6C-9BD3-D83A647C8B28}" sibTransId="{2C6BB837-08EF-4D86-9A08-BAA4D8DD3916}"/>
    <dgm:cxn modelId="{8AC2365B-A0E4-4CA0-8663-435B0FC612F3}" type="presOf" srcId="{7EB3ADE0-1E81-46DE-A1D3-D5159EA8D1DD}" destId="{C12EA174-C1E5-41CC-ABED-0C60842018AC}" srcOrd="0" destOrd="0" presId="urn:microsoft.com/office/officeart/2005/8/layout/default"/>
    <dgm:cxn modelId="{E9A08F5C-14AD-44F7-90D0-1F8642B46109}" srcId="{42197C1F-DDE1-40B6-82DA-2B29D5F3B124}" destId="{F7CA1694-A831-4C8A-83C9-C8762BF7DE89}" srcOrd="12" destOrd="0" parTransId="{80E1C7D0-97D8-46ED-ABCD-20119D6CAF38}" sibTransId="{A28B735D-4BF3-4301-93E5-98FF26E15B34}"/>
    <dgm:cxn modelId="{D4EFFE44-1034-4190-9B78-27579418BEE6}" srcId="{42197C1F-DDE1-40B6-82DA-2B29D5F3B124}" destId="{656A0F32-81F0-44FA-8F39-5F66870C00AB}" srcOrd="0" destOrd="0" parTransId="{48379467-E3BF-4A8F-9190-E5BBCB1C10EA}" sibTransId="{1BE44D78-8F8C-4E76-B033-D6B68478CE29}"/>
    <dgm:cxn modelId="{D1B31C45-C660-4578-A72F-FB5DDE4AD133}" srcId="{42197C1F-DDE1-40B6-82DA-2B29D5F3B124}" destId="{1CD11EA6-4A1C-4AA7-A1F0-6E6887C21368}" srcOrd="20" destOrd="0" parTransId="{182E77B2-03E9-4886-A795-C94A2A788FF3}" sibTransId="{B70199F1-54F0-4F34-A9C1-62BAACBAC318}"/>
    <dgm:cxn modelId="{15DE3866-FE4B-447E-84F8-9AE0A919D72F}" srcId="{42197C1F-DDE1-40B6-82DA-2B29D5F3B124}" destId="{7FE5DA8F-CD1D-459A-B529-165FFCEEEA07}" srcOrd="5" destOrd="0" parTransId="{92D557FE-8136-4CB3-B39C-5F80691B8E37}" sibTransId="{247A7709-746B-4F03-911B-5821994E6603}"/>
    <dgm:cxn modelId="{42A17668-9EFF-429D-A128-E8B77B5BF5F4}" type="presOf" srcId="{656A0F32-81F0-44FA-8F39-5F66870C00AB}" destId="{D6CB0EFC-E6E6-4DA5-9F39-8CF9ECCB6B3C}" srcOrd="0" destOrd="0" presId="urn:microsoft.com/office/officeart/2005/8/layout/default"/>
    <dgm:cxn modelId="{F2CC966A-E6DC-4813-B12F-43550F56D17A}" type="presOf" srcId="{41BD6087-A324-4D7D-8BCD-48EB69FAE409}" destId="{483FA940-4BEE-43BA-9BB5-3C21AD80F5BA}" srcOrd="0" destOrd="0" presId="urn:microsoft.com/office/officeart/2005/8/layout/default"/>
    <dgm:cxn modelId="{9BE7B16D-D96C-4C49-80AA-1F604F7E44CF}" srcId="{42197C1F-DDE1-40B6-82DA-2B29D5F3B124}" destId="{632AB149-DEAE-4059-951F-D7623538077C}" srcOrd="18" destOrd="0" parTransId="{18F1C0B5-C98E-4349-AF26-F399F2575408}" sibTransId="{5D24F76E-211A-4CD0-A093-B525B1522CC5}"/>
    <dgm:cxn modelId="{F3846654-D279-497F-B420-BF46EA4F1F8B}" srcId="{42197C1F-DDE1-40B6-82DA-2B29D5F3B124}" destId="{7EB3ADE0-1E81-46DE-A1D3-D5159EA8D1DD}" srcOrd="4" destOrd="0" parTransId="{966B3809-62B2-4CD7-A8F0-BD7AEC6236E0}" sibTransId="{11499F0C-74E6-4A97-9DBE-A42270EE7504}"/>
    <dgm:cxn modelId="{15308D75-D9DF-45DE-BE5B-88B2CBD3B414}" type="presOf" srcId="{42197C1F-DDE1-40B6-82DA-2B29D5F3B124}" destId="{7FA68F1A-2E48-430D-A346-758D74A3C55B}" srcOrd="0" destOrd="0" presId="urn:microsoft.com/office/officeart/2005/8/layout/default"/>
    <dgm:cxn modelId="{767F7878-9632-4EEC-B72E-58A28E4434B9}" srcId="{42197C1F-DDE1-40B6-82DA-2B29D5F3B124}" destId="{87185604-BDF3-4324-8160-3774854A0A72}" srcOrd="13" destOrd="0" parTransId="{479E53CF-4DDF-4254-9306-758CC98819C1}" sibTransId="{96D7E1A2-3D30-4857-B1A9-DFE2C6D3792B}"/>
    <dgm:cxn modelId="{E507F779-C52E-438C-93E1-8644DDDD4A12}" srcId="{42197C1F-DDE1-40B6-82DA-2B29D5F3B124}" destId="{DAB2282A-AA6A-4F4C-90BF-32BEBB68FB49}" srcOrd="8" destOrd="0" parTransId="{42A2EFAE-7FEA-4771-B67D-E9B437023D2B}" sibTransId="{996365A9-1B6D-49AF-8A19-3B77D43E9B50}"/>
    <dgm:cxn modelId="{6E3C0B5A-2543-40EA-BBE2-288D76DBA8D9}" type="presOf" srcId="{7FE5DA8F-CD1D-459A-B529-165FFCEEEA07}" destId="{0A3C0235-6A00-46FC-B226-ACC9617B1A93}" srcOrd="0" destOrd="0" presId="urn:microsoft.com/office/officeart/2005/8/layout/default"/>
    <dgm:cxn modelId="{5557447C-964F-46AD-A36F-9C36C7FCEF34}" type="presOf" srcId="{57E53AA2-AB0E-4036-BAC3-E122EECFD68F}" destId="{33180E64-9381-43C4-8C80-480A3800984C}" srcOrd="0" destOrd="0" presId="urn:microsoft.com/office/officeart/2005/8/layout/default"/>
    <dgm:cxn modelId="{EB1DEC7F-7E44-4B6E-8D77-D75CBE9E6A33}" type="presOf" srcId="{F7CA1694-A831-4C8A-83C9-C8762BF7DE89}" destId="{EFAE7C38-1CE9-455E-9287-911559AC634B}" srcOrd="0" destOrd="0" presId="urn:microsoft.com/office/officeart/2005/8/layout/default"/>
    <dgm:cxn modelId="{31133580-5290-4C5B-AFD5-A4E756B152C1}" type="presOf" srcId="{AAAC31B8-90E5-44A8-8FC4-0872B6ECF1AE}" destId="{AE54B38B-3033-4E4B-8021-ACB5A9C71CE7}" srcOrd="0" destOrd="0" presId="urn:microsoft.com/office/officeart/2005/8/layout/default"/>
    <dgm:cxn modelId="{56C26081-58F9-41B5-88CA-C12B724949E0}" srcId="{42197C1F-DDE1-40B6-82DA-2B29D5F3B124}" destId="{57E53AA2-AB0E-4036-BAC3-E122EECFD68F}" srcOrd="9" destOrd="0" parTransId="{F4F5B820-36FB-4764-B5D4-226D69CE4D28}" sibTransId="{762C6B54-9831-4753-B962-DA37B7AB35A1}"/>
    <dgm:cxn modelId="{BBC51C86-5D7B-4A7A-9DC6-BEF24D2203FE}" srcId="{42197C1F-DDE1-40B6-82DA-2B29D5F3B124}" destId="{7D7D1CE2-2E88-4938-9066-34920EA2FE48}" srcOrd="21" destOrd="0" parTransId="{3A442960-9D50-44C5-9423-A9CA3BD6F009}" sibTransId="{23443DAF-3C3B-4DED-B44B-829CFFDC354C}"/>
    <dgm:cxn modelId="{01525F88-8737-4922-BFA6-EB904FF07A44}" type="presOf" srcId="{84BC2E83-EAE4-49A0-AF86-DFCFDBD03AEE}" destId="{6CE88A24-D5E1-4EAB-9D47-D691537CA62C}" srcOrd="0" destOrd="0" presId="urn:microsoft.com/office/officeart/2005/8/layout/default"/>
    <dgm:cxn modelId="{C272128B-3466-47FD-81C3-6981B3AF85B3}" srcId="{42197C1F-DDE1-40B6-82DA-2B29D5F3B124}" destId="{6D10DA9B-C253-49AB-BFF8-5EC1837A95D8}" srcOrd="3" destOrd="0" parTransId="{955089DC-A579-4C5B-B3AC-9C1D629761B9}" sibTransId="{8008B54A-D697-42AF-932B-E00827A7096A}"/>
    <dgm:cxn modelId="{B24B6891-41C7-4107-9337-F976A6AC25E5}" type="presOf" srcId="{1CD11EA6-4A1C-4AA7-A1F0-6E6887C21368}" destId="{F778E491-1F48-4A8F-BE8E-7D3C8ADDC79F}" srcOrd="0" destOrd="0" presId="urn:microsoft.com/office/officeart/2005/8/layout/default"/>
    <dgm:cxn modelId="{93C2E195-DB2F-47D5-9B5A-BF3C4996A9CE}" srcId="{42197C1F-DDE1-40B6-82DA-2B29D5F3B124}" destId="{AAAC31B8-90E5-44A8-8FC4-0872B6ECF1AE}" srcOrd="17" destOrd="0" parTransId="{DC1D174C-4379-493A-98F2-0A11E7CD93EC}" sibTransId="{46EF98D2-AB1E-440E-BD88-AE53AC4B80FC}"/>
    <dgm:cxn modelId="{550B6099-86AF-41D0-B280-0EA40044F749}" type="presOf" srcId="{7D7D1CE2-2E88-4938-9066-34920EA2FE48}" destId="{06591C89-B0DC-49EB-987E-F8819081B4A4}" srcOrd="0" destOrd="0" presId="urn:microsoft.com/office/officeart/2005/8/layout/default"/>
    <dgm:cxn modelId="{EEFE4EA6-F241-4004-BD86-5F8C6B8F171F}" type="presOf" srcId="{57A56F13-3BDE-4CC0-A1AB-710109BA6E55}" destId="{B2C00680-D0B1-4746-8828-C49A26A1B78A}" srcOrd="0" destOrd="0" presId="urn:microsoft.com/office/officeart/2005/8/layout/default"/>
    <dgm:cxn modelId="{754AC9A6-B90A-444B-9F08-B2ADDDE687E6}" type="presOf" srcId="{6E65C783-11F0-4D18-8B17-49C352B2EE0B}" destId="{0FF0C4C5-9432-4E1B-A5A8-0B9A41C40202}" srcOrd="0" destOrd="0" presId="urn:microsoft.com/office/officeart/2005/8/layout/default"/>
    <dgm:cxn modelId="{9FBEF4AF-4683-4ACF-B133-6B9B6AD0A650}" type="presOf" srcId="{635397FF-8CBE-474E-A206-F6C2DADC497C}" destId="{5C1CF23F-7C62-4EF7-858B-A7B2E6083956}" srcOrd="0" destOrd="0" presId="urn:microsoft.com/office/officeart/2005/8/layout/default"/>
    <dgm:cxn modelId="{001E3EBC-9DAD-45DA-AF1E-D6F4DC3BB8E3}" srcId="{42197C1F-DDE1-40B6-82DA-2B29D5F3B124}" destId="{84BC2E83-EAE4-49A0-AF86-DFCFDBD03AEE}" srcOrd="14" destOrd="0" parTransId="{15DF5011-9214-4C14-979B-A97FF0C87AD5}" sibTransId="{40878D65-D983-4482-B61B-3A6144054CAB}"/>
    <dgm:cxn modelId="{1D90BFC5-9361-4A32-B389-160E28D5C027}" type="presOf" srcId="{632AB149-DEAE-4059-951F-D7623538077C}" destId="{A0E13746-555E-4B66-B388-D91B9E7FA4CD}" srcOrd="0" destOrd="0" presId="urn:microsoft.com/office/officeart/2005/8/layout/default"/>
    <dgm:cxn modelId="{F32F94D7-CF8B-47C7-B565-15E0C88BD889}" srcId="{42197C1F-DDE1-40B6-82DA-2B29D5F3B124}" destId="{883BEFF8-6BD7-4EC9-9D65-0F8FECB1F43B}" srcOrd="11" destOrd="0" parTransId="{ED8D803A-5E03-4127-982F-2DC2399FB8AF}" sibTransId="{DBF7C59C-A4C1-45F9-BD3D-012AB9E5B0DB}"/>
    <dgm:cxn modelId="{0A672DD9-B736-4995-8410-F988EE9A8BEC}" type="presOf" srcId="{370EF9E8-0602-4863-A11F-1208221FBB00}" destId="{9C01826E-E590-42E6-9B76-B23E2217BE5B}" srcOrd="0" destOrd="0" presId="urn:microsoft.com/office/officeart/2005/8/layout/default"/>
    <dgm:cxn modelId="{42C533DA-11E1-41BB-BADE-4C672DAD2FE0}" srcId="{42197C1F-DDE1-40B6-82DA-2B29D5F3B124}" destId="{57A56F13-3BDE-4CC0-A1AB-710109BA6E55}" srcOrd="1" destOrd="0" parTransId="{A1D067B8-35D8-4BC4-BD68-62BAF28278C3}" sibTransId="{ED3C784B-EB3E-435D-9FF2-0BF7FAB38FB0}"/>
    <dgm:cxn modelId="{12F99FEF-B568-4A29-AC4B-EC5AF40576B6}" srcId="{42197C1F-DDE1-40B6-82DA-2B29D5F3B124}" destId="{635397FF-8CBE-474E-A206-F6C2DADC497C}" srcOrd="6" destOrd="0" parTransId="{F9228277-E16C-4F3D-B50F-244E28B9A81A}" sibTransId="{2D36C906-04FF-4E1F-AEDA-8459A22C71B1}"/>
    <dgm:cxn modelId="{8E3706F3-1D83-4259-8192-C114E9AC3ACC}" srcId="{42197C1F-DDE1-40B6-82DA-2B29D5F3B124}" destId="{41BD6087-A324-4D7D-8BCD-48EB69FAE409}" srcOrd="7" destOrd="0" parTransId="{372EB6FE-40D8-4543-B145-A4CDD8973710}" sibTransId="{D11CB2DB-5537-4022-A938-24913907F502}"/>
    <dgm:cxn modelId="{7BF29EF7-F8DE-4312-8DB3-208A8FE934EC}" type="presOf" srcId="{BA456FF8-C26B-45C3-B755-7A2D9E635EC9}" destId="{C4CAF5FF-34DA-4DC0-A33D-FEE763A39799}" srcOrd="0" destOrd="0" presId="urn:microsoft.com/office/officeart/2005/8/layout/default"/>
    <dgm:cxn modelId="{7F51D710-E499-4AA4-9C18-B86088A7AB60}" type="presParOf" srcId="{7FA68F1A-2E48-430D-A346-758D74A3C55B}" destId="{D6CB0EFC-E6E6-4DA5-9F39-8CF9ECCB6B3C}" srcOrd="0" destOrd="0" presId="urn:microsoft.com/office/officeart/2005/8/layout/default"/>
    <dgm:cxn modelId="{CEE6DA3A-B745-4B00-8F08-F3AD0C89D0A6}" type="presParOf" srcId="{7FA68F1A-2E48-430D-A346-758D74A3C55B}" destId="{E5FF835D-204C-4EFD-85D0-52936A3567A1}" srcOrd="1" destOrd="0" presId="urn:microsoft.com/office/officeart/2005/8/layout/default"/>
    <dgm:cxn modelId="{89E53591-A429-44E3-874B-B82440CB390C}" type="presParOf" srcId="{7FA68F1A-2E48-430D-A346-758D74A3C55B}" destId="{B2C00680-D0B1-4746-8828-C49A26A1B78A}" srcOrd="2" destOrd="0" presId="urn:microsoft.com/office/officeart/2005/8/layout/default"/>
    <dgm:cxn modelId="{748472B3-C272-420B-966B-11F17602A4A8}" type="presParOf" srcId="{7FA68F1A-2E48-430D-A346-758D74A3C55B}" destId="{B89534A3-6DA7-4EB3-B5CC-05F9FBC7259B}" srcOrd="3" destOrd="0" presId="urn:microsoft.com/office/officeart/2005/8/layout/default"/>
    <dgm:cxn modelId="{02632002-25B2-4063-81B4-6C064DA84AA3}" type="presParOf" srcId="{7FA68F1A-2E48-430D-A346-758D74A3C55B}" destId="{C4CAF5FF-34DA-4DC0-A33D-FEE763A39799}" srcOrd="4" destOrd="0" presId="urn:microsoft.com/office/officeart/2005/8/layout/default"/>
    <dgm:cxn modelId="{7B5BD399-F8A1-45A2-B4F9-12D28625B411}" type="presParOf" srcId="{7FA68F1A-2E48-430D-A346-758D74A3C55B}" destId="{CA112165-BBD2-4600-8C5A-DE9465E6FE01}" srcOrd="5" destOrd="0" presId="urn:microsoft.com/office/officeart/2005/8/layout/default"/>
    <dgm:cxn modelId="{8F87B6B0-A99E-48F3-9B9F-E97BD55ADAEE}" type="presParOf" srcId="{7FA68F1A-2E48-430D-A346-758D74A3C55B}" destId="{B9BC07E4-0B24-4AB2-A343-F0A9501EEA90}" srcOrd="6" destOrd="0" presId="urn:microsoft.com/office/officeart/2005/8/layout/default"/>
    <dgm:cxn modelId="{A4A6392F-C922-423A-8567-F8856DD0C0D4}" type="presParOf" srcId="{7FA68F1A-2E48-430D-A346-758D74A3C55B}" destId="{CA761A3C-6D20-46F2-B7CE-7D711660977B}" srcOrd="7" destOrd="0" presId="urn:microsoft.com/office/officeart/2005/8/layout/default"/>
    <dgm:cxn modelId="{3261DA71-D85A-4C85-9A04-43F35F567F1A}" type="presParOf" srcId="{7FA68F1A-2E48-430D-A346-758D74A3C55B}" destId="{C12EA174-C1E5-41CC-ABED-0C60842018AC}" srcOrd="8" destOrd="0" presId="urn:microsoft.com/office/officeart/2005/8/layout/default"/>
    <dgm:cxn modelId="{CCBC610A-830A-432D-981D-EBCDDCB610A3}" type="presParOf" srcId="{7FA68F1A-2E48-430D-A346-758D74A3C55B}" destId="{1951B171-100F-4BE8-BD0D-89994B0A260C}" srcOrd="9" destOrd="0" presId="urn:microsoft.com/office/officeart/2005/8/layout/default"/>
    <dgm:cxn modelId="{306F1ACA-60F9-443E-84B9-9FAA6C3E4B9B}" type="presParOf" srcId="{7FA68F1A-2E48-430D-A346-758D74A3C55B}" destId="{0A3C0235-6A00-46FC-B226-ACC9617B1A93}" srcOrd="10" destOrd="0" presId="urn:microsoft.com/office/officeart/2005/8/layout/default"/>
    <dgm:cxn modelId="{C43235C1-D4E6-4DBC-B382-8D8C58A92A37}" type="presParOf" srcId="{7FA68F1A-2E48-430D-A346-758D74A3C55B}" destId="{07E2DD9E-3196-4F29-961B-D21F01843F64}" srcOrd="11" destOrd="0" presId="urn:microsoft.com/office/officeart/2005/8/layout/default"/>
    <dgm:cxn modelId="{A3AD80FD-47A9-4596-A17F-31612EDFF636}" type="presParOf" srcId="{7FA68F1A-2E48-430D-A346-758D74A3C55B}" destId="{5C1CF23F-7C62-4EF7-858B-A7B2E6083956}" srcOrd="12" destOrd="0" presId="urn:microsoft.com/office/officeart/2005/8/layout/default"/>
    <dgm:cxn modelId="{2BF5C73B-97ED-4A77-9A6C-32AE79982B89}" type="presParOf" srcId="{7FA68F1A-2E48-430D-A346-758D74A3C55B}" destId="{C5BB68F4-FBB0-4F78-982D-64886F4E07B7}" srcOrd="13" destOrd="0" presId="urn:microsoft.com/office/officeart/2005/8/layout/default"/>
    <dgm:cxn modelId="{BF1A547B-C63D-4469-BFBC-187151A098D4}" type="presParOf" srcId="{7FA68F1A-2E48-430D-A346-758D74A3C55B}" destId="{483FA940-4BEE-43BA-9BB5-3C21AD80F5BA}" srcOrd="14" destOrd="0" presId="urn:microsoft.com/office/officeart/2005/8/layout/default"/>
    <dgm:cxn modelId="{E016DA89-B0D6-4F0E-8ABC-CF181CA3E39B}" type="presParOf" srcId="{7FA68F1A-2E48-430D-A346-758D74A3C55B}" destId="{7AE246F5-E962-473D-9C16-0434691660B9}" srcOrd="15" destOrd="0" presId="urn:microsoft.com/office/officeart/2005/8/layout/default"/>
    <dgm:cxn modelId="{7730368E-97BD-414B-9104-851C873445A8}" type="presParOf" srcId="{7FA68F1A-2E48-430D-A346-758D74A3C55B}" destId="{6AF654FE-0945-4719-B584-C819DB483D95}" srcOrd="16" destOrd="0" presId="urn:microsoft.com/office/officeart/2005/8/layout/default"/>
    <dgm:cxn modelId="{0D33C3CD-D111-49C2-8296-4598CD9A67A2}" type="presParOf" srcId="{7FA68F1A-2E48-430D-A346-758D74A3C55B}" destId="{2B8B5BA9-C818-429B-A070-9F6F2E4073A7}" srcOrd="17" destOrd="0" presId="urn:microsoft.com/office/officeart/2005/8/layout/default"/>
    <dgm:cxn modelId="{1131D42A-D79A-408E-B8D5-D727B0E5421C}" type="presParOf" srcId="{7FA68F1A-2E48-430D-A346-758D74A3C55B}" destId="{33180E64-9381-43C4-8C80-480A3800984C}" srcOrd="18" destOrd="0" presId="urn:microsoft.com/office/officeart/2005/8/layout/default"/>
    <dgm:cxn modelId="{756A2A0E-B892-4136-9ABC-CFA70A1C6F34}" type="presParOf" srcId="{7FA68F1A-2E48-430D-A346-758D74A3C55B}" destId="{259D7FAD-F06C-4B8C-89F5-C9717DA758FC}" srcOrd="19" destOrd="0" presId="urn:microsoft.com/office/officeart/2005/8/layout/default"/>
    <dgm:cxn modelId="{2E5A92A7-D602-43FB-9E19-D9FB61FB55D8}" type="presParOf" srcId="{7FA68F1A-2E48-430D-A346-758D74A3C55B}" destId="{51612680-EE36-434E-AAEF-275CEB5B3708}" srcOrd="20" destOrd="0" presId="urn:microsoft.com/office/officeart/2005/8/layout/default"/>
    <dgm:cxn modelId="{B43EFA8B-2ABA-478D-81F1-2BD107B2EF2B}" type="presParOf" srcId="{7FA68F1A-2E48-430D-A346-758D74A3C55B}" destId="{B61BB58D-FFB6-4FD1-A68C-BE25058162A0}" srcOrd="21" destOrd="0" presId="urn:microsoft.com/office/officeart/2005/8/layout/default"/>
    <dgm:cxn modelId="{EE95E61E-733D-4C65-9FE2-52E1DFFD541E}" type="presParOf" srcId="{7FA68F1A-2E48-430D-A346-758D74A3C55B}" destId="{8F132D43-DB0F-443D-973C-6EB8DE441881}" srcOrd="22" destOrd="0" presId="urn:microsoft.com/office/officeart/2005/8/layout/default"/>
    <dgm:cxn modelId="{FAA6AEE8-1097-45E3-BE86-E04E4D38C71D}" type="presParOf" srcId="{7FA68F1A-2E48-430D-A346-758D74A3C55B}" destId="{D7BE6DF3-2721-40EC-ACA7-7B6E088EBDA0}" srcOrd="23" destOrd="0" presId="urn:microsoft.com/office/officeart/2005/8/layout/default"/>
    <dgm:cxn modelId="{D356CF38-0E76-494F-8D58-61C3019194D0}" type="presParOf" srcId="{7FA68F1A-2E48-430D-A346-758D74A3C55B}" destId="{EFAE7C38-1CE9-455E-9287-911559AC634B}" srcOrd="24" destOrd="0" presId="urn:microsoft.com/office/officeart/2005/8/layout/default"/>
    <dgm:cxn modelId="{5ED8C630-D5FB-4F3B-B894-C6A117F3B250}" type="presParOf" srcId="{7FA68F1A-2E48-430D-A346-758D74A3C55B}" destId="{BD32C8F8-59C9-4D03-B936-A733CBE21EA4}" srcOrd="25" destOrd="0" presId="urn:microsoft.com/office/officeart/2005/8/layout/default"/>
    <dgm:cxn modelId="{4D1CBF1F-937D-41FD-A652-EA765B173FC2}" type="presParOf" srcId="{7FA68F1A-2E48-430D-A346-758D74A3C55B}" destId="{7D1AB3B0-FB77-4545-AA54-6AFA270AA00A}" srcOrd="26" destOrd="0" presId="urn:microsoft.com/office/officeart/2005/8/layout/default"/>
    <dgm:cxn modelId="{48473169-0C87-454E-A5AC-593FDA1FC553}" type="presParOf" srcId="{7FA68F1A-2E48-430D-A346-758D74A3C55B}" destId="{9F32202B-7735-4162-87C7-2A4B7DD9F02B}" srcOrd="27" destOrd="0" presId="urn:microsoft.com/office/officeart/2005/8/layout/default"/>
    <dgm:cxn modelId="{EF49457E-9983-4CCF-9ADF-D8BB07589C68}" type="presParOf" srcId="{7FA68F1A-2E48-430D-A346-758D74A3C55B}" destId="{6CE88A24-D5E1-4EAB-9D47-D691537CA62C}" srcOrd="28" destOrd="0" presId="urn:microsoft.com/office/officeart/2005/8/layout/default"/>
    <dgm:cxn modelId="{3229AFC4-0D4B-4793-8011-33721D95DAAC}" type="presParOf" srcId="{7FA68F1A-2E48-430D-A346-758D74A3C55B}" destId="{E56DF72F-84B9-4D3B-9396-8134C3DADAD8}" srcOrd="29" destOrd="0" presId="urn:microsoft.com/office/officeart/2005/8/layout/default"/>
    <dgm:cxn modelId="{842C3AD8-14A5-409D-985D-1988E178E9CB}" type="presParOf" srcId="{7FA68F1A-2E48-430D-A346-758D74A3C55B}" destId="{9C01826E-E590-42E6-9B76-B23E2217BE5B}" srcOrd="30" destOrd="0" presId="urn:microsoft.com/office/officeart/2005/8/layout/default"/>
    <dgm:cxn modelId="{928BF58E-4CD1-4F49-AAD8-8C99BABAB3D7}" type="presParOf" srcId="{7FA68F1A-2E48-430D-A346-758D74A3C55B}" destId="{D572D9EF-A390-43A9-9508-73D152C17F72}" srcOrd="31" destOrd="0" presId="urn:microsoft.com/office/officeart/2005/8/layout/default"/>
    <dgm:cxn modelId="{93B3B16B-CA27-48AA-81C6-5CD0F98A6643}" type="presParOf" srcId="{7FA68F1A-2E48-430D-A346-758D74A3C55B}" destId="{0FF0C4C5-9432-4E1B-A5A8-0B9A41C40202}" srcOrd="32" destOrd="0" presId="urn:microsoft.com/office/officeart/2005/8/layout/default"/>
    <dgm:cxn modelId="{E40725DD-5EC2-43F2-BD4C-9048E23280F4}" type="presParOf" srcId="{7FA68F1A-2E48-430D-A346-758D74A3C55B}" destId="{9F2E8FD2-C4BF-4A17-9DD0-49477681B9A8}" srcOrd="33" destOrd="0" presId="urn:microsoft.com/office/officeart/2005/8/layout/default"/>
    <dgm:cxn modelId="{45673265-870A-4AFC-995F-D01CFB05BE3F}" type="presParOf" srcId="{7FA68F1A-2E48-430D-A346-758D74A3C55B}" destId="{AE54B38B-3033-4E4B-8021-ACB5A9C71CE7}" srcOrd="34" destOrd="0" presId="urn:microsoft.com/office/officeart/2005/8/layout/default"/>
    <dgm:cxn modelId="{9A16395D-058E-4DF3-9E50-9E1AC5EF07F3}" type="presParOf" srcId="{7FA68F1A-2E48-430D-A346-758D74A3C55B}" destId="{D6429216-BE55-49B5-AA84-13B31291BC26}" srcOrd="35" destOrd="0" presId="urn:microsoft.com/office/officeart/2005/8/layout/default"/>
    <dgm:cxn modelId="{56E44D4E-FC32-4A8C-8ADC-8A7E0D0746BC}" type="presParOf" srcId="{7FA68F1A-2E48-430D-A346-758D74A3C55B}" destId="{A0E13746-555E-4B66-B388-D91B9E7FA4CD}" srcOrd="36" destOrd="0" presId="urn:microsoft.com/office/officeart/2005/8/layout/default"/>
    <dgm:cxn modelId="{46A39D55-E72F-43FC-AE63-D8F5C8BFF615}" type="presParOf" srcId="{7FA68F1A-2E48-430D-A346-758D74A3C55B}" destId="{0338C80A-4732-40A3-A2BB-AB96DB0014E8}" srcOrd="37" destOrd="0" presId="urn:microsoft.com/office/officeart/2005/8/layout/default"/>
    <dgm:cxn modelId="{1AC9BCE2-70DA-4995-A901-E39954993EAF}" type="presParOf" srcId="{7FA68F1A-2E48-430D-A346-758D74A3C55B}" destId="{1B4F454C-4463-4C1C-A729-7FDB456779FF}" srcOrd="38" destOrd="0" presId="urn:microsoft.com/office/officeart/2005/8/layout/default"/>
    <dgm:cxn modelId="{DACBDB31-EE43-4E22-AE50-AD460DC835E0}" type="presParOf" srcId="{7FA68F1A-2E48-430D-A346-758D74A3C55B}" destId="{99FCAD77-16D7-4715-A8BB-D89BDCC500A9}" srcOrd="39" destOrd="0" presId="urn:microsoft.com/office/officeart/2005/8/layout/default"/>
    <dgm:cxn modelId="{749CF6AC-3E2E-4E39-B581-52D04153682B}" type="presParOf" srcId="{7FA68F1A-2E48-430D-A346-758D74A3C55B}" destId="{F778E491-1F48-4A8F-BE8E-7D3C8ADDC79F}" srcOrd="40" destOrd="0" presId="urn:microsoft.com/office/officeart/2005/8/layout/default"/>
    <dgm:cxn modelId="{EFE9860E-A312-420A-BB9C-B1BD41D17CD9}" type="presParOf" srcId="{7FA68F1A-2E48-430D-A346-758D74A3C55B}" destId="{CCAC972E-9EB7-4FCB-A6AC-BFA3FE58A0C1}" srcOrd="41" destOrd="0" presId="urn:microsoft.com/office/officeart/2005/8/layout/default"/>
    <dgm:cxn modelId="{A5F1B08F-6BCE-41DB-B719-D07B9450C7F2}" type="presParOf" srcId="{7FA68F1A-2E48-430D-A346-758D74A3C55B}" destId="{06591C89-B0DC-49EB-987E-F8819081B4A4}" srcOrd="42"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3908A9-76DA-46C0-B8E8-CDDC030B4851}" type="doc">
      <dgm:prSet loTypeId="urn:microsoft.com/office/officeart/2005/8/layout/venn1" loCatId="relationship" qsTypeId="urn:microsoft.com/office/officeart/2005/8/quickstyle/3d3" qsCatId="3D" csTypeId="urn:microsoft.com/office/officeart/2005/8/colors/colorful5" csCatId="colorful" phldr="1"/>
      <dgm:spPr/>
    </dgm:pt>
    <dgm:pt modelId="{936EEEE7-A82A-4A1E-BCD9-43A73CEBDBFD}">
      <dgm:prSet phldrT="[Text]" custT="1"/>
      <dgm:spPr/>
      <dgm:t>
        <a:bodyPr/>
        <a:lstStyle/>
        <a:p>
          <a:r>
            <a:rPr lang="en-US" sz="2400" b="1" u="none"/>
            <a:t>Capabilities embedded in Subjects</a:t>
          </a:r>
        </a:p>
        <a:p>
          <a:endParaRPr lang="en-AU" sz="1600" b="0" u="none"/>
        </a:p>
      </dgm:t>
    </dgm:pt>
    <dgm:pt modelId="{1CDBD615-05F8-49CB-AF82-BE72ACE2BFE0}" type="parTrans" cxnId="{10D69D05-DC2C-4428-99C3-C4ED02BF5E13}">
      <dgm:prSet/>
      <dgm:spPr/>
      <dgm:t>
        <a:bodyPr/>
        <a:lstStyle/>
        <a:p>
          <a:endParaRPr lang="en-AU"/>
        </a:p>
      </dgm:t>
    </dgm:pt>
    <dgm:pt modelId="{E3575483-E209-4512-9527-991300A60633}" type="sibTrans" cxnId="{10D69D05-DC2C-4428-99C3-C4ED02BF5E13}">
      <dgm:prSet/>
      <dgm:spPr/>
      <dgm:t>
        <a:bodyPr/>
        <a:lstStyle/>
        <a:p>
          <a:endParaRPr lang="en-AU"/>
        </a:p>
      </dgm:t>
    </dgm:pt>
    <dgm:pt modelId="{C0D1034C-1FFE-4D42-BED2-5B559E5DD3F6}">
      <dgm:prSet phldrT="[Text]" custT="1"/>
      <dgm:spPr/>
      <dgm:t>
        <a:bodyPr/>
        <a:lstStyle/>
        <a:p>
          <a:r>
            <a:rPr lang="en-US" sz="2400" b="1" u="none"/>
            <a:t>Recognition of Learning</a:t>
          </a:r>
          <a:endParaRPr lang="en-AU" sz="2400" u="none"/>
        </a:p>
      </dgm:t>
    </dgm:pt>
    <dgm:pt modelId="{0F581F65-9D13-4B77-BD2D-3E3A4B2D6EE0}" type="parTrans" cxnId="{ADB005A5-B26C-4027-B892-6C1CF5897562}">
      <dgm:prSet/>
      <dgm:spPr/>
      <dgm:t>
        <a:bodyPr/>
        <a:lstStyle/>
        <a:p>
          <a:endParaRPr lang="en-AU"/>
        </a:p>
      </dgm:t>
    </dgm:pt>
    <dgm:pt modelId="{A7F59EB2-F7C4-4294-8532-AC41BFE5420D}" type="sibTrans" cxnId="{ADB005A5-B26C-4027-B892-6C1CF5897562}">
      <dgm:prSet/>
      <dgm:spPr/>
      <dgm:t>
        <a:bodyPr/>
        <a:lstStyle/>
        <a:p>
          <a:endParaRPr lang="en-AU"/>
        </a:p>
      </dgm:t>
    </dgm:pt>
    <dgm:pt modelId="{C8847D27-E03D-4539-A836-77183F6968F3}">
      <dgm:prSet phldrT="[Text]" custT="1"/>
      <dgm:spPr/>
      <dgm:t>
        <a:bodyPr/>
        <a:lstStyle/>
        <a:p>
          <a:r>
            <a:rPr lang="en-US" sz="2400" b="1" u="none"/>
            <a:t>Stand-alone Capability Judgments</a:t>
          </a:r>
          <a:endParaRPr lang="en-AU" sz="2400" u="none"/>
        </a:p>
      </dgm:t>
    </dgm:pt>
    <dgm:pt modelId="{91A81340-1205-48FC-A8F6-19DEA8B42899}" type="parTrans" cxnId="{012B9AE9-DA88-4146-B654-338EE87C52B0}">
      <dgm:prSet/>
      <dgm:spPr/>
      <dgm:t>
        <a:bodyPr/>
        <a:lstStyle/>
        <a:p>
          <a:endParaRPr lang="en-AU"/>
        </a:p>
      </dgm:t>
    </dgm:pt>
    <dgm:pt modelId="{E475A438-1DF1-426C-8BE1-EE6641A62415}" type="sibTrans" cxnId="{012B9AE9-DA88-4146-B654-338EE87C52B0}">
      <dgm:prSet/>
      <dgm:spPr/>
      <dgm:t>
        <a:bodyPr/>
        <a:lstStyle/>
        <a:p>
          <a:endParaRPr lang="en-AU"/>
        </a:p>
      </dgm:t>
    </dgm:pt>
    <dgm:pt modelId="{5F9A0B6B-A366-408A-934E-E91A5DF7A87D}" type="pres">
      <dgm:prSet presAssocID="{723908A9-76DA-46C0-B8E8-CDDC030B4851}" presName="compositeShape" presStyleCnt="0">
        <dgm:presLayoutVars>
          <dgm:chMax val="7"/>
          <dgm:dir/>
          <dgm:resizeHandles val="exact"/>
        </dgm:presLayoutVars>
      </dgm:prSet>
      <dgm:spPr/>
    </dgm:pt>
    <dgm:pt modelId="{24822DCB-7B87-4593-A1E7-9A29EC1649EB}" type="pres">
      <dgm:prSet presAssocID="{936EEEE7-A82A-4A1E-BCD9-43A73CEBDBFD}" presName="circ1" presStyleLbl="vennNode1" presStyleIdx="0" presStyleCnt="3"/>
      <dgm:spPr/>
    </dgm:pt>
    <dgm:pt modelId="{449EFA30-F35C-45F4-866F-F2804749F304}" type="pres">
      <dgm:prSet presAssocID="{936EEEE7-A82A-4A1E-BCD9-43A73CEBDBFD}" presName="circ1Tx" presStyleLbl="revTx" presStyleIdx="0" presStyleCnt="0">
        <dgm:presLayoutVars>
          <dgm:chMax val="0"/>
          <dgm:chPref val="0"/>
          <dgm:bulletEnabled val="1"/>
        </dgm:presLayoutVars>
      </dgm:prSet>
      <dgm:spPr/>
    </dgm:pt>
    <dgm:pt modelId="{D79B4E6B-DDC1-4071-A92E-F9D127625DAB}" type="pres">
      <dgm:prSet presAssocID="{C0D1034C-1FFE-4D42-BED2-5B559E5DD3F6}" presName="circ2" presStyleLbl="vennNode1" presStyleIdx="1" presStyleCnt="3"/>
      <dgm:spPr/>
    </dgm:pt>
    <dgm:pt modelId="{2635BF0D-BF25-46F9-B3CC-B41EE40C0B87}" type="pres">
      <dgm:prSet presAssocID="{C0D1034C-1FFE-4D42-BED2-5B559E5DD3F6}" presName="circ2Tx" presStyleLbl="revTx" presStyleIdx="0" presStyleCnt="0">
        <dgm:presLayoutVars>
          <dgm:chMax val="0"/>
          <dgm:chPref val="0"/>
          <dgm:bulletEnabled val="1"/>
        </dgm:presLayoutVars>
      </dgm:prSet>
      <dgm:spPr/>
    </dgm:pt>
    <dgm:pt modelId="{8CAB0F70-1483-4025-9C5D-9F2D01B707C7}" type="pres">
      <dgm:prSet presAssocID="{C8847D27-E03D-4539-A836-77183F6968F3}" presName="circ3" presStyleLbl="vennNode1" presStyleIdx="2" presStyleCnt="3"/>
      <dgm:spPr/>
    </dgm:pt>
    <dgm:pt modelId="{183DEE06-B0B1-4F7A-B7EF-568350DDD196}" type="pres">
      <dgm:prSet presAssocID="{C8847D27-E03D-4539-A836-77183F6968F3}" presName="circ3Tx" presStyleLbl="revTx" presStyleIdx="0" presStyleCnt="0">
        <dgm:presLayoutVars>
          <dgm:chMax val="0"/>
          <dgm:chPref val="0"/>
          <dgm:bulletEnabled val="1"/>
        </dgm:presLayoutVars>
      </dgm:prSet>
      <dgm:spPr/>
    </dgm:pt>
  </dgm:ptLst>
  <dgm:cxnLst>
    <dgm:cxn modelId="{10D69D05-DC2C-4428-99C3-C4ED02BF5E13}" srcId="{723908A9-76DA-46C0-B8E8-CDDC030B4851}" destId="{936EEEE7-A82A-4A1E-BCD9-43A73CEBDBFD}" srcOrd="0" destOrd="0" parTransId="{1CDBD615-05F8-49CB-AF82-BE72ACE2BFE0}" sibTransId="{E3575483-E209-4512-9527-991300A60633}"/>
    <dgm:cxn modelId="{3A54AA0A-7566-44A5-8EBB-97E58A76E086}" type="presOf" srcId="{C0D1034C-1FFE-4D42-BED2-5B559E5DD3F6}" destId="{D79B4E6B-DDC1-4071-A92E-F9D127625DAB}" srcOrd="0" destOrd="0" presId="urn:microsoft.com/office/officeart/2005/8/layout/venn1"/>
    <dgm:cxn modelId="{30549249-9CE7-4874-9720-4058807DF268}" type="presOf" srcId="{723908A9-76DA-46C0-B8E8-CDDC030B4851}" destId="{5F9A0B6B-A366-408A-934E-E91A5DF7A87D}" srcOrd="0" destOrd="0" presId="urn:microsoft.com/office/officeart/2005/8/layout/venn1"/>
    <dgm:cxn modelId="{27CDD451-2F3F-4984-8ADD-51E709066B28}" type="presOf" srcId="{C8847D27-E03D-4539-A836-77183F6968F3}" destId="{8CAB0F70-1483-4025-9C5D-9F2D01B707C7}" srcOrd="0" destOrd="0" presId="urn:microsoft.com/office/officeart/2005/8/layout/venn1"/>
    <dgm:cxn modelId="{26EA9F7E-47F3-4A96-8017-197914997A9B}" type="presOf" srcId="{C8847D27-E03D-4539-A836-77183F6968F3}" destId="{183DEE06-B0B1-4F7A-B7EF-568350DDD196}" srcOrd="1" destOrd="0" presId="urn:microsoft.com/office/officeart/2005/8/layout/venn1"/>
    <dgm:cxn modelId="{00684682-C291-4A2D-B855-A975DDB15E14}" type="presOf" srcId="{936EEEE7-A82A-4A1E-BCD9-43A73CEBDBFD}" destId="{449EFA30-F35C-45F4-866F-F2804749F304}" srcOrd="1" destOrd="0" presId="urn:microsoft.com/office/officeart/2005/8/layout/venn1"/>
    <dgm:cxn modelId="{40C9FA9D-0A3D-4059-90E5-5C0A490ADB7E}" type="presOf" srcId="{936EEEE7-A82A-4A1E-BCD9-43A73CEBDBFD}" destId="{24822DCB-7B87-4593-A1E7-9A29EC1649EB}" srcOrd="0" destOrd="0" presId="urn:microsoft.com/office/officeart/2005/8/layout/venn1"/>
    <dgm:cxn modelId="{ADB005A5-B26C-4027-B892-6C1CF5897562}" srcId="{723908A9-76DA-46C0-B8E8-CDDC030B4851}" destId="{C0D1034C-1FFE-4D42-BED2-5B559E5DD3F6}" srcOrd="1" destOrd="0" parTransId="{0F581F65-9D13-4B77-BD2D-3E3A4B2D6EE0}" sibTransId="{A7F59EB2-F7C4-4294-8532-AC41BFE5420D}"/>
    <dgm:cxn modelId="{012B9AE9-DA88-4146-B654-338EE87C52B0}" srcId="{723908A9-76DA-46C0-B8E8-CDDC030B4851}" destId="{C8847D27-E03D-4539-A836-77183F6968F3}" srcOrd="2" destOrd="0" parTransId="{91A81340-1205-48FC-A8F6-19DEA8B42899}" sibTransId="{E475A438-1DF1-426C-8BE1-EE6641A62415}"/>
    <dgm:cxn modelId="{5D134FF8-BD56-43BB-9B4E-432789A0A216}" type="presOf" srcId="{C0D1034C-1FFE-4D42-BED2-5B559E5DD3F6}" destId="{2635BF0D-BF25-46F9-B3CC-B41EE40C0B87}" srcOrd="1" destOrd="0" presId="urn:microsoft.com/office/officeart/2005/8/layout/venn1"/>
    <dgm:cxn modelId="{5FB0A3C0-1400-407A-B0EB-6625A69ADF7B}" type="presParOf" srcId="{5F9A0B6B-A366-408A-934E-E91A5DF7A87D}" destId="{24822DCB-7B87-4593-A1E7-9A29EC1649EB}" srcOrd="0" destOrd="0" presId="urn:microsoft.com/office/officeart/2005/8/layout/venn1"/>
    <dgm:cxn modelId="{5C79286B-ED88-4CB5-89EE-8668A129FE2D}" type="presParOf" srcId="{5F9A0B6B-A366-408A-934E-E91A5DF7A87D}" destId="{449EFA30-F35C-45F4-866F-F2804749F304}" srcOrd="1" destOrd="0" presId="urn:microsoft.com/office/officeart/2005/8/layout/venn1"/>
    <dgm:cxn modelId="{69CFF699-6921-4CF8-8A96-CB9B5DD2EDBF}" type="presParOf" srcId="{5F9A0B6B-A366-408A-934E-E91A5DF7A87D}" destId="{D79B4E6B-DDC1-4071-A92E-F9D127625DAB}" srcOrd="2" destOrd="0" presId="urn:microsoft.com/office/officeart/2005/8/layout/venn1"/>
    <dgm:cxn modelId="{BE359AD9-B050-4D66-8728-FF3E24248D50}" type="presParOf" srcId="{5F9A0B6B-A366-408A-934E-E91A5DF7A87D}" destId="{2635BF0D-BF25-46F9-B3CC-B41EE40C0B87}" srcOrd="3" destOrd="0" presId="urn:microsoft.com/office/officeart/2005/8/layout/venn1"/>
    <dgm:cxn modelId="{DAFC6DCF-23B0-42A7-BC8B-261B065360D1}" type="presParOf" srcId="{5F9A0B6B-A366-408A-934E-E91A5DF7A87D}" destId="{8CAB0F70-1483-4025-9C5D-9F2D01B707C7}" srcOrd="4" destOrd="0" presId="urn:microsoft.com/office/officeart/2005/8/layout/venn1"/>
    <dgm:cxn modelId="{71126FB1-6734-4A85-A7A3-601CDAC60386}" type="presParOf" srcId="{5F9A0B6B-A366-408A-934E-E91A5DF7A87D}" destId="{183DEE06-B0B1-4F7A-B7EF-568350DDD19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77CDB-9E92-4589-83A4-20ACC1729153}">
      <dsp:nvSpPr>
        <dsp:cNvPr id="0" name=""/>
        <dsp:cNvSpPr/>
      </dsp:nvSpPr>
      <dsp:spPr>
        <a:xfrm>
          <a:off x="0" y="574"/>
          <a:ext cx="6260236" cy="0"/>
        </a:xfrm>
        <a:prstGeom prst="line">
          <a:avLst/>
        </a:prstGeom>
        <a:solidFill>
          <a:srgbClr val="2D2E2F">
            <a:hueOff val="0"/>
            <a:satOff val="0"/>
            <a:lumOff val="0"/>
            <a:alphaOff val="0"/>
          </a:srgbClr>
        </a:solidFill>
        <a:ln w="12700" cap="flat" cmpd="sng" algn="ctr">
          <a:solidFill>
            <a:srgbClr val="2D2E2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6147FC-D220-4B22-BAED-8F158C4D875B}">
      <dsp:nvSpPr>
        <dsp:cNvPr id="0" name=""/>
        <dsp:cNvSpPr/>
      </dsp:nvSpPr>
      <dsp:spPr>
        <a:xfrm>
          <a:off x="0" y="574"/>
          <a:ext cx="6260236" cy="940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prstClr val="black">
                  <a:hueOff val="0"/>
                  <a:satOff val="0"/>
                  <a:lumOff val="0"/>
                  <a:alphaOff val="0"/>
                </a:prstClr>
              </a:solidFill>
              <a:latin typeface="Calibri" panose="020F0502020204030204" pitchFamily="34" charset="0"/>
              <a:ea typeface="Roboto Light" panose="02000000000000000000" pitchFamily="2" charset="0"/>
              <a:cs typeface="Calibri" panose="020F0502020204030204" pitchFamily="34" charset="0"/>
            </a:rPr>
            <a:t>Developmental and assessment tool</a:t>
          </a:r>
        </a:p>
      </dsp:txBody>
      <dsp:txXfrm>
        <a:off x="0" y="574"/>
        <a:ext cx="6260236" cy="940916"/>
      </dsp:txXfrm>
    </dsp:sp>
    <dsp:sp modelId="{0162EFAB-F840-421C-9DC0-0CCB951B64A3}">
      <dsp:nvSpPr>
        <dsp:cNvPr id="0" name=""/>
        <dsp:cNvSpPr/>
      </dsp:nvSpPr>
      <dsp:spPr>
        <a:xfrm>
          <a:off x="0" y="941490"/>
          <a:ext cx="6260236" cy="0"/>
        </a:xfrm>
        <a:prstGeom prst="line">
          <a:avLst/>
        </a:prstGeom>
        <a:solidFill>
          <a:srgbClr val="2D2E2F">
            <a:hueOff val="-1947648"/>
            <a:satOff val="24455"/>
            <a:lumOff val="4510"/>
            <a:alphaOff val="0"/>
          </a:srgbClr>
        </a:solidFill>
        <a:ln w="12700" cap="flat" cmpd="sng" algn="ctr">
          <a:solidFill>
            <a:srgbClr val="2D2E2F">
              <a:hueOff val="-1947648"/>
              <a:satOff val="24455"/>
              <a:lumOff val="451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AEE7C7-E3E4-4A71-8E4D-61B8B250A621}">
      <dsp:nvSpPr>
        <dsp:cNvPr id="0" name=""/>
        <dsp:cNvSpPr/>
      </dsp:nvSpPr>
      <dsp:spPr>
        <a:xfrm>
          <a:off x="0" y="941490"/>
          <a:ext cx="6260236" cy="940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prstClr val="black">
                  <a:hueOff val="0"/>
                  <a:satOff val="0"/>
                  <a:lumOff val="0"/>
                  <a:alphaOff val="0"/>
                </a:prstClr>
              </a:solidFill>
              <a:latin typeface="Calibri" panose="020F0502020204030204" pitchFamily="34" charset="0"/>
              <a:ea typeface="Roboto Light" panose="02000000000000000000" pitchFamily="2" charset="0"/>
              <a:cs typeface="Calibri" panose="020F0502020204030204" pitchFamily="34" charset="0"/>
            </a:rPr>
            <a:t>Generic and transferable across all contexts</a:t>
          </a:r>
        </a:p>
      </dsp:txBody>
      <dsp:txXfrm>
        <a:off x="0" y="941490"/>
        <a:ext cx="6260236" cy="940916"/>
      </dsp:txXfrm>
    </dsp:sp>
    <dsp:sp modelId="{ECFA6236-88E2-440A-ABE9-60AC35A92F3B}">
      <dsp:nvSpPr>
        <dsp:cNvPr id="0" name=""/>
        <dsp:cNvSpPr/>
      </dsp:nvSpPr>
      <dsp:spPr>
        <a:xfrm>
          <a:off x="0" y="1882406"/>
          <a:ext cx="6260236" cy="0"/>
        </a:xfrm>
        <a:prstGeom prst="line">
          <a:avLst/>
        </a:prstGeom>
        <a:solidFill>
          <a:srgbClr val="2D2E2F">
            <a:hueOff val="-3895297"/>
            <a:satOff val="48910"/>
            <a:lumOff val="9019"/>
            <a:alphaOff val="0"/>
          </a:srgbClr>
        </a:solidFill>
        <a:ln w="12700" cap="flat" cmpd="sng" algn="ctr">
          <a:solidFill>
            <a:srgbClr val="2D2E2F">
              <a:hueOff val="-3895297"/>
              <a:satOff val="48910"/>
              <a:lumOff val="9019"/>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F21B1-11F1-4887-A1B3-61E98CE3AB00}">
      <dsp:nvSpPr>
        <dsp:cNvPr id="0" name=""/>
        <dsp:cNvSpPr/>
      </dsp:nvSpPr>
      <dsp:spPr>
        <a:xfrm>
          <a:off x="0" y="1882406"/>
          <a:ext cx="6260236" cy="940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prstClr val="black">
                  <a:hueOff val="0"/>
                  <a:satOff val="0"/>
                  <a:lumOff val="0"/>
                  <a:alphaOff val="0"/>
                </a:prstClr>
              </a:solidFill>
              <a:latin typeface="Calibri" panose="020F0502020204030204" pitchFamily="34" charset="0"/>
              <a:ea typeface="Roboto Light" panose="02000000000000000000" pitchFamily="2" charset="0"/>
              <a:cs typeface="Calibri" panose="020F0502020204030204" pitchFamily="34" charset="0"/>
            </a:rPr>
            <a:t>Objective</a:t>
          </a:r>
        </a:p>
      </dsp:txBody>
      <dsp:txXfrm>
        <a:off x="0" y="1882406"/>
        <a:ext cx="6260236" cy="940916"/>
      </dsp:txXfrm>
    </dsp:sp>
    <dsp:sp modelId="{F2FB0002-31BF-4486-8CA2-7516F100035B}">
      <dsp:nvSpPr>
        <dsp:cNvPr id="0" name=""/>
        <dsp:cNvSpPr/>
      </dsp:nvSpPr>
      <dsp:spPr>
        <a:xfrm>
          <a:off x="0" y="2823322"/>
          <a:ext cx="6260236" cy="0"/>
        </a:xfrm>
        <a:prstGeom prst="line">
          <a:avLst/>
        </a:prstGeom>
        <a:solidFill>
          <a:srgbClr val="2D2E2F">
            <a:hueOff val="-5842945"/>
            <a:satOff val="73366"/>
            <a:lumOff val="13529"/>
            <a:alphaOff val="0"/>
          </a:srgbClr>
        </a:solidFill>
        <a:ln w="12700" cap="flat" cmpd="sng" algn="ctr">
          <a:solidFill>
            <a:srgbClr val="2D2E2F">
              <a:hueOff val="-5842945"/>
              <a:satOff val="73366"/>
              <a:lumOff val="13529"/>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7C512-FC64-44CB-9AF7-1B78B1042A78}">
      <dsp:nvSpPr>
        <dsp:cNvPr id="0" name=""/>
        <dsp:cNvSpPr/>
      </dsp:nvSpPr>
      <dsp:spPr>
        <a:xfrm>
          <a:off x="0" y="2823322"/>
          <a:ext cx="6260236" cy="940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prstClr val="black">
                  <a:hueOff val="0"/>
                  <a:satOff val="0"/>
                  <a:lumOff val="0"/>
                  <a:alphaOff val="0"/>
                </a:prstClr>
              </a:solidFill>
              <a:latin typeface="Calibri" panose="020F0502020204030204" pitchFamily="34" charset="0"/>
              <a:ea typeface="Roboto Light" panose="02000000000000000000" pitchFamily="2" charset="0"/>
              <a:cs typeface="Calibri" panose="020F0502020204030204" pitchFamily="34" charset="0"/>
            </a:rPr>
            <a:t>Progressions of observable behaviors </a:t>
          </a:r>
        </a:p>
      </dsp:txBody>
      <dsp:txXfrm>
        <a:off x="0" y="2823322"/>
        <a:ext cx="6260236" cy="940916"/>
      </dsp:txXfrm>
    </dsp:sp>
    <dsp:sp modelId="{114BF535-995D-4187-A254-653579953821}">
      <dsp:nvSpPr>
        <dsp:cNvPr id="0" name=""/>
        <dsp:cNvSpPr/>
      </dsp:nvSpPr>
      <dsp:spPr>
        <a:xfrm>
          <a:off x="0" y="3764238"/>
          <a:ext cx="6260236" cy="0"/>
        </a:xfrm>
        <a:prstGeom prst="line">
          <a:avLst/>
        </a:prstGeom>
        <a:solidFill>
          <a:srgbClr val="2D2E2F">
            <a:hueOff val="-7790594"/>
            <a:satOff val="97821"/>
            <a:lumOff val="18038"/>
            <a:alphaOff val="0"/>
          </a:srgbClr>
        </a:solidFill>
        <a:ln w="12700" cap="flat" cmpd="sng" algn="ctr">
          <a:solidFill>
            <a:srgbClr val="2D2E2F">
              <a:hueOff val="-7790594"/>
              <a:satOff val="97821"/>
              <a:lumOff val="18038"/>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32A025-95EE-45ED-AA39-C237ACA38427}">
      <dsp:nvSpPr>
        <dsp:cNvPr id="0" name=""/>
        <dsp:cNvSpPr/>
      </dsp:nvSpPr>
      <dsp:spPr>
        <a:xfrm>
          <a:off x="0" y="3764238"/>
          <a:ext cx="6260236" cy="940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pitchFamily="34" charset="0"/>
              <a:ea typeface="Roboto Light" panose="02000000000000000000" pitchFamily="2" charset="0"/>
              <a:cs typeface="Calibri" panose="020F0502020204030204" pitchFamily="34" charset="0"/>
            </a:rPr>
            <a:t>Language: strengths-based verbs</a:t>
          </a:r>
        </a:p>
      </dsp:txBody>
      <dsp:txXfrm>
        <a:off x="0" y="3764238"/>
        <a:ext cx="6260236" cy="940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B0EFC-E6E6-4DA5-9F39-8CF9ECCB6B3C}">
      <dsp:nvSpPr>
        <dsp:cNvPr id="0" name=""/>
        <dsp:cNvSpPr/>
      </dsp:nvSpPr>
      <dsp:spPr>
        <a:xfrm>
          <a:off x="1440" y="60556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Activating curiosity</a:t>
          </a:r>
        </a:p>
      </dsp:txBody>
      <dsp:txXfrm>
        <a:off x="1440" y="605566"/>
        <a:ext cx="1814743" cy="1088845"/>
      </dsp:txXfrm>
    </dsp:sp>
    <dsp:sp modelId="{B2C00680-D0B1-4746-8828-C49A26A1B78A}">
      <dsp:nvSpPr>
        <dsp:cNvPr id="0" name=""/>
        <dsp:cNvSpPr/>
      </dsp:nvSpPr>
      <dsp:spPr>
        <a:xfrm>
          <a:off x="1997657" y="60556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Adapting</a:t>
          </a:r>
        </a:p>
      </dsp:txBody>
      <dsp:txXfrm>
        <a:off x="1997657" y="605566"/>
        <a:ext cx="1814743" cy="1088845"/>
      </dsp:txXfrm>
    </dsp:sp>
    <dsp:sp modelId="{C4CAF5FF-34DA-4DC0-A33D-FEE763A39799}">
      <dsp:nvSpPr>
        <dsp:cNvPr id="0" name=""/>
        <dsp:cNvSpPr/>
      </dsp:nvSpPr>
      <dsp:spPr>
        <a:xfrm>
          <a:off x="3993875" y="60556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Analysing and reasoning</a:t>
          </a:r>
        </a:p>
      </dsp:txBody>
      <dsp:txXfrm>
        <a:off x="3993875" y="605566"/>
        <a:ext cx="1814743" cy="1088845"/>
      </dsp:txXfrm>
    </dsp:sp>
    <dsp:sp modelId="{B9BC07E4-0B24-4AB2-A343-F0A9501EEA90}">
      <dsp:nvSpPr>
        <dsp:cNvPr id="0" name=""/>
        <dsp:cNvSpPr/>
      </dsp:nvSpPr>
      <dsp:spPr>
        <a:xfrm>
          <a:off x="5990092" y="60556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Being accountable</a:t>
          </a:r>
        </a:p>
      </dsp:txBody>
      <dsp:txXfrm>
        <a:off x="5990092" y="605566"/>
        <a:ext cx="1814743" cy="1088845"/>
      </dsp:txXfrm>
    </dsp:sp>
    <dsp:sp modelId="{C12EA174-C1E5-41CC-ABED-0C60842018AC}">
      <dsp:nvSpPr>
        <dsp:cNvPr id="0" name=""/>
        <dsp:cNvSpPr/>
      </dsp:nvSpPr>
      <dsp:spPr>
        <a:xfrm>
          <a:off x="7986310" y="60556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Being considerate and caring</a:t>
          </a:r>
        </a:p>
      </dsp:txBody>
      <dsp:txXfrm>
        <a:off x="7986310" y="605566"/>
        <a:ext cx="1814743" cy="1088845"/>
      </dsp:txXfrm>
    </dsp:sp>
    <dsp:sp modelId="{0A3C0235-6A00-46FC-B226-ACC9617B1A93}">
      <dsp:nvSpPr>
        <dsp:cNvPr id="0" name=""/>
        <dsp:cNvSpPr/>
      </dsp:nvSpPr>
      <dsp:spPr>
        <a:xfrm>
          <a:off x="9982527" y="60556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Being creative</a:t>
          </a:r>
        </a:p>
      </dsp:txBody>
      <dsp:txXfrm>
        <a:off x="9982527" y="605566"/>
        <a:ext cx="1814743" cy="1088845"/>
      </dsp:txXfrm>
    </dsp:sp>
    <dsp:sp modelId="{5C1CF23F-7C62-4EF7-858B-A7B2E6083956}">
      <dsp:nvSpPr>
        <dsp:cNvPr id="0" name=""/>
        <dsp:cNvSpPr/>
      </dsp:nvSpPr>
      <dsp:spPr>
        <a:xfrm>
          <a:off x="1440" y="187588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Being organised</a:t>
          </a:r>
        </a:p>
      </dsp:txBody>
      <dsp:txXfrm>
        <a:off x="1440" y="1875886"/>
        <a:ext cx="1814743" cy="1088845"/>
      </dsp:txXfrm>
    </dsp:sp>
    <dsp:sp modelId="{483FA940-4BEE-43BA-9BB5-3C21AD80F5BA}">
      <dsp:nvSpPr>
        <dsp:cNvPr id="0" name=""/>
        <dsp:cNvSpPr/>
      </dsp:nvSpPr>
      <dsp:spPr>
        <a:xfrm>
          <a:off x="1997657" y="187588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Being reflective</a:t>
          </a:r>
        </a:p>
      </dsp:txBody>
      <dsp:txXfrm>
        <a:off x="1997657" y="1875886"/>
        <a:ext cx="1814743" cy="1088845"/>
      </dsp:txXfrm>
    </dsp:sp>
    <dsp:sp modelId="{6AF654FE-0945-4719-B584-C819DB483D95}">
      <dsp:nvSpPr>
        <dsp:cNvPr id="0" name=""/>
        <dsp:cNvSpPr/>
      </dsp:nvSpPr>
      <dsp:spPr>
        <a:xfrm>
          <a:off x="3993875" y="187588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Demonstrating initiative</a:t>
          </a:r>
        </a:p>
      </dsp:txBody>
      <dsp:txXfrm>
        <a:off x="3993875" y="1875886"/>
        <a:ext cx="1814743" cy="1088845"/>
      </dsp:txXfrm>
    </dsp:sp>
    <dsp:sp modelId="{33180E64-9381-43C4-8C80-480A3800984C}">
      <dsp:nvSpPr>
        <dsp:cNvPr id="0" name=""/>
        <dsp:cNvSpPr/>
      </dsp:nvSpPr>
      <dsp:spPr>
        <a:xfrm>
          <a:off x="5990092" y="187588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Demonstrating perseverance</a:t>
          </a:r>
        </a:p>
      </dsp:txBody>
      <dsp:txXfrm>
        <a:off x="5990092" y="1875886"/>
        <a:ext cx="1814743" cy="1088845"/>
      </dsp:txXfrm>
    </dsp:sp>
    <dsp:sp modelId="{51612680-EE36-434E-AAEF-275CEB5B3708}">
      <dsp:nvSpPr>
        <dsp:cNvPr id="0" name=""/>
        <dsp:cNvSpPr/>
      </dsp:nvSpPr>
      <dsp:spPr>
        <a:xfrm>
          <a:off x="7986310" y="187588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Demonstrating respect</a:t>
          </a:r>
        </a:p>
      </dsp:txBody>
      <dsp:txXfrm>
        <a:off x="7986310" y="1875886"/>
        <a:ext cx="1814743" cy="1088845"/>
      </dsp:txXfrm>
    </dsp:sp>
    <dsp:sp modelId="{8F132D43-DB0F-443D-973C-6EB8DE441881}">
      <dsp:nvSpPr>
        <dsp:cNvPr id="0" name=""/>
        <dsp:cNvSpPr/>
      </dsp:nvSpPr>
      <dsp:spPr>
        <a:xfrm>
          <a:off x="9982527" y="187588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Developing informed opinions</a:t>
          </a:r>
        </a:p>
      </dsp:txBody>
      <dsp:txXfrm>
        <a:off x="9982527" y="1875886"/>
        <a:ext cx="1814743" cy="1088845"/>
      </dsp:txXfrm>
    </dsp:sp>
    <dsp:sp modelId="{EFAE7C38-1CE9-455E-9287-911559AC634B}">
      <dsp:nvSpPr>
        <dsp:cNvPr id="0" name=""/>
        <dsp:cNvSpPr/>
      </dsp:nvSpPr>
      <dsp:spPr>
        <a:xfrm>
          <a:off x="1440" y="314620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Embracing diversity</a:t>
          </a:r>
        </a:p>
      </dsp:txBody>
      <dsp:txXfrm>
        <a:off x="1440" y="3146206"/>
        <a:ext cx="1814743" cy="1088845"/>
      </dsp:txXfrm>
    </dsp:sp>
    <dsp:sp modelId="{7D1AB3B0-FB77-4545-AA54-6AFA270AA00A}">
      <dsp:nvSpPr>
        <dsp:cNvPr id="0" name=""/>
        <dsp:cNvSpPr/>
      </dsp:nvSpPr>
      <dsp:spPr>
        <a:xfrm>
          <a:off x="1997657" y="314620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Forming relationships</a:t>
          </a:r>
        </a:p>
      </dsp:txBody>
      <dsp:txXfrm>
        <a:off x="1997657" y="3146206"/>
        <a:ext cx="1814743" cy="1088845"/>
      </dsp:txXfrm>
    </dsp:sp>
    <dsp:sp modelId="{6CE88A24-D5E1-4EAB-9D47-D691537CA62C}">
      <dsp:nvSpPr>
        <dsp:cNvPr id="0" name=""/>
        <dsp:cNvSpPr/>
      </dsp:nvSpPr>
      <dsp:spPr>
        <a:xfrm>
          <a:off x="3993875" y="314620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Inquiring</a:t>
          </a:r>
        </a:p>
      </dsp:txBody>
      <dsp:txXfrm>
        <a:off x="3993875" y="3146206"/>
        <a:ext cx="1814743" cy="1088845"/>
      </dsp:txXfrm>
    </dsp:sp>
    <dsp:sp modelId="{9C01826E-E590-42E6-9B76-B23E2217BE5B}">
      <dsp:nvSpPr>
        <dsp:cNvPr id="0" name=""/>
        <dsp:cNvSpPr/>
      </dsp:nvSpPr>
      <dsp:spPr>
        <a:xfrm>
          <a:off x="5990092" y="314620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Making contributions</a:t>
          </a:r>
        </a:p>
      </dsp:txBody>
      <dsp:txXfrm>
        <a:off x="5990092" y="3146206"/>
        <a:ext cx="1814743" cy="1088845"/>
      </dsp:txXfrm>
    </dsp:sp>
    <dsp:sp modelId="{0FF0C4C5-9432-4E1B-A5A8-0B9A41C40202}">
      <dsp:nvSpPr>
        <dsp:cNvPr id="0" name=""/>
        <dsp:cNvSpPr/>
      </dsp:nvSpPr>
      <dsp:spPr>
        <a:xfrm>
          <a:off x="7986310" y="314620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Operating with self-direction</a:t>
          </a:r>
        </a:p>
      </dsp:txBody>
      <dsp:txXfrm>
        <a:off x="7986310" y="3146206"/>
        <a:ext cx="1814743" cy="1088845"/>
      </dsp:txXfrm>
    </dsp:sp>
    <dsp:sp modelId="{AE54B38B-3033-4E4B-8021-ACB5A9C71CE7}">
      <dsp:nvSpPr>
        <dsp:cNvPr id="0" name=""/>
        <dsp:cNvSpPr/>
      </dsp:nvSpPr>
      <dsp:spPr>
        <a:xfrm>
          <a:off x="9982527" y="314620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Producing an outcome</a:t>
          </a:r>
        </a:p>
      </dsp:txBody>
      <dsp:txXfrm>
        <a:off x="9982527" y="3146206"/>
        <a:ext cx="1814743" cy="1088845"/>
      </dsp:txXfrm>
    </dsp:sp>
    <dsp:sp modelId="{A0E13746-555E-4B66-B388-D91B9E7FA4CD}">
      <dsp:nvSpPr>
        <dsp:cNvPr id="0" name=""/>
        <dsp:cNvSpPr/>
      </dsp:nvSpPr>
      <dsp:spPr>
        <a:xfrm>
          <a:off x="1997657" y="441652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Refining strategies</a:t>
          </a:r>
        </a:p>
      </dsp:txBody>
      <dsp:txXfrm>
        <a:off x="1997657" y="4416526"/>
        <a:ext cx="1814743" cy="1088845"/>
      </dsp:txXfrm>
    </dsp:sp>
    <dsp:sp modelId="{1B4F454C-4463-4C1C-A729-7FDB456779FF}">
      <dsp:nvSpPr>
        <dsp:cNvPr id="0" name=""/>
        <dsp:cNvSpPr/>
      </dsp:nvSpPr>
      <dsp:spPr>
        <a:xfrm>
          <a:off x="3993875" y="441652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Taking opportunities</a:t>
          </a:r>
        </a:p>
      </dsp:txBody>
      <dsp:txXfrm>
        <a:off x="3993875" y="4416526"/>
        <a:ext cx="1814743" cy="1088845"/>
      </dsp:txXfrm>
    </dsp:sp>
    <dsp:sp modelId="{F778E491-1F48-4A8F-BE8E-7D3C8ADDC79F}">
      <dsp:nvSpPr>
        <dsp:cNvPr id="0" name=""/>
        <dsp:cNvSpPr/>
      </dsp:nvSpPr>
      <dsp:spPr>
        <a:xfrm>
          <a:off x="5990092" y="441652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Using Feedback</a:t>
          </a:r>
        </a:p>
      </dsp:txBody>
      <dsp:txXfrm>
        <a:off x="5990092" y="4416526"/>
        <a:ext cx="1814743" cy="1088845"/>
      </dsp:txXfrm>
    </dsp:sp>
    <dsp:sp modelId="{06591C89-B0DC-49EB-987E-F8819081B4A4}">
      <dsp:nvSpPr>
        <dsp:cNvPr id="0" name=""/>
        <dsp:cNvSpPr/>
      </dsp:nvSpPr>
      <dsp:spPr>
        <a:xfrm>
          <a:off x="7986310" y="4416526"/>
          <a:ext cx="1814743" cy="1088845"/>
        </a:xfrm>
        <a:prstGeom prst="rect">
          <a:avLst/>
        </a:prstGeom>
        <a:solidFill>
          <a:schemeClr val="lt1">
            <a:hueOff val="0"/>
            <a:satOff val="0"/>
            <a:lumOff val="0"/>
            <a:alphaOff val="0"/>
          </a:schemeClr>
        </a:solidFill>
        <a:ln w="19050" cap="flat" cmpd="sng" algn="ctr">
          <a:solidFill>
            <a:srgbClr val="7AB8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Working with Challenges</a:t>
          </a:r>
        </a:p>
      </dsp:txBody>
      <dsp:txXfrm>
        <a:off x="7986310" y="4416526"/>
        <a:ext cx="1814743" cy="1088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22DCB-7B87-4593-A1E7-9A29EC1649EB}">
      <dsp:nvSpPr>
        <dsp:cNvPr id="0" name=""/>
        <dsp:cNvSpPr/>
      </dsp:nvSpPr>
      <dsp:spPr>
        <a:xfrm>
          <a:off x="2884164" y="82036"/>
          <a:ext cx="3937732" cy="3937732"/>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u="none" kern="1200"/>
            <a:t>Capabilities embedded in Subjects</a:t>
          </a:r>
        </a:p>
        <a:p>
          <a:pPr marL="0" lvl="0" indent="0" algn="ctr" defTabSz="1066800">
            <a:lnSpc>
              <a:spcPct val="90000"/>
            </a:lnSpc>
            <a:spcBef>
              <a:spcPct val="0"/>
            </a:spcBef>
            <a:spcAft>
              <a:spcPct val="35000"/>
            </a:spcAft>
            <a:buNone/>
          </a:pPr>
          <a:endParaRPr lang="en-AU" sz="1600" b="0" u="none" kern="1200"/>
        </a:p>
      </dsp:txBody>
      <dsp:txXfrm>
        <a:off x="3409195" y="771139"/>
        <a:ext cx="2887670" cy="1771979"/>
      </dsp:txXfrm>
    </dsp:sp>
    <dsp:sp modelId="{D79B4E6B-DDC1-4071-A92E-F9D127625DAB}">
      <dsp:nvSpPr>
        <dsp:cNvPr id="0" name=""/>
        <dsp:cNvSpPr/>
      </dsp:nvSpPr>
      <dsp:spPr>
        <a:xfrm>
          <a:off x="4305029" y="2543119"/>
          <a:ext cx="3937732" cy="3937732"/>
        </a:xfrm>
        <a:prstGeom prst="ellipse">
          <a:avLst/>
        </a:prstGeom>
        <a:solidFill>
          <a:schemeClr val="accent5">
            <a:alpha val="50000"/>
            <a:hueOff val="207253"/>
            <a:satOff val="19748"/>
            <a:lumOff val="-823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u="none" kern="1200"/>
            <a:t>Recognition of Learning</a:t>
          </a:r>
          <a:endParaRPr lang="en-AU" sz="2400" u="none" kern="1200"/>
        </a:p>
      </dsp:txBody>
      <dsp:txXfrm>
        <a:off x="5509319" y="3560366"/>
        <a:ext cx="2362639" cy="2165753"/>
      </dsp:txXfrm>
    </dsp:sp>
    <dsp:sp modelId="{8CAB0F70-1483-4025-9C5D-9F2D01B707C7}">
      <dsp:nvSpPr>
        <dsp:cNvPr id="0" name=""/>
        <dsp:cNvSpPr/>
      </dsp:nvSpPr>
      <dsp:spPr>
        <a:xfrm>
          <a:off x="1463299" y="2543119"/>
          <a:ext cx="3937732" cy="3937732"/>
        </a:xfrm>
        <a:prstGeom prst="ellipse">
          <a:avLst/>
        </a:prstGeom>
        <a:solidFill>
          <a:schemeClr val="accent5">
            <a:alpha val="50000"/>
            <a:hueOff val="414507"/>
            <a:satOff val="39495"/>
            <a:lumOff val="-1647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u="none" kern="1200"/>
            <a:t>Stand-alone Capability Judgments</a:t>
          </a:r>
          <a:endParaRPr lang="en-AU" sz="2400" u="none" kern="1200"/>
        </a:p>
      </dsp:txBody>
      <dsp:txXfrm>
        <a:off x="1834102" y="3560366"/>
        <a:ext cx="2362639" cy="216575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5A5D6C0-6E10-4BBC-B093-A31542A1E1EE}" type="datetimeFigureOut">
              <a:t>7/14/2024</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FBFAD2C-A823-4B2F-8DD1-5CBA1EDE54B6}" type="slidenum">
              <a:t>‹#›</a:t>
            </a:fld>
            <a:endParaRPr lang="en-US"/>
          </a:p>
        </p:txBody>
      </p:sp>
    </p:spTree>
    <p:extLst>
      <p:ext uri="{BB962C8B-B14F-4D97-AF65-F5344CB8AC3E}">
        <p14:creationId xmlns:p14="http://schemas.microsoft.com/office/powerpoint/2010/main" val="465735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latin typeface="Roboto"/>
                <a:ea typeface="Roboto"/>
                <a:cs typeface="Roboto"/>
              </a:rPr>
              <a:t>In </a:t>
            </a:r>
            <a:r>
              <a:rPr lang="en-US" dirty="0">
                <a:latin typeface="Roboto"/>
                <a:ea typeface="Roboto"/>
                <a:cs typeface="Roboto"/>
              </a:rPr>
              <a:t>efforts to launch and understand the new strategic plan, it is important to reflect on the past strategic plan.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523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SACE is therefore looking to create a qualification for a changing world and is looking to do so by utilizing the power of partnerships (schooling, tertiary institutions and industry).</a:t>
            </a:r>
          </a:p>
          <a:p>
            <a:endParaRPr lang="en-US" dirty="0"/>
          </a:p>
          <a:p>
            <a:r>
              <a:rPr lang="en-US" dirty="0"/>
              <a:t>In regard to a qualification for a changing world, there are three key projects that will be acted upon through this strategic plan. These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851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AU" dirty="0">
                <a:effectLst/>
                <a:latin typeface="Roboto" panose="02000000000000000000" pitchFamily="2" charset="0"/>
                <a:cs typeface="Roboto"/>
              </a:rPr>
            </a:br>
            <a:endParaRPr lang="en-AU" dirty="0">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90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74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466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latin typeface="Roboto"/>
                <a:ea typeface="Roboto"/>
                <a:cs typeface="Roboto"/>
              </a:rPr>
              <a:t>Roadmap</a:t>
            </a:r>
            <a:endParaRPr lang="en-AU" dirty="0">
              <a:effectLst/>
              <a:latin typeface="Roboto"/>
              <a:ea typeface="Roboto"/>
              <a:cs typeface="Roboto"/>
            </a:endParaRPr>
          </a:p>
          <a:p>
            <a:r>
              <a:rPr lang="en-AU" dirty="0">
                <a:effectLst/>
                <a:latin typeface="Roboto"/>
                <a:ea typeface="Roboto"/>
                <a:cs typeface="Roboto"/>
              </a:rPr>
              <a:t>Reinforcing the stages, we are continuing to learn from the way we approached the last strategic plan – it’s impact has been very good, and we want to continue to strengthen our impact</a:t>
            </a:r>
          </a:p>
          <a:p>
            <a:endParaRPr lang="en-AU" dirty="0">
              <a:effectLst/>
              <a:latin typeface="Roboto" panose="02000000000000000000" pitchFamily="2" charset="0"/>
            </a:endParaRPr>
          </a:p>
          <a:p>
            <a:r>
              <a:rPr lang="en-AU" dirty="0">
                <a:effectLst/>
                <a:latin typeface="Roboto"/>
                <a:ea typeface="Roboto"/>
                <a:cs typeface="Roboto"/>
              </a:rPr>
              <a:t>The stages of what we call a roadmap look like this...</a:t>
            </a:r>
          </a:p>
          <a:p>
            <a:endParaRPr lang="en-AU" dirty="0">
              <a:effectLst/>
              <a:latin typeface="Roboto" panose="02000000000000000000" pitchFamily="2" charset="0"/>
            </a:endParaRPr>
          </a:p>
          <a:p>
            <a:r>
              <a:rPr lang="en-AU" dirty="0">
                <a:effectLst/>
                <a:latin typeface="Roboto"/>
                <a:ea typeface="Roboto"/>
                <a:cs typeface="Roboto"/>
              </a:rPr>
              <a:t>These phases can be longer or shorter depending on complexity of change with different communities.</a:t>
            </a:r>
          </a:p>
          <a:p>
            <a:endParaRPr lang="en-AU" dirty="0">
              <a:effectLst/>
              <a:latin typeface="Roboto" panose="02000000000000000000" pitchFamily="2" charset="0"/>
            </a:endParaRPr>
          </a:p>
          <a:p>
            <a:r>
              <a:rPr lang="en-AU" dirty="0">
                <a:effectLst/>
                <a:latin typeface="Roboto"/>
                <a:ea typeface="Roboto"/>
                <a:cs typeface="Roboto"/>
              </a:rPr>
              <a:t>We will go at the pace, ambition and appetite of your community.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326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latin typeface="Roboto"/>
                <a:ea typeface="Roboto"/>
                <a:cs typeface="Roboto"/>
              </a:rPr>
              <a:t>The Lotus</a:t>
            </a:r>
          </a:p>
          <a:p>
            <a:endParaRPr lang="en-AU" b="1" dirty="0">
              <a:effectLst/>
              <a:latin typeface="Roboto" panose="02000000000000000000" pitchFamily="2" charset="0"/>
            </a:endParaRPr>
          </a:p>
          <a:p>
            <a:pPr marL="171450" indent="-171450">
              <a:buFontTx/>
              <a:buChar char="-"/>
            </a:pPr>
            <a:r>
              <a:rPr lang="en-US" b="0" dirty="0">
                <a:effectLst/>
                <a:latin typeface="Roboto"/>
                <a:ea typeface="Roboto"/>
                <a:cs typeface="Roboto"/>
              </a:rPr>
              <a:t>This is the visual we refer to as the ‘lotus’. </a:t>
            </a:r>
          </a:p>
          <a:p>
            <a:pPr marL="171450" indent="-171450">
              <a:buFontTx/>
              <a:buChar char="-"/>
            </a:pPr>
            <a:r>
              <a:rPr lang="en-US" b="0" dirty="0">
                <a:effectLst/>
                <a:latin typeface="Roboto"/>
                <a:ea typeface="Roboto"/>
                <a:cs typeface="Roboto"/>
              </a:rPr>
              <a:t>It captures a summary of the strategic plan on one page.</a:t>
            </a:r>
            <a:endParaRPr lang="en-US" b="0" dirty="0">
              <a:latin typeface="Roboto"/>
              <a:ea typeface="Roboto"/>
              <a:cs typeface="Roboto"/>
            </a:endParaRPr>
          </a:p>
          <a:p>
            <a:endParaRPr lang="en-AU" b="0" dirty="0">
              <a:effectLst/>
              <a:latin typeface="Roboto"/>
              <a:ea typeface="Roboto"/>
              <a:cs typeface="Roboto"/>
            </a:endParaRPr>
          </a:p>
          <a:p>
            <a:endParaRPr lang="en-AU" b="0" dirty="0">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28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effectLst/>
                <a:latin typeface="Calibri" panose="020F0502020204030204" pitchFamily="34" charset="0"/>
                <a:ea typeface="Calibri" panose="020F0502020204030204" pitchFamily="34" charset="0"/>
                <a:cs typeface="Times New Roman" panose="02020603050405020304" pitchFamily="18" charset="0"/>
              </a:rPr>
              <a:t>The Engine room is a not just a metaphor for the SACE Board internally, it’s also relevant to all our partners and stakeholders.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100" dirty="0">
                <a:effectLst/>
                <a:latin typeface="Calibri" panose="020F0502020204030204" pitchFamily="34" charset="0"/>
                <a:ea typeface="Calibri" panose="020F0502020204030204" pitchFamily="34" charset="0"/>
                <a:cs typeface="Times New Roman" panose="02020603050405020304" pitchFamily="18" charset="0"/>
              </a:rPr>
              <a:t>With a strong engine room we can </a:t>
            </a:r>
            <a:r>
              <a:rPr lang="en-AU" sz="1100" b="1" dirty="0">
                <a:effectLst/>
                <a:latin typeface="Calibri" panose="020F0502020204030204" pitchFamily="34" charset="0"/>
                <a:ea typeface="Calibri" panose="020F0502020204030204" pitchFamily="34" charset="0"/>
                <a:cs typeface="Times New Roman" panose="02020603050405020304" pitchFamily="18" charset="0"/>
              </a:rPr>
              <a:t>increase efficiency, strengthen engagement and confidence, and help our teams to collaborate and co-design.</a:t>
            </a:r>
          </a:p>
          <a:p>
            <a:r>
              <a:rPr lang="en-AU" sz="1100" b="1"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100" dirty="0">
                <a:effectLst/>
                <a:latin typeface="Calibri" panose="020F0502020204030204" pitchFamily="34" charset="0"/>
                <a:ea typeface="Calibri" panose="020F0502020204030204" pitchFamily="34" charset="0"/>
                <a:cs typeface="Times New Roman" panose="02020603050405020304" pitchFamily="18" charset="0"/>
              </a:rPr>
              <a:t>– Systems and processes are solid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effectLst/>
                <a:latin typeface="Calibri" panose="020F0502020204030204" pitchFamily="34" charset="0"/>
                <a:ea typeface="Calibri" panose="020F0502020204030204" pitchFamily="34" charset="0"/>
                <a:cs typeface="Times New Roman" panose="02020603050405020304" pitchFamily="18" charset="0"/>
              </a:rPr>
              <a:t>– Teachers and leaders are supported through continuity and stability.</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100" dirty="0">
                <a:effectLst/>
                <a:latin typeface="Calibri" panose="020F0502020204030204" pitchFamily="34" charset="0"/>
                <a:ea typeface="Calibri" panose="020F0502020204030204" pitchFamily="34" charset="0"/>
                <a:cs typeface="Times New Roman" panose="02020603050405020304" pitchFamily="18" charset="0"/>
              </a:rPr>
              <a:t>That is how we can deliver a passport to thrive to every student.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23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effectLst/>
                <a:latin typeface="Calibri" panose="020F0502020204030204" pitchFamily="34" charset="0"/>
                <a:ea typeface="Calibri" panose="020F0502020204030204" pitchFamily="34" charset="0"/>
                <a:cs typeface="Times New Roman" panose="02020603050405020304" pitchFamily="18" charset="0"/>
              </a:rPr>
              <a:t>Operational assessment systems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200" dirty="0">
                <a:effectLst/>
                <a:latin typeface="Calibri" panose="020F0502020204030204" pitchFamily="34" charset="0"/>
                <a:ea typeface="Calibri" panose="020F0502020204030204" pitchFamily="34" charset="0"/>
                <a:cs typeface="Times New Roman" panose="02020603050405020304" pitchFamily="18" charset="0"/>
              </a:rPr>
              <a:t>We’ve been listening to our stakeholders about the role they want us to play in realising our new strategy that they can co-own and drive – with us.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And in the engine room, there are three focus areas through assessment systems that a qualification for a changing world will rely upon.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99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Roboto"/>
                <a:ea typeface="Roboto"/>
                <a:cs typeface="Roboto"/>
              </a:rPr>
              <a:t>Subject</a:t>
            </a:r>
            <a:r>
              <a:rPr lang="en-AU" b="1" dirty="0">
                <a:effectLst/>
                <a:latin typeface="Roboto"/>
                <a:ea typeface="Roboto"/>
                <a:cs typeface="Roboto"/>
              </a:rPr>
              <a:t> renewal</a:t>
            </a:r>
            <a:endParaRPr lang="en-AU" dirty="0">
              <a:effectLst/>
              <a:latin typeface="Roboto"/>
              <a:ea typeface="Roboto"/>
              <a:cs typeface="Roboto"/>
            </a:endParaRPr>
          </a:p>
          <a:p>
            <a:r>
              <a:rPr lang="en-AU" dirty="0">
                <a:effectLst/>
                <a:latin typeface="Roboto"/>
                <a:ea typeface="Roboto"/>
                <a:cs typeface="Roboto"/>
              </a:rPr>
              <a:t>All subjects can now benefit from renewal through the learnings we have embedded from our previous strategy.</a:t>
            </a:r>
          </a:p>
          <a:p>
            <a:endParaRPr lang="en-AU" dirty="0">
              <a:effectLst/>
              <a:latin typeface="Roboto" panose="02000000000000000000" pitchFamily="2" charset="0"/>
            </a:endParaRPr>
          </a:p>
          <a:p>
            <a:r>
              <a:rPr lang="en-AU" dirty="0">
                <a:effectLst/>
                <a:latin typeface="Roboto"/>
                <a:ea typeface="Roboto"/>
                <a:cs typeface="Roboto"/>
              </a:rPr>
              <a:t>This will enable us to focus on:</a:t>
            </a:r>
          </a:p>
          <a:p>
            <a:r>
              <a:rPr lang="en-AU" dirty="0">
                <a:effectLst/>
                <a:latin typeface="Roboto"/>
                <a:ea typeface="Roboto"/>
                <a:cs typeface="Roboto"/>
              </a:rPr>
              <a:t>– Real-world learning that is more relevant to students</a:t>
            </a:r>
          </a:p>
          <a:p>
            <a:r>
              <a:rPr lang="en-AU" dirty="0">
                <a:effectLst/>
                <a:latin typeface="Roboto"/>
                <a:ea typeface="Roboto"/>
                <a:cs typeface="Roboto"/>
              </a:rPr>
              <a:t>– Deep authentic learning</a:t>
            </a:r>
          </a:p>
          <a:p>
            <a:r>
              <a:rPr lang="en-AU" dirty="0">
                <a:effectLst/>
                <a:latin typeface="Roboto"/>
                <a:ea typeface="Roboto"/>
                <a:cs typeface="Roboto"/>
              </a:rPr>
              <a:t>– Capabilities – intentionally designing subjects to create the conditions for capabilities to develop</a:t>
            </a:r>
          </a:p>
          <a:p>
            <a:endParaRPr lang="en-AU" dirty="0">
              <a:effectLst/>
              <a:latin typeface="Roboto" panose="02000000000000000000" pitchFamily="2" charset="0"/>
            </a:endParaRPr>
          </a:p>
          <a:p>
            <a:r>
              <a:rPr lang="en-AU" dirty="0">
                <a:effectLst/>
                <a:latin typeface="Roboto"/>
                <a:ea typeface="Roboto"/>
                <a:cs typeface="Roboto"/>
              </a:rPr>
              <a:t>As we do this we can increase the level of agency - for students and for teachers as well</a:t>
            </a:r>
          </a:p>
          <a:p>
            <a:endParaRPr lang="en-AU" dirty="0">
              <a:effectLst/>
              <a:latin typeface="Roboto" panose="02000000000000000000" pitchFamily="2" charset="0"/>
            </a:endParaRPr>
          </a:p>
          <a:p>
            <a:r>
              <a:rPr lang="en-AU" dirty="0">
                <a:effectLst/>
                <a:latin typeface="Roboto"/>
                <a:ea typeface="Roboto"/>
                <a:cs typeface="Roboto"/>
              </a:rPr>
              <a:t>The role of the teacher is more important than ever and subject renewal will enable teachers to play a greater role in student learning as a responsive mentor, coach or guide - understanding where your student is at in their learning and knowing when to step in with support to allow them to flourish.</a:t>
            </a:r>
          </a:p>
          <a:p>
            <a:endParaRPr lang="en-AU" dirty="0">
              <a:effectLst/>
              <a:latin typeface="Roboto" panose="02000000000000000000" pitchFamily="2" charset="0"/>
            </a:endParaRPr>
          </a:p>
          <a:p>
            <a:r>
              <a:rPr lang="en-AU" dirty="0">
                <a:effectLst/>
                <a:latin typeface="Roboto"/>
                <a:ea typeface="Roboto"/>
                <a:cs typeface="Roboto"/>
              </a:rPr>
              <a:t>This role can’t be replaced by AI or a machine – it’s a human quality that is highly valued.</a:t>
            </a:r>
          </a:p>
          <a:p>
            <a:br>
              <a:rPr lang="en-AU" dirty="0">
                <a:effectLst/>
                <a:latin typeface="Roboto" panose="02000000000000000000" pitchFamily="2" charset="0"/>
                <a:cs typeface="Roboto"/>
              </a:rPr>
            </a:br>
            <a:endParaRPr lang="en-AU" dirty="0">
              <a:effectLst/>
              <a:latin typeface="Roboto" panose="02000000000000000000" pitchFamily="2" charset="0"/>
            </a:endParaRPr>
          </a:p>
          <a:p>
            <a:br>
              <a:rPr lang="en-AU" dirty="0">
                <a:effectLst/>
                <a:latin typeface="Roboto" panose="02000000000000000000" pitchFamily="2" charset="0"/>
                <a:cs typeface="Roboto"/>
              </a:rPr>
            </a:br>
            <a:endParaRPr lang="en-AU" dirty="0">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B671FCC8-5EEB-A145-8C8D-0E4D76929FE5}" type="slidenum">
              <a:rPr lang="en-US" smtClean="0"/>
              <a:t>18</a:t>
            </a:fld>
            <a:endParaRPr lang="en-US"/>
          </a:p>
        </p:txBody>
      </p:sp>
    </p:spTree>
    <p:extLst>
      <p:ext uri="{BB962C8B-B14F-4D97-AF65-F5344CB8AC3E}">
        <p14:creationId xmlns:p14="http://schemas.microsoft.com/office/powerpoint/2010/main" val="824154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It is our ambition to set off every subject on its own subject renewal path starting in 2024.</a:t>
            </a:r>
            <a:endParaRPr lang="en-US" dirty="0"/>
          </a:p>
          <a:p>
            <a:pPr marL="171450" indent="-171450">
              <a:buFontTx/>
              <a:buChar char="-"/>
            </a:pPr>
            <a:r>
              <a:rPr lang="en-AU" dirty="0"/>
              <a:t>We're hoping to work with the teaching community to map out a subject renewal road map that takes into account global directions in your subject</a:t>
            </a:r>
            <a:r>
              <a:rPr lang="en-US" dirty="0"/>
              <a:t>, </a:t>
            </a:r>
            <a:r>
              <a:rPr lang="en-AU" dirty="0"/>
              <a:t>the vision and ambition for the future of your subject and consider the pace of change based on the appetite in your community</a:t>
            </a:r>
            <a:r>
              <a:rPr lang="en-US" dirty="0"/>
              <a:t>. </a:t>
            </a:r>
          </a:p>
          <a:p>
            <a:pPr marL="171450" indent="-171450">
              <a:buFontTx/>
              <a:buChar char="-"/>
            </a:pPr>
            <a:r>
              <a:rPr lang="en-AU" dirty="0"/>
              <a:t>We will be listening</a:t>
            </a:r>
            <a:r>
              <a:rPr lang="en-US" dirty="0"/>
              <a:t>, </a:t>
            </a:r>
            <a:r>
              <a:rPr lang="en-AU" dirty="0"/>
              <a:t>working with you,</a:t>
            </a:r>
            <a:r>
              <a:rPr lang="en-US" dirty="0"/>
              <a:t> </a:t>
            </a:r>
            <a:r>
              <a:rPr lang="en-AU" dirty="0"/>
              <a:t>and going as fast or slow as the community allows us</a:t>
            </a:r>
            <a:r>
              <a:rPr lang="en-US" dirty="0"/>
              <a:t>.</a:t>
            </a:r>
          </a:p>
          <a:p>
            <a:endParaRPr lang="en-US" dirty="0">
              <a:ea typeface="Calibri"/>
              <a:cs typeface="Calibri"/>
            </a:endParaRPr>
          </a:p>
          <a:p>
            <a:r>
              <a:rPr lang="en-AU" dirty="0"/>
              <a:t>Each subject has its own unique history and identity</a:t>
            </a:r>
            <a:r>
              <a:rPr lang="en-US" dirty="0"/>
              <a:t>, </a:t>
            </a:r>
            <a:r>
              <a:rPr lang="en-AU" dirty="0"/>
              <a:t>but we are committed to developing new curriculum that</a:t>
            </a:r>
            <a:r>
              <a:rPr lang="en-US" dirty="0"/>
              <a:t>:</a:t>
            </a:r>
          </a:p>
          <a:p>
            <a:r>
              <a:rPr lang="en-US" b="1" dirty="0"/>
              <a:t>- </a:t>
            </a:r>
            <a:r>
              <a:rPr lang="en-AU" b="1" dirty="0"/>
              <a:t>Has space for student agency and allow students to take greater control over their learning</a:t>
            </a:r>
            <a:endParaRPr lang="en-US" b="1" dirty="0"/>
          </a:p>
          <a:p>
            <a:r>
              <a:rPr lang="en-US" b="1" dirty="0"/>
              <a:t>- </a:t>
            </a:r>
            <a:r>
              <a:rPr lang="en-AU" b="1" dirty="0"/>
              <a:t>Remove some of the overcrowded curriculum </a:t>
            </a:r>
            <a:r>
              <a:rPr lang="en-AU" dirty="0"/>
              <a:t>that allows the flexibility for teachers to deep dive into areas of specific interest for them and their cohort and connect the learning to real life relevance and experiences</a:t>
            </a:r>
            <a:endParaRPr lang="en-US" dirty="0"/>
          </a:p>
          <a:p>
            <a:r>
              <a:rPr lang="en-US" dirty="0"/>
              <a:t>-</a:t>
            </a:r>
            <a:r>
              <a:rPr lang="en-AU" dirty="0"/>
              <a:t>To </a:t>
            </a:r>
            <a:r>
              <a:rPr lang="en-AU" b="1" dirty="0"/>
              <a:t>look for opportunities to broaden the range of evidence </a:t>
            </a:r>
            <a:r>
              <a:rPr lang="en-AU" dirty="0"/>
              <a:t>that students can provide and show their understanding</a:t>
            </a:r>
            <a:endParaRPr lang="en-US" dirty="0"/>
          </a:p>
          <a:p>
            <a:r>
              <a:rPr lang="en-US" b="1" dirty="0"/>
              <a:t>-</a:t>
            </a:r>
            <a:r>
              <a:rPr lang="en-AU" b="1" dirty="0"/>
              <a:t> And to build in ways where students have an opportunity to think about their learning strategies</a:t>
            </a:r>
            <a:r>
              <a:rPr lang="en-US" b="1" dirty="0"/>
              <a:t>, </a:t>
            </a:r>
            <a:r>
              <a:rPr lang="en-AU" b="1" dirty="0"/>
              <a:t>understand how they learn and be able to regulate for improvement</a:t>
            </a:r>
            <a:r>
              <a:rPr lang="en-US" b="1" dirty="0"/>
              <a:t>.</a:t>
            </a:r>
          </a:p>
          <a:p>
            <a:endParaRPr lang="en-US" dirty="0">
              <a:ea typeface="Calibri"/>
              <a:cs typeface="Calibri"/>
            </a:endParaRPr>
          </a:p>
          <a:p>
            <a:endParaRPr lang="en-US" dirty="0"/>
          </a:p>
          <a:p>
            <a:r>
              <a:rPr lang="en-AU" dirty="0"/>
              <a:t> </a:t>
            </a:r>
          </a:p>
        </p:txBody>
      </p:sp>
      <p:sp>
        <p:nvSpPr>
          <p:cNvPr id="4" name="Slide Number Placeholder 3"/>
          <p:cNvSpPr>
            <a:spLocks noGrp="1"/>
          </p:cNvSpPr>
          <p:nvPr>
            <p:ph type="sldNum" sz="quarter" idx="5"/>
          </p:nvPr>
        </p:nvSpPr>
        <p:spPr/>
        <p:txBody>
          <a:bodyPr/>
          <a:lstStyle/>
          <a:p>
            <a:fld id="{29305DFB-67D5-4FEC-9CD1-5C7186E7A1E6}" type="slidenum">
              <a:rPr lang="en-AU" smtClean="0"/>
              <a:t>19</a:t>
            </a:fld>
            <a:endParaRPr lang="en-AU"/>
          </a:p>
        </p:txBody>
      </p:sp>
    </p:spTree>
    <p:extLst>
      <p:ext uri="{BB962C8B-B14F-4D97-AF65-F5344CB8AC3E}">
        <p14:creationId xmlns:p14="http://schemas.microsoft.com/office/powerpoint/2010/main" val="319794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en-US" dirty="0"/>
              <a:t>Previous Strategic Plan - Thrive Framework </a:t>
            </a:r>
          </a:p>
          <a:p>
            <a:pPr marL="514350" lvl="1" indent="-228600">
              <a:buFont typeface="Courier New"/>
              <a:buChar char="o"/>
            </a:pPr>
            <a:r>
              <a:rPr lang="en-US" dirty="0"/>
              <a:t>Quite conceptual </a:t>
            </a:r>
          </a:p>
          <a:p>
            <a:pPr marL="514350" lvl="1" indent="-228600">
              <a:buFont typeface="Courier New"/>
              <a:buChar char="o"/>
            </a:pPr>
            <a:r>
              <a:rPr lang="en-US" dirty="0"/>
              <a:t>Reframing the education narrative </a:t>
            </a:r>
            <a:endParaRPr lang="en-US" dirty="0">
              <a:ea typeface="Calibri"/>
              <a:cs typeface="Calibri"/>
            </a:endParaRPr>
          </a:p>
          <a:p>
            <a:pPr marL="514350" lvl="1" indent="-228600">
              <a:buFont typeface="Courier New"/>
              <a:buChar char="o"/>
            </a:pPr>
            <a:r>
              <a:rPr lang="en-US" dirty="0"/>
              <a:t>Complex </a:t>
            </a:r>
            <a:endParaRPr lang="en-US" dirty="0">
              <a:ea typeface="Calibri"/>
              <a:cs typeface="Calibri"/>
            </a:endParaRPr>
          </a:p>
          <a:p>
            <a:pPr marL="514350" lvl="1" indent="-228600">
              <a:buFont typeface="Courier New"/>
              <a:buChar char="o"/>
            </a:pPr>
            <a:r>
              <a:rPr lang="en-US" dirty="0"/>
              <a:t>Playing a long game</a:t>
            </a:r>
            <a:endParaRPr lang="en-US" dirty="0">
              <a:ea typeface="Calibri" panose="020F0502020204030204"/>
              <a:cs typeface="Calibri" panose="020F0502020204030204"/>
            </a:endParaRPr>
          </a:p>
          <a:p>
            <a:pPr marL="285750" lvl="1"/>
            <a:endParaRPr lang="en-US" dirty="0">
              <a:ea typeface="Calibri" panose="020F0502020204030204"/>
              <a:cs typeface="Calibri" panose="020F0502020204030204"/>
            </a:endParaRPr>
          </a:p>
          <a:p>
            <a:r>
              <a:rPr lang="en-US" dirty="0"/>
              <a:t>1. SACE is not a competition – Broaden the definition of success </a:t>
            </a:r>
            <a:endParaRPr lang="en-US" dirty="0">
              <a:ea typeface="Calibri" panose="020F0502020204030204"/>
              <a:cs typeface="Calibri" panose="020F0502020204030204"/>
            </a:endParaRPr>
          </a:p>
          <a:p>
            <a:pPr marL="171450" indent="-171450">
              <a:buFont typeface="Arial"/>
              <a:buChar char="•"/>
            </a:pPr>
            <a:r>
              <a:rPr lang="en-US" dirty="0"/>
              <a:t>Students entitled to more than a checklist of knowledge and skill</a:t>
            </a:r>
            <a:endParaRPr lang="en-US" dirty="0">
              <a:ea typeface="Calibri"/>
              <a:cs typeface="Calibri"/>
            </a:endParaRPr>
          </a:p>
          <a:p>
            <a:pPr marL="171450" indent="-171450">
              <a:buFont typeface="Arial"/>
              <a:buChar char="•"/>
            </a:pPr>
            <a:r>
              <a:rPr lang="en-US" dirty="0"/>
              <a:t>Move beyond our role of assessing knowledge and skills and cognitive abilities </a:t>
            </a:r>
            <a:endParaRPr lang="en-US" dirty="0">
              <a:ea typeface="Calibri" panose="020F0502020204030204"/>
              <a:cs typeface="Calibri" panose="020F0502020204030204"/>
            </a:endParaRPr>
          </a:p>
          <a:p>
            <a:pPr marL="171450" indent="-171450">
              <a:buFont typeface="Arial"/>
              <a:buChar char="•"/>
            </a:pPr>
            <a:r>
              <a:rPr lang="en-US" dirty="0"/>
              <a:t>Alongside and complimentary to </a:t>
            </a:r>
            <a:endParaRPr lang="en-US" dirty="0">
              <a:ea typeface="Calibri"/>
              <a:cs typeface="Calibri"/>
            </a:endParaRPr>
          </a:p>
          <a:p>
            <a:pPr marL="171450" indent="-171450">
              <a:buFont typeface="Arial"/>
              <a:buChar char="•"/>
            </a:pPr>
            <a:r>
              <a:rPr lang="en-US" dirty="0"/>
              <a:t>Is the intentional development of capabilities </a:t>
            </a:r>
            <a:endParaRPr lang="en-US" dirty="0">
              <a:ea typeface="Calibri"/>
              <a:cs typeface="Calibri"/>
            </a:endParaRPr>
          </a:p>
          <a:p>
            <a:endParaRPr lang="en-US" dirty="0">
              <a:ea typeface="Calibri"/>
              <a:cs typeface="Calibri"/>
            </a:endParaRPr>
          </a:p>
          <a:p>
            <a:r>
              <a:rPr lang="en-US" dirty="0"/>
              <a:t>2. Bring whole student into focus </a:t>
            </a:r>
          </a:p>
          <a:p>
            <a:pPr marL="171450" indent="-171450">
              <a:buFont typeface="Arial"/>
              <a:buChar char="•"/>
            </a:pPr>
            <a:r>
              <a:rPr lang="en-US" dirty="0"/>
              <a:t>Develop the whole person </a:t>
            </a:r>
            <a:endParaRPr lang="en-US" dirty="0">
              <a:ea typeface="Calibri" panose="020F0502020204030204"/>
              <a:cs typeface="Calibri" panose="020F0502020204030204"/>
            </a:endParaRPr>
          </a:p>
          <a:p>
            <a:pPr marL="171450" indent="-171450">
              <a:buFont typeface="Arial"/>
              <a:buChar char="•"/>
            </a:pPr>
            <a:r>
              <a:rPr lang="en-US" dirty="0"/>
              <a:t>To prosper and flourish is the intentional outcome of education </a:t>
            </a:r>
            <a:endParaRPr lang="en-US" dirty="0">
              <a:ea typeface="Calibri" panose="020F0502020204030204"/>
              <a:cs typeface="Calibri" panose="020F0502020204030204"/>
            </a:endParaRPr>
          </a:p>
          <a:p>
            <a:pPr marL="171450" indent="-171450">
              <a:buFont typeface="Arial"/>
              <a:buChar char="•"/>
            </a:pPr>
            <a:r>
              <a:rPr lang="en-US" dirty="0"/>
              <a:t>Finish their schooling experience with evidence of unique abilities</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9ACF9-34B2-4CD9-8538-E2137E06BC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747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b4a6dd1cf4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b4a6dd1cf4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AU" dirty="0"/>
              <a:t>We are committed to developing new curriculum that</a:t>
            </a:r>
            <a:r>
              <a:rPr lang="en-US" dirty="0"/>
              <a:t>:</a:t>
            </a:r>
          </a:p>
          <a:p>
            <a:endParaRPr lang="en-US" dirty="0"/>
          </a:p>
          <a:p>
            <a:r>
              <a:rPr lang="en-US" dirty="0"/>
              <a:t>- </a:t>
            </a:r>
            <a:r>
              <a:rPr lang="en-AU" dirty="0"/>
              <a:t>Has space for student agency and allow students to take greater control over their learning</a:t>
            </a:r>
            <a:endParaRPr lang="en-US" dirty="0"/>
          </a:p>
          <a:p>
            <a:r>
              <a:rPr lang="en-US" dirty="0"/>
              <a:t>- </a:t>
            </a:r>
            <a:r>
              <a:rPr lang="en-AU" dirty="0"/>
              <a:t>Remove some of the overcrowded curriculum that allows the flexibility for teachers to deep dive into areas of specific interest for them and their cohort and connect the learning to real life relevance and experiences</a:t>
            </a:r>
            <a:endParaRPr lang="en-US" dirty="0"/>
          </a:p>
          <a:p>
            <a:r>
              <a:rPr lang="en-US" dirty="0"/>
              <a:t>-</a:t>
            </a:r>
            <a:r>
              <a:rPr lang="en-AU" dirty="0"/>
              <a:t> To look for opportunities to broaden the range of evidence that students can provide and show their understanding</a:t>
            </a:r>
            <a:endParaRPr lang="en-US" dirty="0"/>
          </a:p>
          <a:p>
            <a:r>
              <a:rPr lang="en-US" dirty="0"/>
              <a:t>-</a:t>
            </a:r>
            <a:r>
              <a:rPr lang="en-AU" dirty="0"/>
              <a:t> End to build in ways where students have an opportunity to think about their learning strategies</a:t>
            </a:r>
            <a:r>
              <a:rPr lang="en-US" dirty="0"/>
              <a:t>, </a:t>
            </a:r>
            <a:r>
              <a:rPr lang="en-AU" dirty="0"/>
              <a:t>understand how they learn and be able to regulate for improvement</a:t>
            </a:r>
            <a:r>
              <a:rPr lang="en-US" dirty="0"/>
              <a:t>.</a:t>
            </a:r>
          </a:p>
          <a:p>
            <a:pPr algn="l">
              <a:buFont typeface="Arial" panose="020B0604020202020204" pitchFamily="34" charset="0"/>
              <a:buNone/>
            </a:pPr>
            <a:endParaRPr lang="en-US" b="0" i="1" dirty="0">
              <a:solidFill>
                <a:srgbClr val="FFFFFF"/>
              </a:solidFill>
              <a:effectLst/>
              <a:latin typeface="-apple-system"/>
            </a:endParaRP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0433" indent="-260433">
              <a:buFontTx/>
              <a:buChar char="-"/>
            </a:pPr>
            <a:r>
              <a:rPr lang="en-US" b="0" dirty="0">
                <a:ea typeface="Calibri" panose="020F0502020204030204"/>
                <a:cs typeface="Calibri" panose="020F0502020204030204"/>
              </a:rPr>
              <a:t>We understand subject communities recently have had/have been calling for renewal </a:t>
            </a:r>
          </a:p>
          <a:p>
            <a:pPr marL="260433" indent="-260433">
              <a:buFontTx/>
              <a:buChar char="-"/>
            </a:pPr>
            <a:r>
              <a:rPr lang="en-US" b="0" dirty="0">
                <a:ea typeface="Calibri" panose="020F0502020204030204"/>
                <a:cs typeface="Calibri" panose="020F0502020204030204"/>
              </a:rPr>
              <a:t>We have been focusing on the strategic projects above to help learn and identify the key drivers that we can take into a next phase of subject renewal</a:t>
            </a:r>
          </a:p>
          <a:p>
            <a:pPr marL="260433" indent="-260433">
              <a:buFontTx/>
              <a:buChar char="-"/>
            </a:pPr>
            <a:r>
              <a:rPr lang="en-US" b="0" dirty="0">
                <a:ea typeface="Calibri" panose="020F0502020204030204"/>
                <a:cs typeface="Calibri" panose="020F0502020204030204"/>
              </a:rPr>
              <a:t>We have a vision to commence subject renewal of all subjects in 2024</a:t>
            </a:r>
          </a:p>
          <a:p>
            <a:pPr marL="260433" indent="-260433">
              <a:buFontTx/>
              <a:buChar char="-"/>
            </a:pPr>
            <a:r>
              <a:rPr lang="en-US" b="0" dirty="0">
                <a:ea typeface="Calibri" panose="020F0502020204030204"/>
                <a:cs typeface="Calibri" panose="020F0502020204030204"/>
              </a:rPr>
              <a:t>We will go on the journey with each subject based on the phases above</a:t>
            </a:r>
          </a:p>
          <a:p>
            <a:pPr marL="260433" indent="-260433">
              <a:buFontTx/>
              <a:buChar char="-"/>
            </a:pPr>
            <a:r>
              <a:rPr lang="en-US" b="0" dirty="0">
                <a:ea typeface="Calibri" panose="020F0502020204030204"/>
                <a:cs typeface="Calibri" panose="020F0502020204030204"/>
              </a:rPr>
              <a:t>We will work with and respond to the community, and the timeline for each subject will be unique to the ambition and appetite of each subject community (we will progress as fast as you and your colleagues allow us to)</a:t>
            </a:r>
          </a:p>
          <a:p>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21</a:t>
            </a:fld>
            <a:endParaRPr lang="en-AU"/>
          </a:p>
        </p:txBody>
      </p:sp>
    </p:spTree>
    <p:extLst>
      <p:ext uri="{BB962C8B-B14F-4D97-AF65-F5344CB8AC3E}">
        <p14:creationId xmlns:p14="http://schemas.microsoft.com/office/powerpoint/2010/main" val="2218377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3200" i="0" dirty="0">
                <a:latin typeface="Roboto"/>
                <a:ea typeface="Roboto"/>
                <a:cs typeface="Roboto"/>
              </a:rPr>
              <a:t>Overarching principles for subject improvements. </a:t>
            </a:r>
          </a:p>
          <a:p>
            <a:pPr lvl="0"/>
            <a:endParaRPr lang="en-US" sz="3200" i="0" dirty="0">
              <a:latin typeface="Roboto"/>
              <a:ea typeface="Roboto"/>
              <a:cs typeface="Roboto"/>
            </a:endParaRPr>
          </a:p>
          <a:p>
            <a:pPr lvl="0"/>
            <a:r>
              <a:rPr lang="en-US" sz="3200" i="0" dirty="0">
                <a:latin typeface="Roboto"/>
                <a:ea typeface="Roboto"/>
                <a:cs typeface="Roboto"/>
              </a:rPr>
              <a:t>These will guide decisions regarding the changes proposed for implementation in 2025.</a:t>
            </a:r>
          </a:p>
        </p:txBody>
      </p:sp>
      <p:sp>
        <p:nvSpPr>
          <p:cNvPr id="4" name="Slide Number Placeholder 3"/>
          <p:cNvSpPr>
            <a:spLocks noGrp="1"/>
          </p:cNvSpPr>
          <p:nvPr>
            <p:ph type="sldNum" sz="quarter" idx="5"/>
          </p:nvPr>
        </p:nvSpPr>
        <p:spPr/>
        <p:txBody>
          <a:bodyPr/>
          <a:lstStyle/>
          <a:p>
            <a:fld id="{317F74AF-ECBF-4E50-B318-BE1F818C443C}" type="slidenum">
              <a:rPr lang="en-AU" smtClean="0"/>
              <a:t>22</a:t>
            </a:fld>
            <a:endParaRPr lang="en-AU"/>
          </a:p>
        </p:txBody>
      </p:sp>
    </p:spTree>
    <p:extLst>
      <p:ext uri="{BB962C8B-B14F-4D97-AF65-F5344CB8AC3E}">
        <p14:creationId xmlns:p14="http://schemas.microsoft.com/office/powerpoint/2010/main" val="4194266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a typeface="Calibri"/>
                <a:cs typeface="Calibri"/>
              </a:rPr>
              <a:t>In regards to identifying richer and deeper changes through the subject renewal process, the following questioned have been and will continue to be asked. </a:t>
            </a:r>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23</a:t>
            </a:fld>
            <a:endParaRPr lang="en-AU"/>
          </a:p>
        </p:txBody>
      </p:sp>
    </p:spTree>
    <p:extLst>
      <p:ext uri="{BB962C8B-B14F-4D97-AF65-F5344CB8AC3E}">
        <p14:creationId xmlns:p14="http://schemas.microsoft.com/office/powerpoint/2010/main" val="3740633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kern="100" dirty="0">
                <a:ea typeface="Calibri"/>
                <a:cs typeface="Calibri"/>
              </a:rPr>
              <a:t>Agency is more than </a:t>
            </a:r>
            <a:r>
              <a:rPr lang="en-AU" b="1" kern="100" dirty="0">
                <a:ea typeface="Calibri"/>
                <a:cs typeface="Calibri"/>
              </a:rPr>
              <a:t>voice and choice - </a:t>
            </a:r>
            <a:endParaRPr lang="en-AU" kern="100" dirty="0"/>
          </a:p>
          <a:p>
            <a:pPr marL="171450" indent="-171450">
              <a:buFont typeface="Arial" panose="020B0604020202020204" pitchFamily="34" charset="0"/>
              <a:buChar char="•"/>
            </a:pPr>
            <a:r>
              <a:rPr lang="en-AU" kern="100" dirty="0"/>
              <a:t>“Student Agency is rooted in the belief that students have the ability and the will to </a:t>
            </a:r>
            <a:r>
              <a:rPr lang="en-AU" b="1" kern="100" dirty="0"/>
              <a:t>influence positively their own lives</a:t>
            </a:r>
            <a:r>
              <a:rPr lang="en-AU" kern="100" dirty="0"/>
              <a:t> and the world around them. Student agency is defined as the capacity to </a:t>
            </a:r>
            <a:r>
              <a:rPr lang="en-AU" b="1" kern="100" dirty="0"/>
              <a:t>set a goal,</a:t>
            </a:r>
            <a:r>
              <a:rPr lang="en-AU" kern="100" dirty="0"/>
              <a:t> </a:t>
            </a:r>
            <a:r>
              <a:rPr lang="en-AU" b="1" kern="100" dirty="0"/>
              <a:t>reflect</a:t>
            </a:r>
            <a:r>
              <a:rPr lang="en-AU" kern="100" dirty="0"/>
              <a:t> and </a:t>
            </a:r>
            <a:r>
              <a:rPr lang="en-AU" b="1" kern="100" dirty="0"/>
              <a:t>act</a:t>
            </a:r>
            <a:r>
              <a:rPr lang="en-AU" kern="100" dirty="0"/>
              <a:t> responsibly to effect  change“ (OECD 2030)</a:t>
            </a:r>
          </a:p>
          <a:p>
            <a:pPr marL="171450" indent="-171450">
              <a:buFont typeface="Arial" panose="020B0604020202020204" pitchFamily="34" charset="0"/>
              <a:buChar char="•"/>
            </a:pPr>
            <a:r>
              <a:rPr lang="en-AU" kern="100" dirty="0"/>
              <a:t>“It is about acting rather than being acted upon; </a:t>
            </a:r>
            <a:r>
              <a:rPr lang="en-AU" b="1" kern="100" dirty="0"/>
              <a:t>shaping rather than being shaped</a:t>
            </a:r>
            <a:r>
              <a:rPr lang="en-AU" kern="100" dirty="0"/>
              <a:t>; and </a:t>
            </a:r>
            <a:r>
              <a:rPr lang="en-AU" b="1" kern="100" dirty="0"/>
              <a:t>making responsible decisions</a:t>
            </a:r>
            <a:r>
              <a:rPr lang="en-AU" kern="100" dirty="0"/>
              <a:t> and </a:t>
            </a:r>
            <a:r>
              <a:rPr lang="en-AU" b="1" kern="100" dirty="0"/>
              <a:t>choices</a:t>
            </a:r>
            <a:r>
              <a:rPr lang="en-AU" kern="100" dirty="0"/>
              <a:t> </a:t>
            </a:r>
            <a:r>
              <a:rPr lang="en-AU" b="1" kern="100" dirty="0"/>
              <a:t>rather than accepting those determined by others</a:t>
            </a:r>
            <a:r>
              <a:rPr lang="en-AU" kern="100" dirty="0"/>
              <a:t>”(OECD 2030) </a:t>
            </a:r>
            <a:endParaRPr lang="en-AU" kern="1200" dirty="0">
              <a:cs typeface="Calibri" panose="020F0502020204030204"/>
            </a:endParaRPr>
          </a:p>
          <a:p>
            <a:pPr marL="171450" indent="-171450">
              <a:buFont typeface="Arial" panose="020B0604020202020204" pitchFamily="34" charset="0"/>
              <a:buChar char="•"/>
            </a:pPr>
            <a:r>
              <a:rPr lang="en-AU" kern="100" dirty="0"/>
              <a:t>“Having agency means participating in </a:t>
            </a:r>
            <a:r>
              <a:rPr lang="en-AU" b="1" kern="100" dirty="0"/>
              <a:t>active learning </a:t>
            </a:r>
            <a:r>
              <a:rPr lang="en-AU" kern="100" dirty="0"/>
              <a:t>rather than passive learning and trying to </a:t>
            </a:r>
            <a:r>
              <a:rPr lang="en-AU" b="1" kern="100" dirty="0"/>
              <a:t>work things out for yourself</a:t>
            </a:r>
            <a:r>
              <a:rPr lang="en-AU" kern="100" dirty="0"/>
              <a:t>. It's also being willing to </a:t>
            </a:r>
            <a:r>
              <a:rPr lang="en-AU" b="1" kern="100" dirty="0"/>
              <a:t>experiment, learn, fail</a:t>
            </a:r>
            <a:r>
              <a:rPr lang="en-AU" kern="100" dirty="0"/>
              <a:t>, and then try again.” (SACE Strategic Plan 2020-2023)</a:t>
            </a:r>
            <a:endParaRPr lang="en-AU" dirty="0"/>
          </a:p>
          <a:p>
            <a:endParaRPr lang="en-AU" kern="100" dirty="0"/>
          </a:p>
          <a:p>
            <a:r>
              <a:rPr lang="en-AU" sz="1200" kern="100" dirty="0">
                <a:latin typeface="+mn-lt"/>
              </a:rPr>
              <a:t>The degree of agency in learning is often about who is directing the learning process. Whether it is the system, school, or teacher in a model characterized by top-down regulation; or whether students are co-creating with the teacher or co-creating peer to peer; and to what extent students are enabled to self-direct their learning.</a:t>
            </a:r>
            <a:endParaRPr lang="en-AU" sz="1200" dirty="0">
              <a:latin typeface="+mn-lt"/>
              <a:ea typeface="Calibri"/>
              <a:cs typeface="Calibri"/>
            </a:endParaRPr>
          </a:p>
          <a:p>
            <a:pPr>
              <a:lnSpc>
                <a:spcPct val="107000"/>
              </a:lnSpc>
              <a:spcAft>
                <a:spcPts val="800"/>
              </a:spcAft>
            </a:pPr>
            <a:endParaRPr lang="en-AU" sz="1200" kern="100" dirty="0">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en-AU" sz="1200" kern="100" dirty="0">
                <a:effectLst/>
                <a:latin typeface="+mn-lt"/>
                <a:ea typeface="Times New Roman" panose="02020603050405020304" pitchFamily="18" charset="0"/>
                <a:cs typeface="Calibri"/>
              </a:rPr>
              <a:t>Agency might seem tricky, given we are a system.</a:t>
            </a:r>
            <a:endParaRPr lang="en-AU" kern="100" dirty="0">
              <a:ea typeface="Calibri" panose="020F0502020204030204" pitchFamily="34" charset="0"/>
              <a:cs typeface="Calibri"/>
            </a:endParaRPr>
          </a:p>
          <a:p>
            <a:pPr>
              <a:lnSpc>
                <a:spcPct val="107000"/>
              </a:lnSpc>
              <a:spcAft>
                <a:spcPts val="800"/>
              </a:spcAft>
            </a:pPr>
            <a:r>
              <a:rPr lang="en-AU" kern="100" dirty="0">
                <a:ea typeface="Times New Roman" panose="02020603050405020304" pitchFamily="18" charset="0"/>
                <a:cs typeface="Calibri"/>
              </a:rPr>
              <a:t> </a:t>
            </a:r>
            <a:endParaRPr lang="en-AU" kern="100" dirty="0">
              <a:ea typeface="Calibri" panose="020F0502020204030204" pitchFamily="34" charset="0"/>
              <a:cs typeface="Calibri"/>
            </a:endParaRPr>
          </a:p>
          <a:p>
            <a:pPr>
              <a:lnSpc>
                <a:spcPct val="107000"/>
              </a:lnSpc>
              <a:spcAft>
                <a:spcPts val="800"/>
              </a:spcAft>
            </a:pPr>
            <a:r>
              <a:rPr lang="en-AU" sz="1200" kern="100" dirty="0">
                <a:effectLst/>
                <a:latin typeface="+mn-lt"/>
                <a:ea typeface="Times New Roman" panose="02020603050405020304" pitchFamily="18" charset="0"/>
                <a:cs typeface="Calibri"/>
              </a:rPr>
              <a:t>But all SACE is striving to do is to create a container - the requirements of the subject outline - that you the teacher fill with curriculum.</a:t>
            </a:r>
            <a:r>
              <a:rPr lang="en-AU" sz="1200" kern="100" dirty="0">
                <a:latin typeface="+mn-lt"/>
                <a:ea typeface="Times New Roman" panose="02020603050405020304" pitchFamily="18" charset="0"/>
                <a:cs typeface="Calibri"/>
              </a:rPr>
              <a:t> </a:t>
            </a:r>
            <a:r>
              <a:rPr lang="en-AU" sz="1200" kern="100" dirty="0">
                <a:effectLst/>
                <a:latin typeface="+mn-lt"/>
                <a:ea typeface="Times New Roman" panose="02020603050405020304" pitchFamily="18" charset="0"/>
                <a:cs typeface="Calibri"/>
              </a:rPr>
              <a:t> Subject outlines are an artefact of what we explicitly value about a subject. Which is great. We need a level of consensus about that. But it has potential pitfalls too: by nature, it has to exclude. It has to restrict. It has to narrow possibilities. And this can prevent teachers and students from doing, and learning, valuable, discipline relevant things. So we want to include, expand, and broaden possibilities. Yes, there will still be confines, but broader confines within which students can drive their learning, with the outcome potentially being a broader range of ways in which we can see and assess what they’ve learned.</a:t>
            </a:r>
            <a:r>
              <a:rPr lang="en-AU" kern="100" dirty="0">
                <a:ea typeface="Times New Roman" panose="02020603050405020304" pitchFamily="18" charset="0"/>
                <a:cs typeface="Calibri"/>
              </a:rPr>
              <a:t> </a:t>
            </a:r>
          </a:p>
          <a:p>
            <a:pPr>
              <a:lnSpc>
                <a:spcPct val="107000"/>
              </a:lnSpc>
              <a:spcAft>
                <a:spcPts val="800"/>
              </a:spcAft>
            </a:pPr>
            <a:endParaRPr lang="en-AU" kern="100" dirty="0">
              <a:ea typeface="Times New Roman" panose="02020603050405020304" pitchFamily="18" charset="0"/>
              <a:cs typeface="Calibri"/>
            </a:endParaRPr>
          </a:p>
          <a:p>
            <a:pPr>
              <a:lnSpc>
                <a:spcPct val="107000"/>
              </a:lnSpc>
              <a:spcAft>
                <a:spcPts val="800"/>
              </a:spcAft>
            </a:pPr>
            <a:r>
              <a:rPr lang="en-AU" kern="100" dirty="0">
                <a:ea typeface="Times New Roman" panose="02020603050405020304" pitchFamily="18" charset="0"/>
                <a:cs typeface="Calibri"/>
              </a:rPr>
              <a:t>Additionally, we want to work with our subject communities in partnership to enable these opportunities for increased agency, divergence, equivalence and diversity in assessment. </a:t>
            </a:r>
          </a:p>
          <a:p>
            <a:pPr>
              <a:lnSpc>
                <a:spcPct val="107000"/>
              </a:lnSpc>
              <a:spcAft>
                <a:spcPts val="800"/>
              </a:spcAft>
            </a:pPr>
            <a:endParaRPr lang="en-AU" kern="100" dirty="0">
              <a:cs typeface="Calibri"/>
            </a:endParaRPr>
          </a:p>
          <a:p>
            <a:pPr>
              <a:lnSpc>
                <a:spcPct val="107000"/>
              </a:lnSpc>
              <a:spcAft>
                <a:spcPts val="800"/>
              </a:spcAft>
            </a:pPr>
            <a:endParaRPr lang="en-AU" sz="1200" kern="100" dirty="0">
              <a:effectLst/>
              <a:latin typeface="+mn-lt"/>
              <a:ea typeface="Calibri" panose="020F0502020204030204" pitchFamily="34" charset="0"/>
              <a:cs typeface="Calibri"/>
            </a:endParaRPr>
          </a:p>
          <a:p>
            <a:pPr>
              <a:lnSpc>
                <a:spcPct val="107000"/>
              </a:lnSpc>
              <a:spcAft>
                <a:spcPts val="800"/>
              </a:spcAft>
            </a:pPr>
            <a:endParaRPr lang="en-AU" sz="1200" b="0" i="1" kern="100" dirty="0">
              <a:effectLst/>
              <a:latin typeface="+mn-lt"/>
              <a:ea typeface="Calibri" panose="020F0502020204030204" pitchFamily="34" charset="0"/>
              <a:cs typeface="Calibri"/>
            </a:endParaRPr>
          </a:p>
          <a:p>
            <a:pPr>
              <a:lnSpc>
                <a:spcPct val="107000"/>
              </a:lnSpc>
              <a:spcAft>
                <a:spcPts val="800"/>
              </a:spcAft>
            </a:pPr>
            <a:endParaRPr lang="en-AU" sz="1200" b="0" i="1" kern="100" dirty="0">
              <a:effectLst/>
              <a:latin typeface="+mn-lt"/>
              <a:ea typeface="Calibri" panose="020F05020202040302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1D7571B7-910D-40C2-9E2D-C5D415624131}" type="slidenum">
              <a:rPr lang="en-AU" smtClean="0"/>
              <a:t>24</a:t>
            </a:fld>
            <a:endParaRPr lang="en-AU"/>
          </a:p>
        </p:txBody>
      </p:sp>
    </p:spTree>
    <p:extLst>
      <p:ext uri="{BB962C8B-B14F-4D97-AF65-F5344CB8AC3E}">
        <p14:creationId xmlns:p14="http://schemas.microsoft.com/office/powerpoint/2010/main" val="3880307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is a summary of over 650 responses from teachers at curriculum forums across all subjects</a:t>
            </a:r>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25</a:t>
            </a:fld>
            <a:endParaRPr lang="en-AU"/>
          </a:p>
        </p:txBody>
      </p:sp>
    </p:spTree>
    <p:extLst>
      <p:ext uri="{BB962C8B-B14F-4D97-AF65-F5344CB8AC3E}">
        <p14:creationId xmlns:p14="http://schemas.microsoft.com/office/powerpoint/2010/main" val="1371441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coloured</a:t>
            </a:r>
            <a:r>
              <a:rPr lang="en-US" dirty="0"/>
              <a:t> bars each represent a different subject – but we can see some strong support for change, but also acknowledge that some subject feel like they don’t need to change.</a:t>
            </a:r>
          </a:p>
          <a:p>
            <a:endParaRPr lang="en-US" dirty="0"/>
          </a:p>
          <a:p>
            <a:r>
              <a:rPr lang="en-AU" u="sng" dirty="0"/>
              <a:t>Highest are: </a:t>
            </a:r>
          </a:p>
          <a:p>
            <a:r>
              <a:rPr lang="en-AU" sz="1800" b="0" i="0" u="none" strike="noStrike" dirty="0">
                <a:solidFill>
                  <a:srgbClr val="000000"/>
                </a:solidFill>
                <a:effectLst/>
                <a:latin typeface="Aptos Narrow" panose="020B0004020202020204" pitchFamily="34" charset="0"/>
              </a:rPr>
              <a:t>Food &amp; Hospitality</a:t>
            </a:r>
            <a:r>
              <a:rPr lang="en-AU" dirty="0"/>
              <a:t> </a:t>
            </a:r>
          </a:p>
          <a:p>
            <a:r>
              <a:rPr lang="en-AU" sz="1800" b="0" i="0" u="none" strike="noStrike" dirty="0">
                <a:solidFill>
                  <a:srgbClr val="000000"/>
                </a:solidFill>
                <a:effectLst/>
                <a:latin typeface="Aptos Narrow" panose="020B0004020202020204" pitchFamily="34" charset="0"/>
              </a:rPr>
              <a:t>Languages</a:t>
            </a:r>
            <a:r>
              <a:rPr lang="en-AU" dirty="0"/>
              <a:t> </a:t>
            </a:r>
          </a:p>
          <a:p>
            <a:r>
              <a:rPr lang="en-AU" sz="1800" b="0" i="0" u="none" strike="noStrike" dirty="0">
                <a:solidFill>
                  <a:srgbClr val="000000"/>
                </a:solidFill>
                <a:effectLst/>
                <a:latin typeface="Aptos Narrow" panose="020B0004020202020204" pitchFamily="34" charset="0"/>
              </a:rPr>
              <a:t>Essential Maths</a:t>
            </a:r>
            <a:r>
              <a:rPr lang="en-AU" dirty="0"/>
              <a:t> </a:t>
            </a:r>
          </a:p>
          <a:p>
            <a:r>
              <a:rPr lang="en-AU" sz="1800" b="0" i="0" u="none" strike="noStrike" dirty="0">
                <a:solidFill>
                  <a:srgbClr val="000000"/>
                </a:solidFill>
                <a:effectLst/>
                <a:latin typeface="Aptos Narrow" panose="020B0004020202020204" pitchFamily="34" charset="0"/>
              </a:rPr>
              <a:t>Drama</a:t>
            </a:r>
            <a:r>
              <a:rPr lang="en-AU" dirty="0"/>
              <a:t> </a:t>
            </a:r>
          </a:p>
          <a:p>
            <a:endParaRPr lang="en-AU" dirty="0"/>
          </a:p>
          <a:p>
            <a:r>
              <a:rPr lang="en-AU" u="sng" dirty="0"/>
              <a:t>Lowest appetite are:</a:t>
            </a:r>
          </a:p>
          <a:p>
            <a:r>
              <a:rPr lang="en-US" sz="1800" b="0" i="0" u="none" strike="noStrike" dirty="0">
                <a:solidFill>
                  <a:srgbClr val="000000"/>
                </a:solidFill>
                <a:effectLst/>
                <a:latin typeface="Aptos Narrow" panose="020B0004020202020204" pitchFamily="34" charset="0"/>
              </a:rPr>
              <a:t>Aboriginal Studies</a:t>
            </a:r>
            <a:r>
              <a:rPr lang="en-US" dirty="0"/>
              <a:t> </a:t>
            </a:r>
          </a:p>
          <a:p>
            <a:r>
              <a:rPr lang="en-US" sz="1800" b="0" i="0" u="none" strike="noStrike" dirty="0">
                <a:solidFill>
                  <a:srgbClr val="000000"/>
                </a:solidFill>
                <a:effectLst/>
                <a:latin typeface="Aptos Narrow" panose="020B0004020202020204" pitchFamily="34" charset="0"/>
              </a:rPr>
              <a:t>Philosophy</a:t>
            </a:r>
            <a:r>
              <a:rPr lang="en-US" dirty="0"/>
              <a:t> </a:t>
            </a:r>
          </a:p>
          <a:p>
            <a:r>
              <a:rPr lang="en-US" sz="1800" b="0" i="0" u="none" strike="noStrike" dirty="0">
                <a:solidFill>
                  <a:srgbClr val="000000"/>
                </a:solidFill>
                <a:effectLst/>
                <a:latin typeface="Aptos Narrow" panose="020B0004020202020204" pitchFamily="34" charset="0"/>
              </a:rPr>
              <a:t>Health and Wellbeing</a:t>
            </a:r>
            <a:r>
              <a:rPr lang="en-US" dirty="0"/>
              <a:t> </a:t>
            </a:r>
          </a:p>
          <a:p>
            <a:r>
              <a:rPr lang="en-US" sz="1800" b="0" i="0" u="none" strike="noStrike" dirty="0">
                <a:solidFill>
                  <a:srgbClr val="000000"/>
                </a:solidFill>
                <a:effectLst/>
                <a:latin typeface="Aptos Narrow" panose="020B0004020202020204" pitchFamily="34" charset="0"/>
              </a:rPr>
              <a:t>Integrated Learning</a:t>
            </a:r>
            <a:r>
              <a:rPr lang="en-US" dirty="0"/>
              <a:t> </a:t>
            </a:r>
          </a:p>
        </p:txBody>
      </p:sp>
      <p:sp>
        <p:nvSpPr>
          <p:cNvPr id="4" name="Slide Number Placeholder 3"/>
          <p:cNvSpPr>
            <a:spLocks noGrp="1"/>
          </p:cNvSpPr>
          <p:nvPr>
            <p:ph type="sldNum" sz="quarter" idx="5"/>
          </p:nvPr>
        </p:nvSpPr>
        <p:spPr/>
        <p:txBody>
          <a:bodyPr/>
          <a:lstStyle/>
          <a:p>
            <a:fld id="{8FBFAD2C-A823-4B2F-8DD1-5CBA1EDE54B6}" type="slidenum">
              <a:rPr lang="en-AU" smtClean="0"/>
              <a:t>26</a:t>
            </a:fld>
            <a:endParaRPr lang="en-AU"/>
          </a:p>
        </p:txBody>
      </p:sp>
    </p:spTree>
    <p:extLst>
      <p:ext uri="{BB962C8B-B14F-4D97-AF65-F5344CB8AC3E}">
        <p14:creationId xmlns:p14="http://schemas.microsoft.com/office/powerpoint/2010/main" val="2705327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Roboto"/>
                <a:ea typeface="Roboto"/>
                <a:cs typeface="Roboto"/>
              </a:rPr>
              <a:t>The SACE is acknowledging that we need a new definition of success as we know that young people are learning a lot more than we recognise.</a:t>
            </a:r>
          </a:p>
          <a:p>
            <a:endParaRPr lang="en-AU" dirty="0">
              <a:effectLst/>
              <a:latin typeface="Roboto" panose="02000000000000000000" pitchFamily="2" charset="0"/>
            </a:endParaRPr>
          </a:p>
          <a:p>
            <a:r>
              <a:rPr lang="en-AU" dirty="0">
                <a:effectLst/>
                <a:latin typeface="Roboto"/>
                <a:ea typeface="Roboto"/>
                <a:cs typeface="Roboto"/>
              </a:rPr>
              <a:t>At a technical or practical level – we will continue to validate and refine our capability frameworks.</a:t>
            </a:r>
          </a:p>
          <a:p>
            <a:endParaRPr lang="en-AU" dirty="0">
              <a:effectLst/>
              <a:latin typeface="Roboto" panose="02000000000000000000" pitchFamily="2" charset="0"/>
            </a:endParaRPr>
          </a:p>
          <a:p>
            <a:r>
              <a:rPr lang="en-AU" dirty="0">
                <a:effectLst/>
                <a:latin typeface="Roboto"/>
                <a:ea typeface="Roboto"/>
                <a:cs typeface="Roboto"/>
              </a:rPr>
              <a:t>We will continue to work with pathway providers to ensure the utility or value of the capability data.</a:t>
            </a:r>
          </a:p>
          <a:p>
            <a:endParaRPr lang="en-AU" dirty="0">
              <a:effectLst/>
              <a:latin typeface="Roboto" panose="02000000000000000000" pitchFamily="2" charset="0"/>
            </a:endParaRPr>
          </a:p>
          <a:p>
            <a:r>
              <a:rPr lang="en-AU" dirty="0">
                <a:effectLst/>
                <a:latin typeface="Roboto"/>
                <a:ea typeface="Roboto"/>
                <a:cs typeface="Roboto"/>
              </a:rPr>
              <a:t>This requires teachers to deliberately design teaching and learning opportunities for capabilities to emerge and evolve.</a:t>
            </a:r>
          </a:p>
          <a:p>
            <a:endParaRPr lang="en-AU" dirty="0">
              <a:effectLst/>
              <a:latin typeface="Roboto" panose="02000000000000000000" pitchFamily="2" charset="0"/>
            </a:endParaRPr>
          </a:p>
          <a:p>
            <a:br>
              <a:rPr lang="en-AU" dirty="0">
                <a:effectLst/>
                <a:latin typeface="Roboto" panose="02000000000000000000" pitchFamily="2" charset="0"/>
                <a:cs typeface="Roboto"/>
              </a:rPr>
            </a:br>
            <a:endParaRPr lang="en-AU" dirty="0">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B671FCC8-5EEB-A145-8C8D-0E4D76929FE5}" type="slidenum">
              <a:rPr lang="en-US" smtClean="0"/>
              <a:t>27</a:t>
            </a:fld>
            <a:endParaRPr lang="en-US"/>
          </a:p>
        </p:txBody>
      </p:sp>
    </p:spTree>
    <p:extLst>
      <p:ext uri="{BB962C8B-B14F-4D97-AF65-F5344CB8AC3E}">
        <p14:creationId xmlns:p14="http://schemas.microsoft.com/office/powerpoint/2010/main" val="3103794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dirty="0"/>
              <a:t>The work on capabilities, the learner profile and recognition is not new.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dirty="0"/>
              <a:t>SACE tested an early Learner Profile prototype in 2019.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dirty="0"/>
              <a:t>This supported students, teachers and the community to conceptualise what assessment of capabilities and their visualisation in a Learner Profile might look like.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dirty="0"/>
              <a:t>We also created a ‘Thrive Launchpad’ on our website to create awareness and desire in the community.</a:t>
            </a:r>
          </a:p>
          <a:p>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28</a:t>
            </a:fld>
            <a:endParaRPr lang="en-AU"/>
          </a:p>
        </p:txBody>
      </p:sp>
    </p:spTree>
    <p:extLst>
      <p:ext uri="{BB962C8B-B14F-4D97-AF65-F5344CB8AC3E}">
        <p14:creationId xmlns:p14="http://schemas.microsoft.com/office/powerpoint/2010/main" val="2178984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capability frameworks are designed for teachers and students and are:</a:t>
            </a:r>
          </a:p>
          <a:p>
            <a:endParaRPr lang="en-US" dirty="0"/>
          </a:p>
          <a:p>
            <a:pPr marL="171450" indent="-171450">
              <a:buFontTx/>
              <a:buChar char="-"/>
            </a:pPr>
            <a:r>
              <a:rPr lang="en-US" dirty="0"/>
              <a:t>developmental tools to guide learning, teaching, and assessment</a:t>
            </a:r>
          </a:p>
          <a:p>
            <a:pPr marL="171450" indent="-171450">
              <a:buFontTx/>
              <a:buChar char="-"/>
            </a:pPr>
            <a:r>
              <a:rPr lang="en-US" dirty="0"/>
              <a:t>objective measures of observable </a:t>
            </a:r>
            <a:r>
              <a:rPr lang="en-US" dirty="0" err="1"/>
              <a:t>behaviours</a:t>
            </a:r>
            <a:r>
              <a:rPr lang="en-US" dirty="0"/>
              <a:t> and skillful actions</a:t>
            </a:r>
          </a:p>
          <a:p>
            <a:pPr marL="171450" indent="-171450">
              <a:buFontTx/>
              <a:buChar char="-"/>
            </a:pPr>
            <a:r>
              <a:rPr lang="en-US" dirty="0"/>
              <a:t>able to capture evidence of capability development across a range of subjects and contexts within and outside of the classroom </a:t>
            </a:r>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29</a:t>
            </a:fld>
            <a:endParaRPr lang="en-AU"/>
          </a:p>
        </p:txBody>
      </p:sp>
    </p:spTree>
    <p:extLst>
      <p:ext uri="{BB962C8B-B14F-4D97-AF65-F5344CB8AC3E}">
        <p14:creationId xmlns:p14="http://schemas.microsoft.com/office/powerpoint/2010/main" val="117921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200" algn="l"/>
              </a:tabLst>
            </a:pPr>
            <a:endParaRPr lang="en-US" dirty="0"/>
          </a:p>
          <a:p>
            <a:pPr>
              <a:tabLst>
                <a:tab pos="457200" algn="l"/>
              </a:tabLst>
            </a:pPr>
            <a:r>
              <a:rPr lang="en-US" dirty="0">
                <a:solidFill>
                  <a:srgbClr val="000000"/>
                </a:solidFill>
              </a:rPr>
              <a:t>The conversation was prompted and Influenced by:</a:t>
            </a:r>
          </a:p>
          <a:p>
            <a:pPr>
              <a:tabLst>
                <a:tab pos="457200" algn="l"/>
              </a:tabLst>
            </a:pPr>
            <a:endParaRPr lang="en-US" dirty="0">
              <a:solidFill>
                <a:srgbClr val="000000"/>
              </a:solidFill>
            </a:endParaRPr>
          </a:p>
          <a:p>
            <a:pPr>
              <a:tabLst>
                <a:tab pos="457200" algn="l"/>
              </a:tabLst>
            </a:pPr>
            <a:r>
              <a:rPr lang="en-US" dirty="0">
                <a:solidFill>
                  <a:srgbClr val="000000"/>
                </a:solidFill>
              </a:rPr>
              <a:t>1.Local, national and international themes in education research</a:t>
            </a:r>
            <a:endParaRPr lang="en-US" dirty="0">
              <a:solidFill>
                <a:srgbClr val="000000"/>
              </a:solidFill>
              <a:ea typeface="Calibri"/>
              <a:cs typeface="Calibri"/>
            </a:endParaRPr>
          </a:p>
          <a:p>
            <a:pPr marL="514350" lvl="1">
              <a:tabLst>
                <a:tab pos="457200" algn="l"/>
              </a:tabLst>
            </a:pPr>
            <a:r>
              <a:rPr lang="en-US" b="1" dirty="0">
                <a:solidFill>
                  <a:srgbClr val="000000"/>
                </a:solidFill>
              </a:rPr>
              <a:t>SACE Stage 2 Review </a:t>
            </a:r>
            <a:endParaRPr lang="en-US" dirty="0">
              <a:solidFill>
                <a:srgbClr val="000000"/>
              </a:solidFill>
              <a:ea typeface="Calibri" panose="020F0502020204030204"/>
              <a:cs typeface="Calibri" panose="020F0502020204030204"/>
            </a:endParaRPr>
          </a:p>
          <a:p>
            <a:pPr marL="514350" lvl="1">
              <a:tabLst>
                <a:tab pos="457200" algn="l"/>
              </a:tabLst>
            </a:pPr>
            <a:r>
              <a:rPr lang="en-US" b="1" dirty="0" err="1">
                <a:solidFill>
                  <a:srgbClr val="000000"/>
                </a:solidFill>
              </a:rPr>
              <a:t>Shergold</a:t>
            </a:r>
            <a:r>
              <a:rPr lang="en-US" b="1" dirty="0">
                <a:solidFill>
                  <a:srgbClr val="000000"/>
                </a:solidFill>
              </a:rPr>
              <a:t> Review </a:t>
            </a:r>
            <a:endParaRPr lang="en-US" dirty="0">
              <a:solidFill>
                <a:srgbClr val="000000"/>
              </a:solidFill>
              <a:ea typeface="Calibri" panose="020F0502020204030204"/>
              <a:cs typeface="Calibri" panose="020F0502020204030204"/>
            </a:endParaRPr>
          </a:p>
          <a:p>
            <a:pPr marL="514350" lvl="1">
              <a:tabLst>
                <a:tab pos="457200" algn="l"/>
              </a:tabLst>
            </a:pPr>
            <a:r>
              <a:rPr lang="en-US" b="1" dirty="0">
                <a:solidFill>
                  <a:srgbClr val="000000"/>
                </a:solidFill>
              </a:rPr>
              <a:t>OECD Education 2030 </a:t>
            </a:r>
            <a:endParaRPr lang="en-US" dirty="0">
              <a:ea typeface="Calibri" panose="020F0502020204030204"/>
              <a:cs typeface="Calibri" panose="020F0502020204030204"/>
            </a:endParaRPr>
          </a:p>
          <a:p>
            <a:pPr>
              <a:tabLst>
                <a:tab pos="457200" algn="l"/>
              </a:tabLst>
            </a:pPr>
            <a:endParaRPr lang="en-US" dirty="0">
              <a:solidFill>
                <a:srgbClr val="000000"/>
              </a:solidFill>
            </a:endParaRPr>
          </a:p>
          <a:p>
            <a:pPr>
              <a:tabLst>
                <a:tab pos="457200" algn="l"/>
              </a:tabLst>
            </a:pPr>
            <a:r>
              <a:rPr lang="en-US" dirty="0">
                <a:solidFill>
                  <a:srgbClr val="000000"/>
                </a:solidFill>
              </a:rPr>
              <a:t>2.The voice of students themselves</a:t>
            </a:r>
          </a:p>
          <a:p>
            <a:pPr>
              <a:tabLst>
                <a:tab pos="457200" algn="l"/>
              </a:tabLst>
            </a:pPr>
            <a:endParaRPr lang="en-US" dirty="0">
              <a:solidFill>
                <a:srgbClr val="000000"/>
              </a:solidFill>
            </a:endParaRPr>
          </a:p>
          <a:p>
            <a:pPr>
              <a:tabLst>
                <a:tab pos="457200" algn="l"/>
              </a:tabLst>
            </a:pPr>
            <a:r>
              <a:rPr lang="en-US" dirty="0">
                <a:solidFill>
                  <a:srgbClr val="000000"/>
                </a:solidFill>
              </a:rPr>
              <a:t>3.External Change forces </a:t>
            </a:r>
          </a:p>
          <a:p>
            <a:pPr marL="514350" lvl="1">
              <a:tabLst>
                <a:tab pos="457200" algn="l"/>
              </a:tabLst>
            </a:pPr>
            <a:r>
              <a:rPr lang="en-US" dirty="0">
                <a:solidFill>
                  <a:srgbClr val="000000"/>
                </a:solidFill>
              </a:rPr>
              <a:t>•Climate crisis</a:t>
            </a:r>
            <a:endParaRPr lang="en-US" dirty="0">
              <a:solidFill>
                <a:srgbClr val="000000"/>
              </a:solidFill>
              <a:ea typeface="Calibri" panose="020F0502020204030204"/>
              <a:cs typeface="Calibri" panose="020F0502020204030204"/>
            </a:endParaRPr>
          </a:p>
          <a:p>
            <a:pPr marL="514350" lvl="1">
              <a:tabLst>
                <a:tab pos="457200" algn="l"/>
              </a:tabLst>
            </a:pPr>
            <a:r>
              <a:rPr lang="en-US" dirty="0">
                <a:solidFill>
                  <a:srgbClr val="000000"/>
                </a:solidFill>
              </a:rPr>
              <a:t>•Job disruption by robotics: 4th Industrial Revolution</a:t>
            </a:r>
            <a:endParaRPr lang="en-US" dirty="0">
              <a:solidFill>
                <a:srgbClr val="000000"/>
              </a:solidFill>
              <a:ea typeface="Calibri" panose="020F0502020204030204"/>
              <a:cs typeface="Calibri" panose="020F0502020204030204"/>
            </a:endParaRPr>
          </a:p>
          <a:p>
            <a:pPr marL="514350" lvl="1">
              <a:tabLst>
                <a:tab pos="457200" algn="l"/>
              </a:tabLst>
            </a:pPr>
            <a:r>
              <a:rPr lang="en-US" dirty="0">
                <a:solidFill>
                  <a:srgbClr val="000000"/>
                </a:solidFill>
              </a:rPr>
              <a:t>•Artificial intelligence</a:t>
            </a:r>
            <a:endParaRPr lang="en-US" dirty="0">
              <a:solidFill>
                <a:srgbClr val="000000"/>
              </a:solidFill>
              <a:ea typeface="Calibri" panose="020F0502020204030204"/>
              <a:cs typeface="Calibri" panose="020F0502020204030204"/>
            </a:endParaRPr>
          </a:p>
          <a:p>
            <a:pPr marL="514350" lvl="1">
              <a:tabLst>
                <a:tab pos="457200" algn="l"/>
              </a:tabLst>
            </a:pPr>
            <a:r>
              <a:rPr lang="en-US" dirty="0">
                <a:solidFill>
                  <a:srgbClr val="000000"/>
                </a:solidFill>
              </a:rPr>
              <a:t>•More pandemics </a:t>
            </a:r>
            <a:endParaRPr lang="en-US" dirty="0">
              <a:solidFill>
                <a:srgbClr val="000000"/>
              </a:solidFill>
              <a:ea typeface="Calibri" panose="020F0502020204030204"/>
              <a:cs typeface="Calibri" panose="020F0502020204030204"/>
            </a:endParaRPr>
          </a:p>
          <a:p>
            <a:pPr marL="514350" lvl="1">
              <a:tabLst>
                <a:tab pos="457200" algn="l"/>
              </a:tabLst>
            </a:pPr>
            <a:r>
              <a:rPr lang="en-US" dirty="0">
                <a:solidFill>
                  <a:srgbClr val="000000"/>
                </a:solidFill>
              </a:rPr>
              <a:t>•Expansion of knowledge and contestation of knowledge</a:t>
            </a:r>
            <a:endParaRPr lang="en-US" dirty="0">
              <a:solidFill>
                <a:srgbClr val="000000"/>
              </a:solidFill>
              <a:ea typeface="Calibri" panose="020F0502020204030204"/>
              <a:cs typeface="Calibri" panose="020F0502020204030204"/>
            </a:endParaRPr>
          </a:p>
          <a:p>
            <a:pPr marL="514350" lvl="1">
              <a:tabLst>
                <a:tab pos="457200" algn="l"/>
              </a:tabLst>
            </a:pPr>
            <a:r>
              <a:rPr lang="en-US" dirty="0">
                <a:solidFill>
                  <a:srgbClr val="000000"/>
                </a:solidFill>
              </a:rPr>
              <a:t>•Growing inequality, violence and conflict</a:t>
            </a:r>
            <a:endParaRPr lang="en-US" dirty="0">
              <a:solidFill>
                <a:srgbClr val="000000"/>
              </a:solidFill>
              <a:ea typeface="Calibri" panose="020F0502020204030204"/>
              <a:cs typeface="Calibri" panose="020F0502020204030204"/>
            </a:endParaRPr>
          </a:p>
          <a:p>
            <a:pPr marL="514350" lvl="1">
              <a:tabLst>
                <a:tab pos="457200" algn="l"/>
              </a:tabLst>
            </a:pPr>
            <a:r>
              <a:rPr lang="en-US" dirty="0">
                <a:solidFill>
                  <a:srgbClr val="000000"/>
                </a:solidFill>
              </a:rPr>
              <a:t>•Shifted geo-political power relationships</a:t>
            </a:r>
            <a:endParaRPr lang="en-US" dirty="0">
              <a:solidFill>
                <a:srgbClr val="000000"/>
              </a:solidFill>
              <a:ea typeface="Calibri" panose="020F0502020204030204"/>
              <a:cs typeface="Calibri" panose="020F0502020204030204"/>
            </a:endParaRPr>
          </a:p>
          <a:p>
            <a:pPr marL="514350" lvl="1">
              <a:tabLst>
                <a:tab pos="457200" algn="l"/>
              </a:tabLst>
            </a:pPr>
            <a:r>
              <a:rPr lang="en-US" dirty="0">
                <a:solidFill>
                  <a:srgbClr val="000000"/>
                </a:solidFill>
              </a:rPr>
              <a:t>•Assaults on democracy  </a:t>
            </a:r>
            <a:endParaRPr lang="en-AU" dirty="0">
              <a:ea typeface="Calibri" panose="020F0502020204030204"/>
              <a:cs typeface="Calibri" panose="020F0502020204030204"/>
            </a:endParaRPr>
          </a:p>
          <a:p>
            <a:pPr marL="285750" indent="-285750">
              <a:buFont typeface="Calibri" panose="020B0604020202020204" pitchFamily="34" charset="0"/>
              <a:buChar char="-"/>
              <a:tabLst>
                <a:tab pos="457200" algn="l"/>
              </a:tabLst>
            </a:pPr>
            <a:endParaRPr lang="en-AU" dirty="0">
              <a:latin typeface="Roboto Light"/>
              <a:ea typeface="Tahoma"/>
              <a:cs typeface="Roboto Light"/>
            </a:endParaRPr>
          </a:p>
          <a:p>
            <a:pPr>
              <a:tabLst>
                <a:tab pos="457200" algn="l"/>
              </a:tabLst>
            </a:pPr>
            <a:endParaRPr lang="en-US" b="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solidFill>
              <a:effectLst/>
              <a:latin typeface="Calibri"/>
              <a:ea typeface="Calibri"/>
              <a:cs typeface="Calibri"/>
            </a:endParaRPr>
          </a:p>
          <a:p>
            <a:pPr>
              <a:tabLst>
                <a:tab pos="457200" algn="l"/>
              </a:tabLst>
            </a:pPr>
            <a:endParaRPr lang="en-AU" sz="1200" kern="1200" dirty="0">
              <a:solidFill>
                <a:srgbClr val="000000"/>
              </a:solidFill>
              <a:effectLst/>
              <a:latin typeface="Roboto Light"/>
              <a:ea typeface="Tahoma"/>
            </a:endParaRPr>
          </a:p>
          <a:p>
            <a:pPr marL="0" lvl="0" indent="0">
              <a:buFont typeface="Arial" panose="020B0604020202020204" pitchFamily="34" charset="0"/>
              <a:buNone/>
              <a:tabLst>
                <a:tab pos="457200" algn="l"/>
              </a:tabLst>
            </a:pPr>
            <a:endParaRPr lang="en-US" sz="1200" kern="1200" dirty="0">
              <a:solidFill>
                <a:srgbClr val="000000"/>
              </a:solidFill>
              <a:effectLst/>
              <a:latin typeface="Roboto Light"/>
              <a:ea typeface="Calibri"/>
              <a:cs typeface="Roboto Light"/>
            </a:endParaRPr>
          </a:p>
          <a:p>
            <a:pPr marL="0" lvl="0" indent="0">
              <a:buFont typeface="Arial" panose="020B0604020202020204" pitchFamily="34" charset="0"/>
              <a:buNone/>
              <a:tabLst>
                <a:tab pos="457200" algn="l"/>
              </a:tabLst>
            </a:pPr>
            <a:endParaRPr lang="en-AU" sz="1200" kern="1200" dirty="0">
              <a:solidFill>
                <a:srgbClr val="000000"/>
              </a:solidFill>
              <a:effectLst/>
              <a:latin typeface="Roboto Light"/>
              <a:ea typeface="Times New Roman" panose="02020603050405020304" pitchFamily="18" charset="0"/>
              <a:cs typeface="Roboto Light"/>
            </a:endParaRPr>
          </a:p>
          <a:p>
            <a:pPr>
              <a:tabLst>
                <a:tab pos="457200" algn="l"/>
              </a:tabLst>
            </a:pPr>
            <a:r>
              <a:rPr lang="en-US" dirty="0"/>
              <a:t>  </a:t>
            </a:r>
            <a:endParaRPr lang="en-US" dirty="0">
              <a:ea typeface="Calibri"/>
              <a:cs typeface="Calibri"/>
            </a:endParaRPr>
          </a:p>
          <a:p>
            <a:pPr marL="0" lvl="0" indent="0">
              <a:buFont typeface="Arial" panose="020B0604020202020204" pitchFamily="34" charset="0"/>
              <a:buNone/>
              <a:tabLst>
                <a:tab pos="457200" algn="l"/>
              </a:tabLst>
            </a:pPr>
            <a:endParaRPr lang="en-US" dirty="0">
              <a:ea typeface="Calibri"/>
              <a:cs typeface="Calibri"/>
            </a:endParaRPr>
          </a:p>
          <a:p>
            <a:pPr>
              <a:defRPr/>
            </a:pPr>
            <a:endParaRPr lang="en-US" dirty="0">
              <a:ea typeface="Calibri"/>
              <a:cs typeface="Calibri"/>
            </a:endParaRP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dirty="0">
              <a:ea typeface="Calibri"/>
              <a:cs typeface="Calibri"/>
            </a:endParaRPr>
          </a:p>
          <a:p>
            <a:endParaRPr lang="en-US" dirty="0">
              <a:ea typeface="Calibri"/>
              <a:cs typeface="Calibri"/>
            </a:endParaRPr>
          </a:p>
          <a:p>
            <a:endParaRPr lang="en-AU"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FAD2C-A823-4B2F-8DD1-5CBA1EDE54B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55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The frameworks have matured in sophistication and validity over the past three years.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There is an evolution from the initial frameworks built using Bloom’s taxonomy in conjunction with the </a:t>
            </a:r>
            <a:r>
              <a:rPr lang="en-US" b="0" i="0" dirty="0">
                <a:solidFill>
                  <a:srgbClr val="202124"/>
                </a:solidFill>
                <a:effectLst/>
                <a:latin typeface="Google Sans"/>
              </a:rPr>
              <a:t>Structure of Observed Learning Outcome (</a:t>
            </a:r>
            <a:r>
              <a:rPr kumimoji="0" 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SOLO) taxonomy.</a:t>
            </a:r>
            <a:endParaRPr kumimoji="0" lang="en-AU"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8FBFAD2C-A823-4B2F-8DD1-5CBA1EDE54B6}" type="slidenum">
              <a:rPr lang="en-AU" smtClean="0"/>
              <a:t>30</a:t>
            </a:fld>
            <a:endParaRPr lang="en-AU"/>
          </a:p>
        </p:txBody>
      </p:sp>
    </p:spTree>
    <p:extLst>
      <p:ext uri="{BB962C8B-B14F-4D97-AF65-F5344CB8AC3E}">
        <p14:creationId xmlns:p14="http://schemas.microsoft.com/office/powerpoint/2010/main" val="1297444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evolution of the capability frameworks incorporated the work of Dreyfus and Dreyfus in Pilot 2.</a:t>
            </a:r>
          </a:p>
          <a:p>
            <a:pPr marL="171450" indent="-171450">
              <a:buFontTx/>
              <a:buChar char="-"/>
            </a:pPr>
            <a:r>
              <a:rPr lang="en-US" dirty="0"/>
              <a:t>This evolution supports the focus and development of students’ competency across the elements in the capabilities.</a:t>
            </a:r>
          </a:p>
          <a:p>
            <a:pPr marL="171450" indent="-171450">
              <a:buFontTx/>
              <a:buChar char="-"/>
            </a:pPr>
            <a:r>
              <a:rPr lang="en-US" dirty="0"/>
              <a:t>Incorporating the Dreyfus and Dreyfus model has strengthened the revised capability frameworks and supports flexibility in program design so teachers can create learning environments to engage and inspire their students.</a:t>
            </a:r>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31</a:t>
            </a:fld>
            <a:endParaRPr lang="en-AU"/>
          </a:p>
        </p:txBody>
      </p:sp>
    </p:spTree>
    <p:extLst>
      <p:ext uri="{BB962C8B-B14F-4D97-AF65-F5344CB8AC3E}">
        <p14:creationId xmlns:p14="http://schemas.microsoft.com/office/powerpoint/2010/main" val="65173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can see that the SACE capabilities in pilot are closely aligned to the Australian Curriculum General Capabilities and the New Metrics Complex Competencies.</a:t>
            </a:r>
          </a:p>
          <a:p>
            <a:r>
              <a:rPr lang="en-US" dirty="0"/>
              <a:t>- We are ensuring a seamless integration and coherence across educational frameworks. This approach prepares our students to confidently connect with their chosen pathways, equipping them with the skills and mindset essential for success in their future </a:t>
            </a:r>
            <a:r>
              <a:rPr lang="en-US" dirty="0" err="1"/>
              <a:t>endeavours</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B3068-DE93-4D23-B455-CF2056A325B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754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 We have strengthened our existing relationships and developed new partnerships.</a:t>
            </a:r>
          </a:p>
          <a:p>
            <a:r>
              <a:rPr lang="en-AU" b="0" dirty="0"/>
              <a:t>- We created a formal committee of tertiary institutions (under Terms of Reference) committed to looking at alternate entry pathways.</a:t>
            </a:r>
          </a:p>
          <a:p>
            <a:r>
              <a:rPr lang="en-AU" dirty="0"/>
              <a:t>- There is strong consensus on most valued capabilities across schools and the tertiary sector.</a:t>
            </a:r>
          </a:p>
          <a:p>
            <a:r>
              <a:rPr lang="en-AU" dirty="0"/>
              <a:t>- This Tertiary Advisory Group (TAG) contributed to the development of the elements and the emerging SACE capabilities.</a:t>
            </a:r>
          </a:p>
          <a:p>
            <a:r>
              <a:rPr lang="en-AU" dirty="0"/>
              <a:t>- Each institution proposed valued qualities and skilful actions that led to graduates who were successful at university or TAFE – these aligned to their Graduate Qualities.</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AA23B7-318B-4D8A-8C1D-86C2C594F9D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466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u="none" dirty="0"/>
              <a:t>Engaging with industry – we also heard that the impact of a learner profile to have value beyond the student, it would need utility and portability for employers.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u="none" dirty="0"/>
              <a:t>We created new pacts with industry partners, beginning with the SA Skills Commission and their 7 Industry Skills Councils.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It was clear that capabilities are highly valued in the workforce, and in most cases, over grades and technical skills.</a:t>
            </a:r>
            <a:endParaRPr lang="en-AU"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tested the value and utility of the frameworks with Industry.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dirty="0"/>
              <a:t>We have a SACE presence on Volunteering SA&amp;NT and Student Volunteer Army project working group, which is looking to recognise formal and informal volunteering of students – this is a 2024 pilot with SA Government schools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SEEK support direction of travel as representing value to employers + alignment of SACE capability elements to SEEK Transferrable Skills Checklist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Business SA also are supportive of the project’s intent.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FEE7D-79EE-4FF7-B408-88DDE8918B3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766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d2a69929a_0_93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d2a69929a_0_936: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a:lnSpc>
                <a:spcPct val="107000"/>
              </a:lnSpc>
            </a:pPr>
            <a:r>
              <a:rPr lang="en-AU" sz="1200" b="0" dirty="0">
                <a:latin typeface="Century Gothic" panose="020B0502020202020204" pitchFamily="34" charset="0"/>
                <a:ea typeface="Calibri" panose="020F0502020204030204" pitchFamily="34" charset="0"/>
                <a:cs typeface="Calibri" panose="020F0502020204030204" pitchFamily="34" charset="0"/>
              </a:rPr>
              <a:t>- These are the SACE capabilities in pilot.</a:t>
            </a:r>
          </a:p>
          <a:p>
            <a:pPr>
              <a:lnSpc>
                <a:spcPct val="107000"/>
              </a:lnSpc>
            </a:pPr>
            <a:r>
              <a:rPr lang="en-AU" sz="1200" b="0" dirty="0">
                <a:latin typeface="Century Gothic" panose="020B0502020202020204" pitchFamily="34" charset="0"/>
                <a:ea typeface="Calibri" panose="020F0502020204030204" pitchFamily="34" charset="0"/>
                <a:cs typeface="Calibri" panose="020F0502020204030204" pitchFamily="34" charset="0"/>
              </a:rPr>
              <a:t>- The words in </a:t>
            </a:r>
            <a:r>
              <a:rPr lang="en-AU" sz="1200" b="1" dirty="0">
                <a:latin typeface="Century Gothic" panose="020B0502020202020204" pitchFamily="34" charset="0"/>
                <a:ea typeface="Calibri" panose="020F0502020204030204" pitchFamily="34" charset="0"/>
                <a:cs typeface="Calibri" panose="020F0502020204030204" pitchFamily="34" charset="0"/>
              </a:rPr>
              <a:t>bold </a:t>
            </a:r>
            <a:r>
              <a:rPr lang="en-AU" sz="1200" b="0" dirty="0">
                <a:latin typeface="Century Gothic" panose="020B0502020202020204" pitchFamily="34" charset="0"/>
                <a:ea typeface="Calibri" panose="020F0502020204030204" pitchFamily="34" charset="0"/>
                <a:cs typeface="Calibri" panose="020F0502020204030204" pitchFamily="34" charset="0"/>
              </a:rPr>
              <a:t>are the ‘drivers’ the reflect the essence of the capabilities. </a:t>
            </a:r>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pilot 2 we tested an elemental model of the capabilities; and these are the elements, or building blocks, of the capabilities. </a:t>
            </a:r>
          </a:p>
          <a:p>
            <a:pPr marL="171450" indent="-171450">
              <a:buFontTx/>
              <a:buChar char="-"/>
            </a:pPr>
            <a:r>
              <a:rPr lang="en-US" dirty="0"/>
              <a:t>Elements are the teaching point, and formative point of development and demonstrating them looks different in different contexts. For example, Demonstrating perseverance when working inclusively with other people or ideas looks different to when a student perseveres in their own learning. But the fact that they are persevering is the same in both contexts.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9ACF9-34B2-4CD9-8538-E2137E06BC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35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recognise</a:t>
            </a:r>
            <a:r>
              <a:rPr lang="en-US" dirty="0"/>
              <a:t> that capabilities and their elements are technical and it is important that teachers have a technical appreciation. We have also learnt that  communicating the essence of the capabilities that being valued by the SACE Board and others is important when it comes to supporting students and the broader school communities awareness and desire for capabilities is important. What is offered on screen and in our strategy documents is way to talk about the capabilities to the broader school community.</a:t>
            </a:r>
            <a:endParaRPr lang="en-US" dirty="0" err="1">
              <a:solidFill>
                <a:srgbClr val="000000"/>
              </a:solidFill>
              <a:latin typeface="Calibri"/>
              <a:ea typeface="Calibri"/>
              <a:cs typeface="Calibri"/>
            </a:endParaRPr>
          </a:p>
          <a:p>
            <a:endParaRPr lang="en-US" dirty="0">
              <a:ea typeface="Calibri"/>
              <a:cs typeface="Calibri"/>
            </a:endParaRPr>
          </a:p>
          <a:p>
            <a:endParaRPr lang="en-US" dirty="0">
              <a:solidFill>
                <a:srgbClr val="FFFFFF"/>
              </a:solidFill>
              <a:latin typeface="-apple-system"/>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99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visual representation of the vision and direction of the ambition of the Board’s Strategic Plan.</a:t>
            </a:r>
          </a:p>
          <a:p>
            <a:pPr marL="171450" indent="-171450">
              <a:buFontTx/>
              <a:buChar char="-"/>
            </a:pPr>
            <a:r>
              <a:rPr lang="en-US" dirty="0"/>
              <a:t>This visual representation of student capability development (the Learner Profile) was issued to students in Pilot 1 and students in Pilot 2.</a:t>
            </a:r>
          </a:p>
          <a:p>
            <a:pPr marL="171450" indent="-171450">
              <a:buFontTx/>
              <a:buChar char="-"/>
            </a:pPr>
            <a:r>
              <a:rPr lang="en-US" dirty="0"/>
              <a:t>The image encapsulates all the complex work required to </a:t>
            </a:r>
            <a:r>
              <a:rPr lang="en-US" dirty="0" err="1"/>
              <a:t>realise</a:t>
            </a:r>
            <a:r>
              <a:rPr lang="en-US" dirty="0"/>
              <a:t> the vision; including teacher judgement, student agency, capability frameworks, tertiary entrance and employer utility.</a:t>
            </a:r>
          </a:p>
          <a:p>
            <a:pPr marL="171450" indent="-171450">
              <a:buFontTx/>
              <a:buChar char="-"/>
            </a:pPr>
            <a:r>
              <a:rPr lang="en-US" dirty="0"/>
              <a:t>The visual is an initial concept that will be further developed or changed in future work.</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FEE7D-79EE-4FF7-B408-88DDE8918B3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177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overview of the number of schools and participants of pilot 1.</a:t>
            </a:r>
            <a:endParaRPr lang="en-AU" dirty="0"/>
          </a:p>
          <a:p>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39</a:t>
            </a:fld>
            <a:endParaRPr lang="en-AU"/>
          </a:p>
        </p:txBody>
      </p:sp>
    </p:spTree>
    <p:extLst>
      <p:ext uri="{BB962C8B-B14F-4D97-AF65-F5344CB8AC3E}">
        <p14:creationId xmlns:p14="http://schemas.microsoft.com/office/powerpoint/2010/main" val="286481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FAD2C-A823-4B2F-8DD1-5CBA1EDE54B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314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pilot, we tested:</a:t>
            </a:r>
          </a:p>
          <a:p>
            <a:pPr marL="171450" indent="-171450">
              <a:buFontTx/>
              <a:buChar char="-"/>
            </a:pPr>
            <a:r>
              <a:rPr lang="en-US" dirty="0"/>
              <a:t>Inclusion of student evidence from outside the classroom (extra-curricular, personal experience, intentional activities)</a:t>
            </a:r>
          </a:p>
          <a:p>
            <a:pPr marL="171450" indent="-171450">
              <a:buFontTx/>
              <a:buChar char="-"/>
            </a:pPr>
            <a:r>
              <a:rPr lang="en-US" dirty="0"/>
              <a:t>Ability of schools to embed capability development and evidencing opportunities within existing structures and programs</a:t>
            </a:r>
          </a:p>
          <a:p>
            <a:pPr marL="171450" indent="-171450">
              <a:buFontTx/>
              <a:buChar char="-"/>
            </a:pPr>
            <a:r>
              <a:rPr lang="en-US" dirty="0"/>
              <a:t>Ability of teachers to evidence 5 capabilities and embed opportunities within their classroom</a:t>
            </a:r>
          </a:p>
          <a:p>
            <a:pPr marL="171450" indent="-171450">
              <a:buFontTx/>
              <a:buChar char="-"/>
            </a:pPr>
            <a:r>
              <a:rPr lang="en-US" dirty="0"/>
              <a:t>Accessibility and opportunity provided by the capability constructs (equity)</a:t>
            </a:r>
          </a:p>
          <a:p>
            <a:pPr marL="171450" indent="-171450">
              <a:buFontTx/>
              <a:buChar char="-"/>
            </a:pPr>
            <a:r>
              <a:rPr lang="en-US" dirty="0"/>
              <a:t>Accessibility and validity of the elemental model (usability of language, fit for purpose/fit for use, identifying opportunities with students)</a:t>
            </a:r>
          </a:p>
          <a:p>
            <a:pPr marL="171450" indent="-171450">
              <a:buFontTx/>
              <a:buChar char="-"/>
            </a:pPr>
            <a:r>
              <a:rPr lang="en-US" dirty="0"/>
              <a:t>The types of support students need to successfully demonstrate their capabilities</a:t>
            </a:r>
          </a:p>
          <a:p>
            <a:pPr marL="171450" indent="-171450">
              <a:buFontTx/>
              <a:buChar char="-"/>
            </a:pPr>
            <a:r>
              <a:rPr lang="en-US" dirty="0"/>
              <a:t>Fit for purpose QA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EEBA5-2D46-40B9-8443-83EA914240C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186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F95871EC-CF46-4EE4-B8E1-8C1B935E9011}" type="slidenum">
              <a:rPr lang="en-AU" smtClean="0"/>
              <a:t>41</a:t>
            </a:fld>
            <a:endParaRPr lang="en-AU"/>
          </a:p>
        </p:txBody>
      </p:sp>
    </p:spTree>
    <p:extLst>
      <p:ext uri="{BB962C8B-B14F-4D97-AF65-F5344CB8AC3E}">
        <p14:creationId xmlns:p14="http://schemas.microsoft.com/office/powerpoint/2010/main" val="3233692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583b67e94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583b67e94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rgbClr val="000000"/>
                </a:solidFill>
                <a:effectLst/>
                <a:latin typeface="Roboto Light" panose="02000000000000000000" pitchFamily="2" charset="0"/>
                <a:ea typeface="Times New Roman" panose="02020603050405020304" pitchFamily="18" charset="0"/>
                <a:cs typeface="Roboto Light" panose="02000000000000000000" pitchFamily="2" charset="0"/>
              </a:rPr>
              <a:t>Through the Capabilities and Learner Profile the SACE Board is piloting ways to showcase and formally recognise not only a student's achievement in their chosen subjects, but also their skills and capabilities. This is an ambitious project, and in it we are testing to see 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rgbClr val="000000"/>
              </a:solidFill>
              <a:effectLst/>
              <a:latin typeface="Roboto Light" panose="02000000000000000000" pitchFamily="2"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kern="1200" dirty="0">
                <a:solidFill>
                  <a:srgbClr val="000000"/>
                </a:solidFill>
                <a:effectLst/>
                <a:latin typeface="Roboto Light" panose="02000000000000000000" pitchFamily="2" charset="0"/>
                <a:ea typeface="Times New Roman" panose="02020603050405020304" pitchFamily="18" charset="0"/>
              </a:rPr>
              <a:t>The capabilities students are developing through their subject learning, extra curricular, personal experience and school activities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kern="1200" dirty="0">
                <a:solidFill>
                  <a:srgbClr val="000000"/>
                </a:solidFill>
                <a:effectLst/>
                <a:latin typeface="Roboto Light" panose="02000000000000000000" pitchFamily="2" charset="0"/>
                <a:ea typeface="Times New Roman" panose="02020603050405020304" pitchFamily="18" charset="0"/>
              </a:rPr>
              <a:t>Can be formally recognised, and then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kern="1200" dirty="0">
                <a:solidFill>
                  <a:srgbClr val="000000"/>
                </a:solidFill>
                <a:effectLst/>
                <a:latin typeface="Roboto Light" panose="02000000000000000000" pitchFamily="2" charset="0"/>
                <a:ea typeface="Times New Roman" panose="02020603050405020304" pitchFamily="18" charset="0"/>
              </a:rPr>
              <a:t>Showcased in a learner profile, that students can use in whatever post-school pathway they choose.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rgbClr val="000000"/>
              </a:solidFill>
              <a:effectLst/>
              <a:latin typeface="Roboto Light" panose="02000000000000000000" pitchFamily="2"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43</a:t>
            </a:fld>
            <a:endParaRPr lang="en-AU"/>
          </a:p>
        </p:txBody>
      </p:sp>
    </p:spTree>
    <p:extLst>
      <p:ext uri="{BB962C8B-B14F-4D97-AF65-F5344CB8AC3E}">
        <p14:creationId xmlns:p14="http://schemas.microsoft.com/office/powerpoint/2010/main" val="67670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latin typeface="Roboto" panose="02000000000000000000" pitchFamily="2" charset="0"/>
              </a:rPr>
              <a:t>How we will assure quality</a:t>
            </a:r>
            <a:endParaRPr lang="en-AU" dirty="0">
              <a:effectLst/>
              <a:latin typeface="Roboto" panose="02000000000000000000" pitchFamily="2" charset="0"/>
            </a:endParaRPr>
          </a:p>
          <a:p>
            <a:r>
              <a:rPr lang="en-AU" dirty="0">
                <a:effectLst/>
                <a:latin typeface="Roboto" panose="02000000000000000000" pitchFamily="2" charset="0"/>
              </a:rPr>
              <a:t>The evidence required and produced by students is going to look different to evidence in past, </a:t>
            </a:r>
          </a:p>
          <a:p>
            <a:endParaRPr lang="en-AU" dirty="0">
              <a:effectLst/>
              <a:latin typeface="Roboto" panose="02000000000000000000" pitchFamily="2" charset="0"/>
            </a:endParaRPr>
          </a:p>
          <a:p>
            <a:r>
              <a:rPr lang="en-AU" dirty="0">
                <a:effectLst/>
                <a:latin typeface="Roboto" panose="02000000000000000000" pitchFamily="2" charset="0"/>
              </a:rPr>
              <a:t>It won’t be just essays, tests and reports.</a:t>
            </a:r>
          </a:p>
          <a:p>
            <a:endParaRPr lang="en-AU" dirty="0">
              <a:effectLst/>
              <a:latin typeface="Roboto" panose="02000000000000000000" pitchFamily="2" charset="0"/>
            </a:endParaRPr>
          </a:p>
          <a:p>
            <a:r>
              <a:rPr lang="en-AU" dirty="0">
                <a:effectLst/>
                <a:latin typeface="Roboto" panose="02000000000000000000" pitchFamily="2" charset="0"/>
              </a:rPr>
              <a:t>Therefore we need a new process for assuring quality can be maintained in a way that is fit-for this purpose. </a:t>
            </a:r>
          </a:p>
          <a:p>
            <a:endParaRPr lang="en-AU" dirty="0">
              <a:effectLst/>
              <a:latin typeface="Roboto" panose="02000000000000000000" pitchFamily="2" charset="0"/>
            </a:endParaRPr>
          </a:p>
          <a:p>
            <a:r>
              <a:rPr lang="en-AU" dirty="0">
                <a:effectLst/>
                <a:latin typeface="Roboto" panose="02000000000000000000" pitchFamily="2" charset="0"/>
              </a:rPr>
              <a:t>We need to enhance and update our approach to assessing what young people know and can do through new forms of evidence.</a:t>
            </a:r>
          </a:p>
          <a:p>
            <a:endParaRPr lang="en-AU" dirty="0">
              <a:effectLst/>
              <a:latin typeface="Roboto" panose="02000000000000000000" pitchFamily="2" charset="0"/>
            </a:endParaRPr>
          </a:p>
          <a:p>
            <a:r>
              <a:rPr lang="en-AU" dirty="0">
                <a:effectLst/>
                <a:latin typeface="Roboto" panose="02000000000000000000" pitchFamily="2" charset="0"/>
              </a:rPr>
              <a:t>This will lead to greater confidence for our students and the community in terms of integrity of results that are fair, valid and reliable.</a:t>
            </a:r>
          </a:p>
          <a:p>
            <a:endParaRPr lang="en-AU" dirty="0">
              <a:effectLst/>
              <a:latin typeface="Roboto" panose="02000000000000000000" pitchFamily="2" charset="0"/>
            </a:endParaRPr>
          </a:p>
          <a:p>
            <a:r>
              <a:rPr lang="en-AU" dirty="0">
                <a:effectLst/>
                <a:latin typeface="Roboto" panose="02000000000000000000" pitchFamily="2" charset="0"/>
              </a:rPr>
              <a:t>We need to build on the high trust we have in teachers’ professional judgement and look for ways to provide more effective feedback.</a:t>
            </a:r>
          </a:p>
          <a:p>
            <a:endParaRPr lang="en-AU" dirty="0">
              <a:effectLst/>
              <a:latin typeface="Roboto" panose="02000000000000000000" pitchFamily="2" charset="0"/>
            </a:endParaRPr>
          </a:p>
          <a:p>
            <a:r>
              <a:rPr lang="en-AU" dirty="0">
                <a:effectLst/>
                <a:latin typeface="Roboto" panose="02000000000000000000" pitchFamily="2" charset="0"/>
              </a:rPr>
              <a:t>This means moving quality assurance dates so that we can see how a student progresses and provide feedback in time.</a:t>
            </a:r>
          </a:p>
          <a:p>
            <a:br>
              <a:rPr lang="en-AU" dirty="0">
                <a:effectLst/>
                <a:latin typeface="Roboto" panose="02000000000000000000" pitchFamily="2" charset="0"/>
              </a:rPr>
            </a:br>
            <a:endParaRPr lang="en-AU" dirty="0">
              <a:effectLst/>
              <a:latin typeface="Roboto" panose="02000000000000000000" pitchFamily="2" charset="0"/>
            </a:endParaRPr>
          </a:p>
          <a:p>
            <a:br>
              <a:rPr lang="en-AU" dirty="0">
                <a:effectLst/>
                <a:latin typeface="Roboto" panose="02000000000000000000" pitchFamily="2" charset="0"/>
              </a:rPr>
            </a:br>
            <a:endParaRPr lang="en-AU" dirty="0">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B671FCC8-5EEB-A145-8C8D-0E4D76929FE5}" type="slidenum">
              <a:rPr lang="en-US" smtClean="0"/>
              <a:t>44</a:t>
            </a:fld>
            <a:endParaRPr lang="en-US"/>
          </a:p>
        </p:txBody>
      </p:sp>
    </p:spTree>
    <p:extLst>
      <p:ext uri="{BB962C8B-B14F-4D97-AF65-F5344CB8AC3E}">
        <p14:creationId xmlns:p14="http://schemas.microsoft.com/office/powerpoint/2010/main" val="7129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past three years of the SACE Board’s previous strategic plan; the SACE Board gathered some emerging learning about quality assurance across the three key projects.</a:t>
            </a:r>
          </a:p>
          <a:p>
            <a:r>
              <a:rPr lang="en-US" dirty="0"/>
              <a:t>What emerged were the following key themes:</a:t>
            </a:r>
          </a:p>
          <a:p>
            <a:pPr marL="342900" indent="-342900" algn="l">
              <a:buFont typeface="Arial" panose="020B0604020202020204" pitchFamily="34" charset="0"/>
              <a:buChar char="•"/>
            </a:pPr>
            <a:r>
              <a:rPr lang="en-US" sz="1200" dirty="0">
                <a:ea typeface="Calibri"/>
                <a:cs typeface="Calibri"/>
              </a:rPr>
              <a:t>Nature of Evidence – how can we quality assure a broader range of evidence</a:t>
            </a:r>
          </a:p>
          <a:p>
            <a:pPr marL="342900" indent="-342900" algn="l">
              <a:buFont typeface="Arial" panose="020B0604020202020204" pitchFamily="34" charset="0"/>
              <a:buChar char="•"/>
            </a:pPr>
            <a:r>
              <a:rPr lang="en-US" sz="1200" dirty="0">
                <a:ea typeface="Calibri"/>
                <a:cs typeface="Calibri"/>
              </a:rPr>
              <a:t>How do we define an 'authority’ – for example in the Aboriginal Recognition Project  - the Community Elder or Leader is an authority on ceremony and community business</a:t>
            </a:r>
          </a:p>
          <a:p>
            <a:pPr marL="342900" indent="-342900" algn="l">
              <a:buFont typeface="Arial" panose="020B0604020202020204" pitchFamily="34" charset="0"/>
              <a:buChar char="•"/>
            </a:pPr>
            <a:r>
              <a:rPr lang="en-US" sz="1200" dirty="0">
                <a:ea typeface="Calibri"/>
                <a:cs typeface="Calibri"/>
              </a:rPr>
              <a:t>Trust – what level of evidence and  trust is required to confirm a teacher’s assessment decisions </a:t>
            </a:r>
          </a:p>
          <a:p>
            <a:pPr marL="342900" indent="-342900" algn="l">
              <a:buFont typeface="Arial" panose="020B0604020202020204" pitchFamily="34" charset="0"/>
              <a:buChar char="•"/>
            </a:pPr>
            <a:r>
              <a:rPr lang="en-US" sz="1200" dirty="0">
                <a:ea typeface="Calibri"/>
                <a:cs typeface="Calibri"/>
              </a:rPr>
              <a:t>Extended verification – what scope is there for ‘raters’ that are not qualified teachers?</a:t>
            </a:r>
          </a:p>
          <a:p>
            <a:pPr marL="342900" indent="-342900" algn="l">
              <a:buFont typeface="Arial" panose="020B0604020202020204" pitchFamily="34" charset="0"/>
              <a:buChar char="•"/>
            </a:pPr>
            <a:r>
              <a:rPr lang="en-US" sz="1200" dirty="0">
                <a:ea typeface="Calibri"/>
                <a:cs typeface="Calibri"/>
              </a:rPr>
              <a:t>Quality assurance that builds capability – how might our process provide professional learning and assurance quality</a:t>
            </a:r>
          </a:p>
          <a:p>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45</a:t>
            </a:fld>
            <a:endParaRPr lang="en-AU"/>
          </a:p>
        </p:txBody>
      </p:sp>
    </p:spTree>
    <p:extLst>
      <p:ext uri="{BB962C8B-B14F-4D97-AF65-F5344CB8AC3E}">
        <p14:creationId xmlns:p14="http://schemas.microsoft.com/office/powerpoint/2010/main" val="2089905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dirty="0"/>
              <a:t>As an example, we have been exploring a new form of quality assurance that invests resources during the teaching and learning program rather than at the end of the course.</a:t>
            </a:r>
          </a:p>
          <a:p>
            <a:pPr marL="0" indent="0">
              <a:buFont typeface="Arial,Sans-Serif"/>
              <a:buNone/>
            </a:pPr>
            <a:endParaRPr lang="en-US" dirty="0"/>
          </a:p>
          <a:p>
            <a:pPr marL="0" indent="0">
              <a:buFont typeface="Arial,Sans-Serif"/>
              <a:buNone/>
            </a:pPr>
            <a:r>
              <a:rPr lang="en-US" dirty="0"/>
              <a:t>Front loaded moderation has been trialed in EIF and AIF over the past two years and what we have found is that the trail process has been effective in:</a:t>
            </a:r>
          </a:p>
          <a:p>
            <a:pPr marL="1143000" indent="-1143000">
              <a:buFont typeface="Arial" panose="020B0604020202020204" pitchFamily="34" charset="0"/>
              <a:buChar char="•"/>
            </a:pPr>
            <a:r>
              <a:rPr lang="en-US" sz="1200" dirty="0">
                <a:ea typeface="+mn-lt"/>
                <a:cs typeface="+mn-lt"/>
              </a:rPr>
              <a:t>Building capability within schools</a:t>
            </a:r>
            <a:endParaRPr lang="en-US" sz="1200" dirty="0"/>
          </a:p>
          <a:p>
            <a:pPr marL="1143000" indent="-1143000">
              <a:buFont typeface="Arial" panose="020B0604020202020204" pitchFamily="34" charset="0"/>
              <a:buChar char="•"/>
            </a:pPr>
            <a:r>
              <a:rPr lang="en-US" sz="1200" dirty="0">
                <a:ea typeface="+mn-lt"/>
                <a:cs typeface="+mn-lt"/>
              </a:rPr>
              <a:t>Strengthening partnership and shared responsibilities</a:t>
            </a:r>
            <a:endParaRPr lang="en-US" sz="1200" dirty="0"/>
          </a:p>
          <a:p>
            <a:pPr marL="1143000" indent="-1143000">
              <a:buFont typeface="Arial" panose="020B0604020202020204" pitchFamily="34" charset="0"/>
              <a:buChar char="•"/>
            </a:pPr>
            <a:r>
              <a:rPr lang="en-US" sz="1200" dirty="0">
                <a:ea typeface="+mn-lt"/>
                <a:cs typeface="+mn-lt"/>
              </a:rPr>
              <a:t>Providing timely actionable feedback </a:t>
            </a:r>
          </a:p>
          <a:p>
            <a:pPr marL="1143000" indent="-1143000">
              <a:buFont typeface="Arial" panose="020B0604020202020204" pitchFamily="34" charset="0"/>
              <a:buChar char="•"/>
            </a:pPr>
            <a:r>
              <a:rPr lang="en-US" sz="1200" dirty="0">
                <a:ea typeface="Calibri"/>
                <a:cs typeface="Calibri"/>
              </a:rPr>
              <a:t>Relevant and authentic Feedback</a:t>
            </a:r>
          </a:p>
          <a:p>
            <a:pPr marL="1143000" indent="-1143000">
              <a:buFont typeface="Arial" panose="020B0604020202020204" pitchFamily="34" charset="0"/>
              <a:buChar char="•"/>
            </a:pPr>
            <a:r>
              <a:rPr lang="en-US" sz="1200" dirty="0">
                <a:ea typeface="+mn-lt"/>
                <a:cs typeface="+mn-lt"/>
              </a:rPr>
              <a:t>Broadening the capability within the system Strengthen high trust in teacher professional judgment </a:t>
            </a:r>
            <a:endParaRPr lang="en-US" sz="1200" dirty="0"/>
          </a:p>
          <a:p>
            <a:pPr marL="1143000" indent="-1143000">
              <a:buFont typeface="Arial" panose="020B0604020202020204" pitchFamily="34" charset="0"/>
              <a:buChar char="•"/>
            </a:pPr>
            <a:r>
              <a:rPr lang="en-US" sz="1200" dirty="0">
                <a:ea typeface="+mn-lt"/>
                <a:cs typeface="+mn-lt"/>
              </a:rPr>
              <a:t>Providing Professional learning and quality assurance</a:t>
            </a:r>
            <a:endParaRPr lang="en-US" sz="1200" dirty="0"/>
          </a:p>
          <a:p>
            <a:pPr marL="0" indent="0">
              <a:buFont typeface="Arial,Sans-Serif"/>
              <a:buNone/>
            </a:pPr>
            <a:endParaRPr lang="en-AU" dirty="0"/>
          </a:p>
        </p:txBody>
      </p:sp>
      <p:sp>
        <p:nvSpPr>
          <p:cNvPr id="4" name="Slide Number Placeholder 3"/>
          <p:cNvSpPr>
            <a:spLocks noGrp="1"/>
          </p:cNvSpPr>
          <p:nvPr>
            <p:ph type="sldNum" sz="quarter" idx="5"/>
          </p:nvPr>
        </p:nvSpPr>
        <p:spPr/>
        <p:txBody>
          <a:bodyPr/>
          <a:lstStyle/>
          <a:p>
            <a:fld id="{8FBFAD2C-A823-4B2F-8DD1-5CBA1EDE54B6}" type="slidenum">
              <a:rPr lang="en-AU" smtClean="0"/>
              <a:t>46</a:t>
            </a:fld>
            <a:endParaRPr lang="en-AU"/>
          </a:p>
        </p:txBody>
      </p:sp>
    </p:spTree>
    <p:extLst>
      <p:ext uri="{BB962C8B-B14F-4D97-AF65-F5344CB8AC3E}">
        <p14:creationId xmlns:p14="http://schemas.microsoft.com/office/powerpoint/2010/main" val="1368984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conceptualizes how development, recognition and certification of capabilities can be integrated into the learning of the SACE.</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E2E3F-1F05-4ED9-8B6E-B7C91407761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14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Calibri"/>
              <a:buChar char="-"/>
            </a:pPr>
            <a:endParaRPr lang="en-US" dirty="0">
              <a:effectLst/>
              <a:latin typeface="Roboto"/>
              <a:ea typeface="Roboto"/>
              <a:cs typeface="Roboto"/>
            </a:endParaRPr>
          </a:p>
        </p:txBody>
      </p:sp>
      <p:sp>
        <p:nvSpPr>
          <p:cNvPr id="4" name="Slide Number Placeholder 3"/>
          <p:cNvSpPr>
            <a:spLocks noGrp="1"/>
          </p:cNvSpPr>
          <p:nvPr>
            <p:ph type="sldNum" sz="quarter" idx="5"/>
          </p:nvPr>
        </p:nvSpPr>
        <p:spPr/>
        <p:txBody>
          <a:bodyPr/>
          <a:lstStyle/>
          <a:p>
            <a:fld id="{B671FCC8-5EEB-A145-8C8D-0E4D76929FE5}" type="slidenum">
              <a:rPr lang="en-US" smtClean="0"/>
              <a:t>48</a:t>
            </a:fld>
            <a:endParaRPr lang="en-US"/>
          </a:p>
        </p:txBody>
      </p:sp>
    </p:spTree>
    <p:extLst>
      <p:ext uri="{BB962C8B-B14F-4D97-AF65-F5344CB8AC3E}">
        <p14:creationId xmlns:p14="http://schemas.microsoft.com/office/powerpoint/2010/main" val="3686390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a:ea typeface="Calibri"/>
                <a:cs typeface="Calibri"/>
              </a:rPr>
              <a:t>Where did we focus our effort in the last strategic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Calibri"/>
                <a:ea typeface="Calibri"/>
                <a:cs typeface="Calibri"/>
              </a:rPr>
              <a:t>- Three key projects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FAD2C-A823-4B2F-8DD1-5CBA1EDE54B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5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Throughout the last strategic plan, SACE also re-examined how we were collaborating with schools and other stakeholders.</a:t>
            </a:r>
          </a:p>
          <a:p>
            <a:pPr marL="171450" indent="-171450">
              <a:buFontTx/>
              <a:buChar char="-"/>
            </a:pPr>
            <a:r>
              <a:rPr lang="en-US" dirty="0"/>
              <a:t>Over the past 3 years we’ve changed our approach to change </a:t>
            </a:r>
          </a:p>
          <a:p>
            <a:pPr marL="171450" indent="-171450">
              <a:buFontTx/>
              <a:buChar char="-"/>
            </a:pPr>
            <a:r>
              <a:rPr lang="en-US" dirty="0"/>
              <a:t>OLD </a:t>
            </a:r>
            <a:endParaRPr lang="en-US" dirty="0">
              <a:ea typeface="Calibri"/>
              <a:cs typeface="Calibri"/>
            </a:endParaRPr>
          </a:p>
          <a:p>
            <a:pPr marL="857250" lvl="2" indent="-228600">
              <a:buAutoNum type="arabicPeriod"/>
            </a:pPr>
            <a:r>
              <a:rPr lang="en-US" dirty="0"/>
              <a:t>In the past we’ve assumed expertise exists with SACE experts – or groups of experts </a:t>
            </a:r>
            <a:endParaRPr lang="en-US" dirty="0">
              <a:ea typeface="Calibri"/>
              <a:cs typeface="Calibri"/>
            </a:endParaRPr>
          </a:p>
          <a:p>
            <a:pPr marL="628650" lvl="2"/>
            <a:r>
              <a:rPr lang="en-US" dirty="0"/>
              <a:t>2. change is linear and sequential</a:t>
            </a:r>
            <a:endParaRPr lang="en-US" dirty="0">
              <a:ea typeface="+mn-ea"/>
              <a:cs typeface="Calibri"/>
            </a:endParaRPr>
          </a:p>
          <a:p>
            <a:pPr marL="628650" marR="0" lvl="2"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NEW</a:t>
            </a:r>
            <a:endParaRPr lang="en-US" dirty="0">
              <a:ea typeface="+mn-ea"/>
              <a:cs typeface="Calibri"/>
            </a:endParaRPr>
          </a:p>
          <a:p>
            <a:pPr marL="857250" lvl="2" indent="-228600">
              <a:buAutoNum type="arabicPeriod"/>
            </a:pPr>
            <a:r>
              <a:rPr lang="en-US" dirty="0"/>
              <a:t>assumes expertise exists in the field in schools and that </a:t>
            </a:r>
            <a:endParaRPr lang="en-US" dirty="0">
              <a:ea typeface="Calibri"/>
              <a:cs typeface="Calibri"/>
            </a:endParaRPr>
          </a:p>
          <a:p>
            <a:pPr marL="857250" lvl="2" indent="-228600">
              <a:buAutoNum type="arabicPeriod"/>
            </a:pPr>
            <a:r>
              <a:rPr lang="en-US" dirty="0"/>
              <a:t>change requires many adjustments along the way if we are to achieve impact. </a:t>
            </a:r>
            <a:endParaRPr lang="en-US" dirty="0">
              <a:ea typeface="Calibri"/>
              <a:cs typeface="Calibri"/>
            </a:endParaRPr>
          </a:p>
          <a:p>
            <a:pPr marL="857250" lvl="2" indent="-228600">
              <a:buAutoNum type="arabicPeriod"/>
            </a:pPr>
            <a:r>
              <a:rPr lang="en-US" dirty="0"/>
              <a:t>we established the SACE Change Network, </a:t>
            </a:r>
            <a:endParaRPr lang="en-US" dirty="0">
              <a:ea typeface="Calibri"/>
              <a:cs typeface="Calibri"/>
            </a:endParaRPr>
          </a:p>
          <a:p>
            <a:pPr marL="857250" lvl="2" indent="-228600">
              <a:buAutoNum type="arabicPeriod"/>
            </a:pPr>
            <a:r>
              <a:rPr lang="en-US" dirty="0"/>
              <a:t>risks and assumptions, listening to the experience of schools, to build our evidence base and confidence to IMPLEMENT AND USE</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FAD2C-A823-4B2F-8DD1-5CBA1EDE54B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704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dirty="0">
                <a:latin typeface="Roboto"/>
                <a:ea typeface="Roboto"/>
                <a:cs typeface="Roboto"/>
              </a:rPr>
              <a:t>* The 204 – 2027 SACE Strategic Plan: Passport to Thrive.</a:t>
            </a:r>
          </a:p>
          <a:p>
            <a:endParaRPr lang="en-US" dirty="0">
              <a:latin typeface="Roboto"/>
              <a:ea typeface="Roboto"/>
              <a:cs typeface="Roboto"/>
            </a:endParaRPr>
          </a:p>
          <a:p>
            <a:r>
              <a:rPr lang="en-US" dirty="0">
                <a:latin typeface="Roboto"/>
                <a:ea typeface="Roboto"/>
                <a:cs typeface="Roboto"/>
              </a:rPr>
              <a:t>* Ambition is unchanged</a:t>
            </a:r>
            <a:endParaRPr lang="en-US" dirty="0">
              <a:latin typeface="Roboto" panose="02000000000000000000" pitchFamily="2" charset="0"/>
              <a:ea typeface="Roboto"/>
              <a:cs typeface="Roboto"/>
            </a:endParaRPr>
          </a:p>
          <a:p>
            <a:r>
              <a:rPr lang="en-US" dirty="0">
                <a:latin typeface="Roboto"/>
                <a:ea typeface="Roboto"/>
                <a:cs typeface="Roboto"/>
              </a:rPr>
              <a:t>- Skills/knowledge no longer enough</a:t>
            </a:r>
          </a:p>
          <a:p>
            <a:r>
              <a:rPr lang="en-US" dirty="0">
                <a:latin typeface="Roboto"/>
                <a:ea typeface="Roboto"/>
                <a:cs typeface="Roboto"/>
              </a:rPr>
              <a:t>- Develop the whole person – their wellbeing matters as much as their academic success</a:t>
            </a:r>
            <a:endParaRPr lang="en-US" dirty="0">
              <a:latin typeface="Calibri" panose="020F0502020204030204"/>
              <a:ea typeface="Roboto"/>
              <a:cs typeface="Calibri" panose="020F0502020204030204"/>
            </a:endParaRPr>
          </a:p>
          <a:p>
            <a:r>
              <a:rPr lang="en-US" dirty="0">
                <a:latin typeface="Roboto"/>
                <a:ea typeface="Roboto"/>
                <a:cs typeface="Roboto"/>
              </a:rPr>
              <a:t>- Content and education is relevant - spark passion, take control of their learning                    </a:t>
            </a:r>
            <a:endParaRPr lang="en-US" dirty="0">
              <a:latin typeface="Calibri" panose="020F0502020204030204"/>
              <a:ea typeface="Roboto"/>
              <a:cs typeface="Calibri"/>
            </a:endParaRPr>
          </a:p>
          <a:p>
            <a:endParaRPr lang="en-US" dirty="0">
              <a:latin typeface="Roboto"/>
              <a:ea typeface="Roboto"/>
              <a:cs typeface="Roboto"/>
            </a:endParaRPr>
          </a:p>
          <a:p>
            <a:pPr marL="0" indent="0">
              <a:buFont typeface="Calibri"/>
              <a:buNone/>
            </a:pPr>
            <a:r>
              <a:rPr lang="en-US" dirty="0">
                <a:latin typeface="Roboto"/>
                <a:ea typeface="Roboto"/>
                <a:cs typeface="Roboto"/>
              </a:rPr>
              <a:t>* Thrive – connects to previous plan - Name</a:t>
            </a:r>
            <a:r>
              <a:rPr lang="en-US" dirty="0">
                <a:effectLst/>
                <a:latin typeface="Roboto"/>
                <a:ea typeface="Roboto"/>
                <a:cs typeface="Roboto"/>
              </a:rPr>
              <a:t> and badge that people can use to refer to our strategic plan that supports consistency, relevance and recognition.</a:t>
            </a:r>
            <a:endParaRPr lang="en-US" dirty="0">
              <a:cs typeface="Calibri" panose="020F0502020204030204"/>
            </a:endParaRPr>
          </a:p>
          <a:p>
            <a:pPr marL="0" indent="0">
              <a:buFont typeface="Calibri"/>
              <a:buNone/>
            </a:pPr>
            <a:endParaRPr lang="en-US" dirty="0">
              <a:effectLst/>
              <a:latin typeface="Roboto"/>
              <a:ea typeface="Roboto"/>
              <a:cs typeface="Roboto"/>
            </a:endParaRPr>
          </a:p>
          <a:p>
            <a:pPr marL="0" indent="0">
              <a:buFont typeface="Calibri"/>
              <a:buNone/>
            </a:pPr>
            <a:r>
              <a:rPr lang="en-US" dirty="0">
                <a:effectLst/>
                <a:latin typeface="Roboto"/>
                <a:ea typeface="Roboto"/>
                <a:cs typeface="Roboto"/>
              </a:rPr>
              <a:t>* “Passport” emphasis on utility/pathways of the SACE qualification.</a:t>
            </a:r>
          </a:p>
          <a:p>
            <a:pPr marL="0" indent="0">
              <a:buNone/>
            </a:pPr>
            <a:endParaRPr lang="en-US" dirty="0">
              <a:effectLst/>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982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dirty="0">
                <a:effectLst/>
                <a:latin typeface="Roboto"/>
                <a:ea typeface="Roboto"/>
                <a:cs typeface="Roboto"/>
              </a:rPr>
              <a:t>Creating a qualification that can stand up to the global level of change is crucial if we are to give young people the skills, capabilities, knowledge and understanding they need.</a:t>
            </a:r>
            <a:endParaRPr lang="en-US" sz="1200" b="0" i="0" u="none" strike="noStrike" baseline="0" dirty="0">
              <a:solidFill>
                <a:srgbClr val="221E1F"/>
              </a:solidFill>
              <a:effectLst/>
              <a:latin typeface="Roboto"/>
              <a:ea typeface="Roboto"/>
              <a:cs typeface="Roboto"/>
            </a:endParaRPr>
          </a:p>
          <a:p>
            <a:endParaRPr lang="en-US" sz="1200" b="0" i="0" u="none" strike="noStrike" baseline="0" dirty="0">
              <a:solidFill>
                <a:srgbClr val="221E1F"/>
              </a:solidFill>
              <a:effectLst/>
              <a:latin typeface="Nunito Light" pitchFamily="2" charset="0"/>
            </a:endParaRPr>
          </a:p>
          <a:p>
            <a:endParaRPr lang="en-US" sz="1200" b="0" i="0" u="none" strike="noStrike" baseline="0" dirty="0">
              <a:solidFill>
                <a:srgbClr val="221E1F"/>
              </a:solidFill>
              <a:latin typeface="Nunito Light"/>
            </a:endParaRPr>
          </a:p>
          <a:p>
            <a:endParaRPr lang="en-AU" sz="1200" dirty="0">
              <a:effectLst/>
              <a:latin typeface="Roboto" panose="02000000000000000000" pitchFamily="2" charset="0"/>
            </a:endParaRPr>
          </a:p>
          <a:p>
            <a:endParaRPr lang="en-AU" sz="1200" dirty="0">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16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u="none" dirty="0">
                <a:effectLst/>
                <a:latin typeface="Roboto"/>
                <a:ea typeface="Roboto"/>
                <a:cs typeface="Roboto"/>
              </a:rPr>
              <a:t>Therefore, </a:t>
            </a:r>
            <a:r>
              <a:rPr lang="en-AU" b="0" dirty="0">
                <a:effectLst/>
                <a:latin typeface="Roboto"/>
                <a:ea typeface="Roboto"/>
                <a:cs typeface="Roboto"/>
              </a:rPr>
              <a:t>at </a:t>
            </a:r>
            <a:r>
              <a:rPr lang="en-AU" dirty="0">
                <a:effectLst/>
                <a:latin typeface="Roboto"/>
                <a:ea typeface="Roboto"/>
                <a:cs typeface="Roboto"/>
              </a:rPr>
              <a:t>its heart, the new SACE Strategic Plan is about giving every learner the capability to:</a:t>
            </a:r>
          </a:p>
          <a:p>
            <a:endParaRPr lang="en-AU" dirty="0">
              <a:effectLst/>
              <a:latin typeface="Roboto" panose="02000000000000000000" pitchFamily="2" charset="0"/>
              <a:ea typeface="Roboto"/>
              <a:cs typeface="Roboto"/>
            </a:endParaRPr>
          </a:p>
          <a:p>
            <a:r>
              <a:rPr lang="en-AU" dirty="0">
                <a:effectLst/>
                <a:latin typeface="Roboto"/>
                <a:ea typeface="Roboto"/>
                <a:cs typeface="Roboto"/>
              </a:rPr>
              <a:t>Open doors</a:t>
            </a:r>
          </a:p>
          <a:p>
            <a:endParaRPr lang="en-AU" dirty="0">
              <a:effectLst/>
              <a:latin typeface="Roboto" panose="02000000000000000000" pitchFamily="2" charset="0"/>
            </a:endParaRPr>
          </a:p>
          <a:p>
            <a:r>
              <a:rPr lang="en-AU" dirty="0">
                <a:effectLst/>
                <a:latin typeface="Roboto"/>
                <a:ea typeface="Roboto"/>
                <a:cs typeface="Roboto"/>
              </a:rPr>
              <a:t>Stretch minds</a:t>
            </a:r>
          </a:p>
          <a:p>
            <a:endParaRPr lang="en-AU" dirty="0">
              <a:effectLst/>
              <a:latin typeface="Roboto" panose="02000000000000000000" pitchFamily="2" charset="0"/>
            </a:endParaRPr>
          </a:p>
          <a:p>
            <a:r>
              <a:rPr lang="en-AU" dirty="0">
                <a:effectLst/>
                <a:latin typeface="Roboto"/>
                <a:ea typeface="Roboto"/>
                <a:cs typeface="Roboto"/>
              </a:rPr>
              <a:t>Strengthen ownership</a:t>
            </a:r>
          </a:p>
          <a:p>
            <a:endParaRPr lang="en-AU" dirty="0">
              <a:effectLst/>
              <a:latin typeface="Roboto" panose="02000000000000000000" pitchFamily="2" charset="0"/>
            </a:endParaRPr>
          </a:p>
          <a:p>
            <a:r>
              <a:rPr lang="en-AU" dirty="0">
                <a:effectLst/>
                <a:latin typeface="Roboto"/>
                <a:ea typeface="Roboto"/>
                <a:cs typeface="Roboto"/>
              </a:rPr>
              <a:t>Embrace perspectives</a:t>
            </a:r>
          </a:p>
          <a:p>
            <a:endParaRPr lang="en-AU" dirty="0">
              <a:effectLst/>
              <a:latin typeface="Roboto" panose="02000000000000000000" pitchFamily="2" charset="0"/>
            </a:endParaRPr>
          </a:p>
          <a:p>
            <a:r>
              <a:rPr lang="en-AU" dirty="0">
                <a:effectLst/>
                <a:latin typeface="Roboto"/>
                <a:ea typeface="Roboto"/>
                <a:cs typeface="Roboto"/>
              </a:rPr>
              <a:t>Share success</a:t>
            </a:r>
          </a:p>
          <a:p>
            <a:endParaRPr lang="en-AU" dirty="0">
              <a:effectLst/>
              <a:latin typeface="Roboto" panose="02000000000000000000" pitchFamily="2" charset="0"/>
            </a:endParaRPr>
          </a:p>
          <a:p>
            <a:endParaRPr lang="en-AU" dirty="0">
              <a:effectLst/>
              <a:latin typeface="Roboto" panose="02000000000000000000" pitchFamily="2" charset="0"/>
            </a:endParaRPr>
          </a:p>
          <a:p>
            <a:r>
              <a:rPr lang="en-US" dirty="0">
                <a:effectLst/>
                <a:latin typeface="Roboto"/>
                <a:ea typeface="Roboto"/>
                <a:cs typeface="Roboto"/>
              </a:rPr>
              <a:t>- These are an expression of the SACE capabilities that emerged from the past 3 years (capabilities identified on right-hand side of poetic interpretation)</a:t>
            </a:r>
            <a:endParaRPr lang="en-US" dirty="0">
              <a:latin typeface="Roboto"/>
              <a:ea typeface="Roboto"/>
              <a:cs typeface="Roboto"/>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1FCC8-5EEB-A145-8C8D-0E4D7692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99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3467F-38AD-40B0-A853-7C696AFF3B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86D9BF6-8417-4E0E-BDA4-2F251FE66F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8B60BED-5236-441F-9CFD-165C78EF9376}"/>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5" name="Footer Placeholder 4">
            <a:extLst>
              <a:ext uri="{FF2B5EF4-FFF2-40B4-BE49-F238E27FC236}">
                <a16:creationId xmlns:a16="http://schemas.microsoft.com/office/drawing/2014/main" id="{8F4FF9D9-5B7B-49E3-B515-86FD5AAB5E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715D9C-A22F-473D-BD43-A6C21C617BF3}"/>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291682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93AF-0021-491A-8490-A5B53E7B537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69D2E4-2CD3-4C44-B69A-E81CEE799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2A5412C-D82D-4096-B12C-BFE3C7776122}"/>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5" name="Footer Placeholder 4">
            <a:extLst>
              <a:ext uri="{FF2B5EF4-FFF2-40B4-BE49-F238E27FC236}">
                <a16:creationId xmlns:a16="http://schemas.microsoft.com/office/drawing/2014/main" id="{5B759776-FB29-48E5-BA06-4650E6CB61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0FF3220-5906-4147-B88F-81CDC340328C}"/>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198228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6CD72-5E82-48A5-869E-A2DA61B1F4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5D7975A-6BA2-474A-8D1D-43CBB6FF02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A7ABAB-AC1B-4BC6-A827-96936377067A}"/>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5" name="Footer Placeholder 4">
            <a:extLst>
              <a:ext uri="{FF2B5EF4-FFF2-40B4-BE49-F238E27FC236}">
                <a16:creationId xmlns:a16="http://schemas.microsoft.com/office/drawing/2014/main" id="{1E8C4AF9-68C1-44A2-9959-1761FCD0AF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D35F5D-B497-4595-908E-91F3947E0EFF}"/>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28731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6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AC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14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6098-D926-4D64-90DA-ADD5DA5B488F}"/>
              </a:ext>
            </a:extLst>
          </p:cNvPr>
          <p:cNvSpPr>
            <a:spLocks noGrp="1"/>
          </p:cNvSpPr>
          <p:nvPr>
            <p:ph type="ctrTitle" hasCustomPrompt="1"/>
          </p:nvPr>
        </p:nvSpPr>
        <p:spPr>
          <a:xfrm>
            <a:off x="6201600" y="1461600"/>
            <a:ext cx="5379859" cy="1656000"/>
          </a:xfrm>
        </p:spPr>
        <p:txBody>
          <a:bodyPr lIns="0" tIns="0" rIns="0" bIns="0" anchor="ctr" anchorCtr="0"/>
          <a:lstStyle>
            <a:lvl1pPr marL="0" indent="0" algn="l">
              <a:defRPr sz="4400"/>
            </a:lvl1pPr>
          </a:lstStyle>
          <a:p>
            <a:r>
              <a:rPr lang="en-US"/>
              <a:t>Insert your </a:t>
            </a:r>
            <a:br>
              <a:rPr lang="en-US"/>
            </a:br>
            <a:r>
              <a:rPr lang="en-US"/>
              <a:t>title here</a:t>
            </a:r>
          </a:p>
        </p:txBody>
      </p:sp>
      <p:sp>
        <p:nvSpPr>
          <p:cNvPr id="3" name="Subtitle 2">
            <a:extLst>
              <a:ext uri="{FF2B5EF4-FFF2-40B4-BE49-F238E27FC236}">
                <a16:creationId xmlns:a16="http://schemas.microsoft.com/office/drawing/2014/main" id="{6F55A5A1-467A-4B8D-B006-E2ED52E9C791}"/>
              </a:ext>
            </a:extLst>
          </p:cNvPr>
          <p:cNvSpPr>
            <a:spLocks noGrp="1"/>
          </p:cNvSpPr>
          <p:nvPr>
            <p:ph type="subTitle" idx="1"/>
          </p:nvPr>
        </p:nvSpPr>
        <p:spPr>
          <a:xfrm>
            <a:off x="6202544" y="3693600"/>
            <a:ext cx="5379857" cy="1411060"/>
          </a:xfrm>
        </p:spPr>
        <p:txBody>
          <a:bodyPr lIns="0" tIns="0" rIns="0" bIns="0"/>
          <a:lstStyle>
            <a:lvl1pPr marL="0" indent="0" algn="l">
              <a:buNone/>
              <a:defRPr sz="16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Tree>
    <p:extLst>
      <p:ext uri="{BB962C8B-B14F-4D97-AF65-F5344CB8AC3E}">
        <p14:creationId xmlns:p14="http://schemas.microsoft.com/office/powerpoint/2010/main" val="49258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14/07/2024</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154969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14/07/2024</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635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a:xfrm>
            <a:off x="912000" y="205200"/>
            <a:ext cx="10670400" cy="8568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a:xfrm>
            <a:off x="912000" y="1198799"/>
            <a:ext cx="5097600" cy="48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14/07/2024</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
        <p:nvSpPr>
          <p:cNvPr id="7" name="Content Placeholder 2">
            <a:extLst>
              <a:ext uri="{FF2B5EF4-FFF2-40B4-BE49-F238E27FC236}">
                <a16:creationId xmlns:a16="http://schemas.microsoft.com/office/drawing/2014/main" id="{6AEDBA93-3F5E-4FD7-9096-55009157BDD6}"/>
              </a:ext>
            </a:extLst>
          </p:cNvPr>
          <p:cNvSpPr>
            <a:spLocks noGrp="1"/>
          </p:cNvSpPr>
          <p:nvPr>
            <p:ph idx="13"/>
          </p:nvPr>
        </p:nvSpPr>
        <p:spPr>
          <a:xfrm>
            <a:off x="6484800" y="1198799"/>
            <a:ext cx="5097600" cy="48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7721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itle and 2 Sub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C367-F759-4128-B6AD-62F51D41262F}"/>
              </a:ext>
            </a:extLst>
          </p:cNvPr>
          <p:cNvSpPr>
            <a:spLocks noGrp="1"/>
          </p:cNvSpPr>
          <p:nvPr>
            <p:ph type="title"/>
          </p:nvPr>
        </p:nvSpPr>
        <p:spPr>
          <a:xfrm>
            <a:off x="912000" y="365127"/>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889724D-2F7A-489E-997C-9C3D6C743797}"/>
              </a:ext>
            </a:extLst>
          </p:cNvPr>
          <p:cNvSpPr>
            <a:spLocks noGrp="1"/>
          </p:cNvSpPr>
          <p:nvPr>
            <p:ph type="body" idx="1"/>
          </p:nvPr>
        </p:nvSpPr>
        <p:spPr>
          <a:xfrm>
            <a:off x="912000" y="1766656"/>
            <a:ext cx="5157787" cy="738419"/>
          </a:xfrm>
        </p:spPr>
        <p:txBody>
          <a:bodyPr anchor="t" anchorCtr="0"/>
          <a:lstStyle>
            <a:lvl1pPr marL="0" indent="0">
              <a:spcBef>
                <a:spcPts val="0"/>
              </a:spcBef>
              <a:spcAft>
                <a:spcPts val="750"/>
              </a:spcAft>
              <a:buNone/>
              <a:defRPr sz="2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EA74C3D-732A-44C7-9CAF-04260A7731A0}"/>
              </a:ext>
            </a:extLst>
          </p:cNvPr>
          <p:cNvSpPr>
            <a:spLocks noGrp="1"/>
          </p:cNvSpPr>
          <p:nvPr>
            <p:ph sz="half" idx="2"/>
          </p:nvPr>
        </p:nvSpPr>
        <p:spPr>
          <a:xfrm>
            <a:off x="9120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58403F9-2CF7-482A-8EA1-DDB867166D44}"/>
              </a:ext>
            </a:extLst>
          </p:cNvPr>
          <p:cNvSpPr>
            <a:spLocks noGrp="1"/>
          </p:cNvSpPr>
          <p:nvPr>
            <p:ph type="body" sz="quarter" idx="3"/>
          </p:nvPr>
        </p:nvSpPr>
        <p:spPr>
          <a:xfrm>
            <a:off x="6244413" y="1766656"/>
            <a:ext cx="5183188" cy="738419"/>
          </a:xfrm>
        </p:spPr>
        <p:txBody>
          <a:bodyPr anchor="t" anchorCtr="0"/>
          <a:lstStyle>
            <a:lvl1pPr marL="0" indent="0">
              <a:spcBef>
                <a:spcPts val="0"/>
              </a:spcBef>
              <a:spcAft>
                <a:spcPts val="750"/>
              </a:spcAft>
              <a:buNone/>
              <a:defRPr sz="2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7E09B2D-83C7-4891-BBE1-20B368B2C652}"/>
              </a:ext>
            </a:extLst>
          </p:cNvPr>
          <p:cNvSpPr>
            <a:spLocks noGrp="1"/>
          </p:cNvSpPr>
          <p:nvPr>
            <p:ph sz="quarter" idx="4"/>
          </p:nvPr>
        </p:nvSpPr>
        <p:spPr>
          <a:xfrm>
            <a:off x="624441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0DD61F-00C6-4E4F-A430-2F94F40CA504}"/>
              </a:ext>
            </a:extLst>
          </p:cNvPr>
          <p:cNvSpPr>
            <a:spLocks noGrp="1"/>
          </p:cNvSpPr>
          <p:nvPr>
            <p:ph type="dt" sz="half" idx="10"/>
          </p:nvPr>
        </p:nvSpPr>
        <p:spPr/>
        <p:txBody>
          <a:bodyPr/>
          <a:lstStyle/>
          <a:p>
            <a:fld id="{77072635-266F-4274-AD67-E2A13FF46E20}" type="datetimeFigureOut">
              <a:rPr lang="en-AU" smtClean="0"/>
              <a:t>14/07/2024</a:t>
            </a:fld>
            <a:endParaRPr lang="en-AU"/>
          </a:p>
        </p:txBody>
      </p:sp>
      <p:sp>
        <p:nvSpPr>
          <p:cNvPr id="8" name="Footer Placeholder 7">
            <a:extLst>
              <a:ext uri="{FF2B5EF4-FFF2-40B4-BE49-F238E27FC236}">
                <a16:creationId xmlns:a16="http://schemas.microsoft.com/office/drawing/2014/main" id="{20BB9C2E-07D4-4943-B169-F0C27A820D1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B884BAC-BCDC-4D7C-884C-C986AEBA22BB}"/>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16117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DA05-0CAD-4067-BF4B-5E5A2DAEC48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E729E98-0F89-4A8C-A2C1-4D117A638C0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DDDD6FD-5BCA-4B94-AACD-4847C1EEBA0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45E699-3F39-4E9E-8DED-175455369B04}"/>
              </a:ext>
            </a:extLst>
          </p:cNvPr>
          <p:cNvSpPr>
            <a:spLocks noGrp="1"/>
          </p:cNvSpPr>
          <p:nvPr>
            <p:ph type="dt" sz="half" idx="10"/>
          </p:nvPr>
        </p:nvSpPr>
        <p:spPr/>
        <p:txBody>
          <a:bodyPr/>
          <a:lstStyle/>
          <a:p>
            <a:fld id="{77072635-266F-4274-AD67-E2A13FF46E20}" type="datetimeFigureOut">
              <a:rPr lang="en-AU" smtClean="0"/>
              <a:t>14/07/2024</a:t>
            </a:fld>
            <a:endParaRPr lang="en-AU"/>
          </a:p>
        </p:txBody>
      </p:sp>
      <p:sp>
        <p:nvSpPr>
          <p:cNvPr id="6" name="Footer Placeholder 5">
            <a:extLst>
              <a:ext uri="{FF2B5EF4-FFF2-40B4-BE49-F238E27FC236}">
                <a16:creationId xmlns:a16="http://schemas.microsoft.com/office/drawing/2014/main" id="{FE4BC34A-E681-4D32-9FA2-98346D82047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B7564CC-B272-40F7-8821-A4E243F9CB90}"/>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266396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77B3-A44D-4514-977D-EA983C520DE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4E4C950-A7BF-45AD-91D9-77DF76F8F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E9368DB-5BF0-4CF9-A9FF-725BEFC96AE2}"/>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5" name="Footer Placeholder 4">
            <a:extLst>
              <a:ext uri="{FF2B5EF4-FFF2-40B4-BE49-F238E27FC236}">
                <a16:creationId xmlns:a16="http://schemas.microsoft.com/office/drawing/2014/main" id="{81E5D076-C490-48B2-88C8-71E205EE92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D052F5C-9253-4CD3-906B-59C2853207C0}"/>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419919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6789-E886-41F6-93E9-A5A2BA3C0F8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99DE6F0-E044-409B-8088-37B4CE545A3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F5693267-AC9F-421B-874E-6A3759DA50A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33C0659-2FEE-49B6-A02D-E6FC5E59B53D}"/>
              </a:ext>
            </a:extLst>
          </p:cNvPr>
          <p:cNvSpPr>
            <a:spLocks noGrp="1"/>
          </p:cNvSpPr>
          <p:nvPr>
            <p:ph type="dt" sz="half" idx="10"/>
          </p:nvPr>
        </p:nvSpPr>
        <p:spPr/>
        <p:txBody>
          <a:bodyPr/>
          <a:lstStyle/>
          <a:p>
            <a:fld id="{77072635-266F-4274-AD67-E2A13FF46E20}" type="datetimeFigureOut">
              <a:rPr lang="en-AU" smtClean="0"/>
              <a:t>14/07/2024</a:t>
            </a:fld>
            <a:endParaRPr lang="en-AU"/>
          </a:p>
        </p:txBody>
      </p:sp>
      <p:sp>
        <p:nvSpPr>
          <p:cNvPr id="6" name="Footer Placeholder 5">
            <a:extLst>
              <a:ext uri="{FF2B5EF4-FFF2-40B4-BE49-F238E27FC236}">
                <a16:creationId xmlns:a16="http://schemas.microsoft.com/office/drawing/2014/main" id="{9D510947-37EE-4A17-9636-EE2B21FCCA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BE1854-58F8-469E-BD42-E52DA9C79469}"/>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295438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7/14/2024</a:t>
            </a:fld>
            <a:endParaRPr lang="en-US"/>
          </a:p>
        </p:txBody>
      </p:sp>
      <p:sp>
        <p:nvSpPr>
          <p:cNvPr id="4" name="Holder 4"/>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1089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801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alpha val="50195"/>
            </a:srgbClr>
          </a:solidFill>
        </p:spPr>
        <p:txBody>
          <a:bodyPr wrap="square" lIns="0" tIns="0" rIns="0" bIns="0" rtlCol="0"/>
          <a:lstStyle/>
          <a:p>
            <a:endParaRPr/>
          </a:p>
        </p:txBody>
      </p:sp>
      <p:sp>
        <p:nvSpPr>
          <p:cNvPr id="2" name="Holder 2"/>
          <p:cNvSpPr>
            <a:spLocks noGrp="1"/>
          </p:cNvSpPr>
          <p:nvPr>
            <p:ph type="ctrTitle" hasCustomPrompt="1"/>
          </p:nvPr>
        </p:nvSpPr>
        <p:spPr>
          <a:xfrm>
            <a:off x="5118313" y="2489982"/>
            <a:ext cx="1955373" cy="574039"/>
          </a:xfrm>
          <a:prstGeom prst="rect">
            <a:avLst/>
          </a:prstGeom>
        </p:spPr>
        <p:txBody>
          <a:bodyPr wrap="square" lIns="0" tIns="0" rIns="0" bIns="0">
            <a:spAutoFit/>
          </a:bodyPr>
          <a:lstStyle>
            <a:lvl1pPr>
              <a:defRPr sz="3600" b="0" i="0">
                <a:solidFill>
                  <a:schemeClr val="tx1"/>
                </a:solidFill>
                <a:latin typeface="Roboto Medium" pitchFamily="2" charset="0"/>
                <a:ea typeface="Roboto Medium" pitchFamily="2" charset="0"/>
                <a:cs typeface="Segoe UI"/>
              </a:defRPr>
            </a:lvl1pPr>
          </a:lstStyle>
          <a:p>
            <a:r>
              <a:rPr lang="en-AU"/>
              <a:t>Heading</a:t>
            </a:r>
            <a:endParaRPr/>
          </a:p>
        </p:txBody>
      </p:sp>
      <p:sp>
        <p:nvSpPr>
          <p:cNvPr id="3" name="Holder 3"/>
          <p:cNvSpPr>
            <a:spLocks noGrp="1"/>
          </p:cNvSpPr>
          <p:nvPr>
            <p:ph type="subTitle" idx="4" hasCustomPrompt="1"/>
          </p:nvPr>
        </p:nvSpPr>
        <p:spPr>
          <a:xfrm>
            <a:off x="1828800" y="3840480"/>
            <a:ext cx="8534400" cy="307777"/>
          </a:xfrm>
          <a:prstGeom prst="rect">
            <a:avLst/>
          </a:prstGeom>
        </p:spPr>
        <p:txBody>
          <a:bodyPr wrap="square" lIns="0" tIns="0" rIns="0" bIns="0">
            <a:spAutoFit/>
          </a:bodyPr>
          <a:lstStyle>
            <a:lvl1pPr>
              <a:defRPr>
                <a:latin typeface="Roboto" pitchFamily="2" charset="0"/>
                <a:ea typeface="Roboto" pitchFamily="2" charset="0"/>
              </a:defRPr>
            </a:lvl1pPr>
          </a:lstStyle>
          <a:p>
            <a:r>
              <a:rPr lang="en-AU"/>
              <a:t>Body text</a:t>
            </a:r>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7/14/2024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869006" y="789615"/>
            <a:ext cx="10453987" cy="430887"/>
          </a:xfrm>
          <a:prstGeom prst="rect">
            <a:avLst/>
          </a:prstGeom>
        </p:spPr>
        <p:txBody>
          <a:bodyPr lIns="0" tIns="0" rIns="0" bIns="0"/>
          <a:lstStyle>
            <a:lvl1pPr>
              <a:defRPr sz="2800" b="0" i="0">
                <a:solidFill>
                  <a:schemeClr val="tx1"/>
                </a:solidFill>
                <a:latin typeface="Roboto Medium" pitchFamily="2" charset="0"/>
                <a:ea typeface="Roboto Medium" pitchFamily="2" charset="0"/>
                <a:cs typeface="Tahoma"/>
              </a:defRPr>
            </a:lvl1pPr>
          </a:lstStyle>
          <a:p>
            <a:r>
              <a:rPr lang="en-AU"/>
              <a:t>Heading two</a:t>
            </a:r>
            <a:endParaRPr/>
          </a:p>
        </p:txBody>
      </p:sp>
      <p:sp>
        <p:nvSpPr>
          <p:cNvPr id="3" name="Holder 3"/>
          <p:cNvSpPr>
            <a:spLocks noGrp="1"/>
          </p:cNvSpPr>
          <p:nvPr>
            <p:ph type="body" idx="1" hasCustomPrompt="1"/>
          </p:nvPr>
        </p:nvSpPr>
        <p:spPr>
          <a:xfrm>
            <a:off x="609600" y="1577340"/>
            <a:ext cx="10972800" cy="492443"/>
          </a:xfrm>
          <a:prstGeom prst="rect">
            <a:avLst/>
          </a:prstGeom>
        </p:spPr>
        <p:txBody>
          <a:bodyPr lIns="0" tIns="0" rIns="0" bIns="0"/>
          <a:lstStyle>
            <a:lvl1pPr>
              <a:defRPr sz="3200"/>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rPr>
              <a:t>Body text</a:t>
            </a:r>
            <a:endParaRPr lang="en-AU">
              <a:latin typeface="Roboto" panose="02000000000000000000" pitchFamily="2" charset="0"/>
              <a:ea typeface="Roboto" panose="02000000000000000000" pitchFamily="2" charset="0"/>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7/14/2024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869006" y="789615"/>
            <a:ext cx="10453987" cy="430887"/>
          </a:xfrm>
          <a:prstGeom prst="rect">
            <a:avLst/>
          </a:prstGeom>
        </p:spPr>
        <p:txBody>
          <a:bodyPr lIns="0" tIns="0" rIns="0" bIns="0"/>
          <a:lstStyle>
            <a:lvl1pPr>
              <a:defRPr sz="2800" b="0" i="0">
                <a:solidFill>
                  <a:schemeClr val="tx1"/>
                </a:solidFill>
                <a:latin typeface="+mj-lt"/>
                <a:ea typeface="Roboto Medium" pitchFamily="2" charset="0"/>
                <a:cs typeface="Tahoma"/>
              </a:defRPr>
            </a:lvl1pPr>
          </a:lstStyle>
          <a:p>
            <a:r>
              <a:rPr lang="en-AU"/>
              <a:t>Heading one</a:t>
            </a:r>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atin typeface="Roboto" pitchFamily="2" charset="0"/>
                <a:ea typeface="Roboto" pitchFamily="2" charset="0"/>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atin typeface="Roboto" pitchFamily="2" charset="0"/>
                <a:ea typeface="Roboto" pitchFamily="2" charset="0"/>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7/14/2024</a:t>
            </a:fld>
            <a:endParaRPr lang="en-US"/>
          </a:p>
        </p:txBody>
      </p:sp>
      <p:sp>
        <p:nvSpPr>
          <p:cNvPr id="7" name="Holder 7"/>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7/14/2024</a:t>
            </a:fld>
            <a:endParaRPr lang="en-US"/>
          </a:p>
        </p:txBody>
      </p:sp>
      <p:sp>
        <p:nvSpPr>
          <p:cNvPr id="4" name="Holder 4"/>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CE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A34C515-70C9-4573-BA71-FF23B016A42D}"/>
              </a:ext>
            </a:extLst>
          </p:cNvPr>
          <p:cNvSpPr>
            <a:spLocks noGrp="1"/>
          </p:cNvSpPr>
          <p:nvPr>
            <p:ph type="title"/>
          </p:nvPr>
        </p:nvSpPr>
        <p:spPr>
          <a:xfrm>
            <a:off x="869006" y="789615"/>
            <a:ext cx="10453987" cy="492443"/>
          </a:xfrm>
          <a:prstGeom prst="rect">
            <a:avLst/>
          </a:prstGeom>
        </p:spPr>
        <p:txBody>
          <a:bodyPr/>
          <a:lstStyle>
            <a:lvl1pPr algn="l">
              <a:defRPr>
                <a:solidFill>
                  <a:schemeClr val="tx1"/>
                </a:solidFill>
                <a:latin typeface="Roboto Black" panose="02000000000000000000" pitchFamily="2" charset="0"/>
                <a:ea typeface="Roboto Black" panose="02000000000000000000" pitchFamily="2" charset="0"/>
              </a:defRPr>
            </a:lvl1pPr>
          </a:lstStyle>
          <a:p>
            <a:r>
              <a:rPr lang="en-US"/>
              <a:t>Click to edit Master title style</a:t>
            </a:r>
            <a:endParaRPr lang="en-AU"/>
          </a:p>
        </p:txBody>
      </p:sp>
      <p:pic>
        <p:nvPicPr>
          <p:cNvPr id="6" name="Picture 5" descr="A drawing of a person&#10;&#10;Description automatically generated">
            <a:extLst>
              <a:ext uri="{FF2B5EF4-FFF2-40B4-BE49-F238E27FC236}">
                <a16:creationId xmlns:a16="http://schemas.microsoft.com/office/drawing/2014/main" id="{3786EC69-BDF7-4431-B123-FBB9A0123AE2}"/>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584" y="5667246"/>
            <a:ext cx="2594491" cy="866284"/>
          </a:xfrm>
          <a:prstGeom prst="rect">
            <a:avLst/>
          </a:prstGeom>
        </p:spPr>
      </p:pic>
    </p:spTree>
    <p:extLst>
      <p:ext uri="{BB962C8B-B14F-4D97-AF65-F5344CB8AC3E}">
        <p14:creationId xmlns:p14="http://schemas.microsoft.com/office/powerpoint/2010/main" val="255556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ACE Blank">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3786EC69-BDF7-4431-B123-FBB9A0123AE2}"/>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584" y="5667246"/>
            <a:ext cx="2594491" cy="866284"/>
          </a:xfrm>
          <a:prstGeom prst="rect">
            <a:avLst/>
          </a:prstGeom>
        </p:spPr>
      </p:pic>
    </p:spTree>
    <p:extLst>
      <p:ext uri="{BB962C8B-B14F-4D97-AF65-F5344CB8AC3E}">
        <p14:creationId xmlns:p14="http://schemas.microsoft.com/office/powerpoint/2010/main" val="191522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A5FDD-8A15-459B-84F8-B24C42E8B1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2FA01BB-54E0-4E5E-B080-49C46DFCF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21DE0-BB61-4D90-8235-C62B56435F79}"/>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5" name="Footer Placeholder 4">
            <a:extLst>
              <a:ext uri="{FF2B5EF4-FFF2-40B4-BE49-F238E27FC236}">
                <a16:creationId xmlns:a16="http://schemas.microsoft.com/office/drawing/2014/main" id="{D549B768-CFBF-48AB-A3BC-AB299EC98A0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B22E9E-ED51-48C1-9C74-ED91A453CEB4}"/>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302644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9" name="Picture 8" descr="A drawing of a person&#10;&#10;Description automatically generated">
            <a:extLst>
              <a:ext uri="{FF2B5EF4-FFF2-40B4-BE49-F238E27FC236}">
                <a16:creationId xmlns:a16="http://schemas.microsoft.com/office/drawing/2014/main" id="{587428F5-525D-407D-9EBA-D9F391DBC99B}"/>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09575" y="5626591"/>
            <a:ext cx="2654644" cy="866284"/>
          </a:xfrm>
          <a:prstGeom prst="rect">
            <a:avLst/>
          </a:prstGeom>
        </p:spPr>
      </p:pic>
      <p:sp>
        <p:nvSpPr>
          <p:cNvPr id="10" name="Title 9">
            <a:extLst>
              <a:ext uri="{FF2B5EF4-FFF2-40B4-BE49-F238E27FC236}">
                <a16:creationId xmlns:a16="http://schemas.microsoft.com/office/drawing/2014/main" id="{1A34C515-70C9-4573-BA71-FF23B016A42D}"/>
              </a:ext>
            </a:extLst>
          </p:cNvPr>
          <p:cNvSpPr>
            <a:spLocks noGrp="1"/>
          </p:cNvSpPr>
          <p:nvPr>
            <p:ph type="title"/>
          </p:nvPr>
        </p:nvSpPr>
        <p:spPr>
          <a:xfrm>
            <a:off x="869006" y="789615"/>
            <a:ext cx="10453987" cy="276999"/>
          </a:xfrm>
          <a:prstGeom prst="rect">
            <a:avLst/>
          </a:prstGeom>
        </p:spPr>
        <p:txBody>
          <a:bodyPr/>
          <a:lstStyle>
            <a:lvl1pPr algn="l">
              <a:defRPr>
                <a:latin typeface="Roboto Black" panose="02000000000000000000" pitchFamily="2" charset="0"/>
                <a:ea typeface="Roboto Black" panose="02000000000000000000" pitchFamily="2" charset="0"/>
              </a:defRPr>
            </a:lvl1pPr>
          </a:lstStyle>
          <a:p>
            <a:r>
              <a:rPr lang="en-US"/>
              <a:t>Click to edit Master title style</a:t>
            </a:r>
            <a:endParaRPr lang="en-AU"/>
          </a:p>
        </p:txBody>
      </p:sp>
    </p:spTree>
    <p:extLst>
      <p:ext uri="{BB962C8B-B14F-4D97-AF65-F5344CB8AC3E}">
        <p14:creationId xmlns:p14="http://schemas.microsoft.com/office/powerpoint/2010/main" val="3061057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9" name="Picture 8" descr="A drawing of a person&#10;&#10;Description automatically generated">
            <a:extLst>
              <a:ext uri="{FF2B5EF4-FFF2-40B4-BE49-F238E27FC236}">
                <a16:creationId xmlns:a16="http://schemas.microsoft.com/office/drawing/2014/main" id="{587428F5-525D-407D-9EBA-D9F391DBC99B}"/>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09575" y="5626591"/>
            <a:ext cx="2654644" cy="866284"/>
          </a:xfrm>
          <a:prstGeom prst="rect">
            <a:avLst/>
          </a:prstGeom>
        </p:spPr>
      </p:pic>
      <p:sp>
        <p:nvSpPr>
          <p:cNvPr id="10" name="Title 9">
            <a:extLst>
              <a:ext uri="{FF2B5EF4-FFF2-40B4-BE49-F238E27FC236}">
                <a16:creationId xmlns:a16="http://schemas.microsoft.com/office/drawing/2014/main" id="{1A34C515-70C9-4573-BA71-FF23B016A42D}"/>
              </a:ext>
            </a:extLst>
          </p:cNvPr>
          <p:cNvSpPr>
            <a:spLocks noGrp="1"/>
          </p:cNvSpPr>
          <p:nvPr>
            <p:ph type="title"/>
          </p:nvPr>
        </p:nvSpPr>
        <p:spPr>
          <a:xfrm>
            <a:off x="869006" y="789615"/>
            <a:ext cx="10453987" cy="276999"/>
          </a:xfrm>
          <a:prstGeom prst="rect">
            <a:avLst/>
          </a:prstGeom>
        </p:spPr>
        <p:txBody>
          <a:bodyPr/>
          <a:lstStyle>
            <a:lvl1pPr algn="l">
              <a:defRPr>
                <a:latin typeface="Roboto Black" panose="02000000000000000000" pitchFamily="2" charset="0"/>
                <a:ea typeface="Roboto Black" panose="02000000000000000000" pitchFamily="2" charset="0"/>
              </a:defRPr>
            </a:lvl1pPr>
          </a:lstStyle>
          <a:p>
            <a:r>
              <a:rPr lang="en-US"/>
              <a:t>Click to edit Master title style</a:t>
            </a:r>
            <a:endParaRPr lang="en-AU"/>
          </a:p>
        </p:txBody>
      </p:sp>
    </p:spTree>
    <p:extLst>
      <p:ext uri="{BB962C8B-B14F-4D97-AF65-F5344CB8AC3E}">
        <p14:creationId xmlns:p14="http://schemas.microsoft.com/office/powerpoint/2010/main" val="3061057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9006" y="789615"/>
            <a:ext cx="10453987" cy="27699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77940"/>
            <a:ext cx="2804160" cy="342900"/>
          </a:xfrm>
          <a:prstGeom prst="rect">
            <a:avLst/>
          </a:prstGeom>
        </p:spPr>
        <p:txBody>
          <a:bodyPr/>
          <a:lstStyle/>
          <a:p>
            <a:fld id="{846CE7D5-CF57-46EF-B807-FDD0502418D4}" type="datetimeFigureOut">
              <a:rPr lang="en-US" smtClean="0"/>
              <a:t>7/14/2024</a:t>
            </a:fld>
            <a:endParaRPr lang="en-US"/>
          </a:p>
        </p:txBody>
      </p:sp>
      <p:sp>
        <p:nvSpPr>
          <p:cNvPr id="6" name="Footer Placeholder 5"/>
          <p:cNvSpPr>
            <a:spLocks noGrp="1"/>
          </p:cNvSpPr>
          <p:nvPr>
            <p:ph type="ftr" sz="quarter" idx="11"/>
          </p:nvPr>
        </p:nvSpPr>
        <p:spPr>
          <a:xfrm>
            <a:off x="4145280" y="6377940"/>
            <a:ext cx="3901440" cy="342900"/>
          </a:xfrm>
          <a:prstGeom prst="rect">
            <a:avLst/>
          </a:prstGeom>
        </p:spPr>
        <p:txBody>
          <a:bodyPr/>
          <a:lstStyle/>
          <a:p>
            <a:endParaRPr lang="en-US"/>
          </a:p>
        </p:txBody>
      </p:sp>
      <p:sp>
        <p:nvSpPr>
          <p:cNvPr id="7" name="Slide Number Placeholder 6"/>
          <p:cNvSpPr>
            <a:spLocks noGrp="1"/>
          </p:cNvSpPr>
          <p:nvPr>
            <p:ph type="sldNum" sz="quarter" idx="12"/>
          </p:nvPr>
        </p:nvSpPr>
        <p:spPr>
          <a:xfrm>
            <a:off x="8778240" y="6377940"/>
            <a:ext cx="2804160" cy="342900"/>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5542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121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5471E-F1B8-41CF-BBC5-16F5D0C277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F8195FE-1578-405E-87CB-FEDC3B9DA5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4869F51-D664-4040-9584-17DB750FA5B7}"/>
              </a:ext>
            </a:extLst>
          </p:cNvPr>
          <p:cNvSpPr>
            <a:spLocks noGrp="1"/>
          </p:cNvSpPr>
          <p:nvPr>
            <p:ph type="dt" sz="half" idx="10"/>
          </p:nvPr>
        </p:nvSpPr>
        <p:spPr>
          <a:xfrm>
            <a:off x="609600" y="6377940"/>
            <a:ext cx="2804160" cy="342900"/>
          </a:xfrm>
          <a:prstGeom prst="rect">
            <a:avLst/>
          </a:prstGeom>
        </p:spPr>
        <p:txBody>
          <a:bodyPr/>
          <a:lstStyle/>
          <a:p>
            <a:fld id="{721E04F1-B16E-464F-A890-A17744C0628B}" type="datetimeFigureOut">
              <a:rPr lang="en-AU" smtClean="0"/>
              <a:t>14/07/2024</a:t>
            </a:fld>
            <a:endParaRPr lang="en-AU"/>
          </a:p>
        </p:txBody>
      </p:sp>
      <p:sp>
        <p:nvSpPr>
          <p:cNvPr id="5" name="Footer Placeholder 4">
            <a:extLst>
              <a:ext uri="{FF2B5EF4-FFF2-40B4-BE49-F238E27FC236}">
                <a16:creationId xmlns:a16="http://schemas.microsoft.com/office/drawing/2014/main" id="{0A5D937F-56EF-4356-AC50-4C217F799E28}"/>
              </a:ext>
            </a:extLst>
          </p:cNvPr>
          <p:cNvSpPr>
            <a:spLocks noGrp="1"/>
          </p:cNvSpPr>
          <p:nvPr>
            <p:ph type="ftr" sz="quarter" idx="11"/>
          </p:nvPr>
        </p:nvSpPr>
        <p:spPr>
          <a:xfrm>
            <a:off x="4145280" y="6377940"/>
            <a:ext cx="3901440" cy="342900"/>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780341DB-9389-40CB-8352-E0CFE061FA54}"/>
              </a:ext>
            </a:extLst>
          </p:cNvPr>
          <p:cNvSpPr>
            <a:spLocks noGrp="1"/>
          </p:cNvSpPr>
          <p:nvPr>
            <p:ph type="sldNum" sz="quarter" idx="12"/>
          </p:nvPr>
        </p:nvSpPr>
        <p:spPr>
          <a:xfrm>
            <a:off x="8778240" y="6377940"/>
            <a:ext cx="2804160" cy="342900"/>
          </a:xfrm>
          <a:prstGeom prst="rect">
            <a:avLst/>
          </a:prstGeom>
        </p:spPr>
        <p:txBody>
          <a:bodyPr/>
          <a:lstStyle/>
          <a:p>
            <a:fld id="{03DB2293-430C-48ED-A151-F90EDC51FC15}" type="slidenum">
              <a:rPr lang="en-AU" smtClean="0"/>
              <a:t>‹#›</a:t>
            </a:fld>
            <a:endParaRPr lang="en-AU"/>
          </a:p>
        </p:txBody>
      </p:sp>
    </p:spTree>
    <p:extLst>
      <p:ext uri="{BB962C8B-B14F-4D97-AF65-F5344CB8AC3E}">
        <p14:creationId xmlns:p14="http://schemas.microsoft.com/office/powerpoint/2010/main" val="243961550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C2BB-6323-ACF1-BDC6-FE418A81F1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0C082D7-EA28-8B7D-8130-87C64CF0A9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79A1216-B175-377B-7FB5-A32417F0D789}"/>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5" name="Footer Placeholder 4">
            <a:extLst>
              <a:ext uri="{FF2B5EF4-FFF2-40B4-BE49-F238E27FC236}">
                <a16:creationId xmlns:a16="http://schemas.microsoft.com/office/drawing/2014/main" id="{FF0416BF-96FD-1493-52F0-03A1365DD4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1EF5F7D-8C66-6C3D-1686-D54F45A288AF}"/>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945324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CBAD1-5189-E9A2-A743-5AF23907264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FC02251-9203-F124-72D0-7AC1A0DA6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44BFB3E-CFA1-FD73-8B28-6BAD98021F74}"/>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5" name="Footer Placeholder 4">
            <a:extLst>
              <a:ext uri="{FF2B5EF4-FFF2-40B4-BE49-F238E27FC236}">
                <a16:creationId xmlns:a16="http://schemas.microsoft.com/office/drawing/2014/main" id="{B710444B-F69C-E2B4-0CBB-0AE1F71E385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0902067-B6AE-11FE-AFC1-AC6A7C06C38C}"/>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1948033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89A8-CB29-DB0E-DA7D-AF98A30FFA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4BD63EB-97C2-904E-9354-9DD669DA2C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DB8BF8-D969-2DC1-2D45-9B643DD2ED94}"/>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5" name="Footer Placeholder 4">
            <a:extLst>
              <a:ext uri="{FF2B5EF4-FFF2-40B4-BE49-F238E27FC236}">
                <a16:creationId xmlns:a16="http://schemas.microsoft.com/office/drawing/2014/main" id="{23D2721A-06D1-00F8-92C5-5B799800F8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581A3D-F50D-D32D-C43B-94380E41367A}"/>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2960799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01A6-4E02-5EBB-871C-0582EEE023A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2655694-B422-0DA2-5C1D-EEC445B4EC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F449BBD-54D1-B021-DE36-1ABE2F0379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AADCF9F-98B4-227A-E3ED-7F08E926C94D}"/>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6" name="Footer Placeholder 5">
            <a:extLst>
              <a:ext uri="{FF2B5EF4-FFF2-40B4-BE49-F238E27FC236}">
                <a16:creationId xmlns:a16="http://schemas.microsoft.com/office/drawing/2014/main" id="{D8EC72B2-B24A-51AE-1441-94C75830BC9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9A6A1BE-D204-9BB9-FB99-9547423328F0}"/>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10432307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D10C-9BF5-5842-E61A-FE8983977D3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E1816E8-5660-9085-C3BD-527473D760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FD98A6-60C6-51FA-AB58-3FFBFC258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A7463C5-EB05-4772-B286-FE41F0FBBE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B99B85-83BA-127D-3070-8BF1C82544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1DCD6D-A9D7-8FDD-38A6-8D34426E98C8}"/>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8" name="Footer Placeholder 7">
            <a:extLst>
              <a:ext uri="{FF2B5EF4-FFF2-40B4-BE49-F238E27FC236}">
                <a16:creationId xmlns:a16="http://schemas.microsoft.com/office/drawing/2014/main" id="{ECEA100D-1485-859F-CDEE-9B928EEEDF3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D1510CF-2DB0-EB39-3273-E4D006A2A34F}"/>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2125030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A2B6-0BDD-41DA-BD90-95F1D56AD9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160534-0686-46EC-B516-21A8205E1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C0421AF-0597-4636-BB06-598A58BD77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64ED8E2-A4B6-4BE0-94D2-300766B3D941}"/>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6" name="Footer Placeholder 5">
            <a:extLst>
              <a:ext uri="{FF2B5EF4-FFF2-40B4-BE49-F238E27FC236}">
                <a16:creationId xmlns:a16="http://schemas.microsoft.com/office/drawing/2014/main" id="{1F66249D-9EBB-4091-9B1A-7985A7E6421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F66CEC7-45A5-4961-9868-0ACB424BE4BD}"/>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224264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33E4-7931-C539-E824-E99220B608D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C54C8CD-5199-B066-36D6-FCE09942BCF2}"/>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4" name="Footer Placeholder 3">
            <a:extLst>
              <a:ext uri="{FF2B5EF4-FFF2-40B4-BE49-F238E27FC236}">
                <a16:creationId xmlns:a16="http://schemas.microsoft.com/office/drawing/2014/main" id="{F31495C6-8709-A9A4-F1A0-5079C26D213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C7EB2D4-6FC2-92DB-5D4A-E149D650B85E}"/>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158489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E3E94-027C-72D3-544C-BDC2B9415E54}"/>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3" name="Footer Placeholder 2">
            <a:extLst>
              <a:ext uri="{FF2B5EF4-FFF2-40B4-BE49-F238E27FC236}">
                <a16:creationId xmlns:a16="http://schemas.microsoft.com/office/drawing/2014/main" id="{A027B936-AA0D-AE17-A36B-5A1212623B9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DFDADC2-AD42-6788-B9E2-7F9375498073}"/>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2449103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D0AC-BF9B-5768-C677-29FE7A7C0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C526143-4975-725B-F9AB-133CAA7A3F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0785C84-07E8-E78A-3949-E98640A8F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68F06-06B2-997B-B086-40CD6C31D79F}"/>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6" name="Footer Placeholder 5">
            <a:extLst>
              <a:ext uri="{FF2B5EF4-FFF2-40B4-BE49-F238E27FC236}">
                <a16:creationId xmlns:a16="http://schemas.microsoft.com/office/drawing/2014/main" id="{8D1468FB-BACD-78D4-2A7A-DC7E91D3E35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163BF01-8D6D-2245-A163-2823B043AF22}"/>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1179243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D7F0-07BC-9B3F-7A6C-AAE6278BA8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9E65B41-FC62-E3CE-D504-36DE52C4B5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BCE57F0-40AF-01CD-8F2F-17C6DC094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03EF59-23C5-C76B-5F6A-44546A5A19E3}"/>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6" name="Footer Placeholder 5">
            <a:extLst>
              <a:ext uri="{FF2B5EF4-FFF2-40B4-BE49-F238E27FC236}">
                <a16:creationId xmlns:a16="http://schemas.microsoft.com/office/drawing/2014/main" id="{5A6C5D0E-A640-B6B5-3A0C-9BC47E1AAB7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E5EA27-6DCA-C2BD-9AA1-029E6F777F8F}"/>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202974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B4EB-2FCA-7FA9-7792-8D9595E7763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739BE4D-248D-6446-A27E-247684CC1E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7CE44A-A30D-3BD3-E498-FB1CD31044BD}"/>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5" name="Footer Placeholder 4">
            <a:extLst>
              <a:ext uri="{FF2B5EF4-FFF2-40B4-BE49-F238E27FC236}">
                <a16:creationId xmlns:a16="http://schemas.microsoft.com/office/drawing/2014/main" id="{59C92C50-0841-988D-8C7F-28C0043529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32D932-4740-5030-D22E-53D531410E05}"/>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2716440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BC68C-0CFA-7605-F110-C819985E21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E89243E-5EAC-FE8F-EE2A-B7DE35EADC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BAAD702-33BC-302C-EB35-D8F914F41977}"/>
              </a:ext>
            </a:extLst>
          </p:cNvPr>
          <p:cNvSpPr>
            <a:spLocks noGrp="1"/>
          </p:cNvSpPr>
          <p:nvPr>
            <p:ph type="dt" sz="half" idx="10"/>
          </p:nvPr>
        </p:nvSpPr>
        <p:spPr/>
        <p:txBody>
          <a:bodyPr/>
          <a:lstStyle/>
          <a:p>
            <a:fld id="{5FA961BC-9529-4CEF-8FEE-5A6FDBF11DB9}" type="datetimeFigureOut">
              <a:rPr lang="en-AU" smtClean="0"/>
              <a:t>14/07/2024</a:t>
            </a:fld>
            <a:endParaRPr lang="en-AU"/>
          </a:p>
        </p:txBody>
      </p:sp>
      <p:sp>
        <p:nvSpPr>
          <p:cNvPr id="5" name="Footer Placeholder 4">
            <a:extLst>
              <a:ext uri="{FF2B5EF4-FFF2-40B4-BE49-F238E27FC236}">
                <a16:creationId xmlns:a16="http://schemas.microsoft.com/office/drawing/2014/main" id="{175559E9-8405-C321-C985-9D1F14B99EA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3E9B67-A492-ECF5-1F66-C0D2BC940FA3}"/>
              </a:ext>
            </a:extLst>
          </p:cNvPr>
          <p:cNvSpPr>
            <a:spLocks noGrp="1"/>
          </p:cNvSpPr>
          <p:nvPr>
            <p:ph type="sldNum" sz="quarter" idx="12"/>
          </p:nvPr>
        </p:nvSpPr>
        <p:spPr/>
        <p:txBody>
          <a:bodyPr/>
          <a:lstStyle/>
          <a:p>
            <a:fld id="{18DE3CE0-B56B-4A0D-B618-FF2D5BC573B7}" type="slidenum">
              <a:rPr lang="en-AU" smtClean="0"/>
              <a:t>‹#›</a:t>
            </a:fld>
            <a:endParaRPr lang="en-AU"/>
          </a:p>
        </p:txBody>
      </p:sp>
    </p:spTree>
    <p:extLst>
      <p:ext uri="{BB962C8B-B14F-4D97-AF65-F5344CB8AC3E}">
        <p14:creationId xmlns:p14="http://schemas.microsoft.com/office/powerpoint/2010/main" val="2142935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041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AC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46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and titl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7AC3EC-31A1-496F-9A99-8D98F7036119}"/>
              </a:ext>
            </a:extLst>
          </p:cNvPr>
          <p:cNvSpPr txBox="1">
            <a:spLocks noChangeArrowheads="1"/>
          </p:cNvSpPr>
          <p:nvPr userDrawn="1"/>
        </p:nvSpPr>
        <p:spPr bwMode="auto">
          <a:xfrm>
            <a:off x="-924984" y="1930400"/>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Source Sans Pro" panose="020B0503030403020204" pitchFamily="34" charset="0"/>
                <a:ea typeface="MS PGothic" panose="020B0600070205080204" pitchFamily="34" charset="-128"/>
              </a:defRPr>
            </a:lvl1pPr>
            <a:lvl2pPr marL="742950" indent="-285750">
              <a:defRPr>
                <a:solidFill>
                  <a:schemeClr val="tx1"/>
                </a:solidFill>
                <a:latin typeface="Source Sans Pro" panose="020B0503030403020204" pitchFamily="34" charset="0"/>
                <a:ea typeface="MS PGothic" panose="020B0600070205080204" pitchFamily="34" charset="-128"/>
              </a:defRPr>
            </a:lvl2pPr>
            <a:lvl3pPr marL="1143000" indent="-228600">
              <a:defRPr>
                <a:solidFill>
                  <a:schemeClr val="tx1"/>
                </a:solidFill>
                <a:latin typeface="Source Sans Pro" panose="020B0503030403020204" pitchFamily="34" charset="0"/>
                <a:ea typeface="MS PGothic" panose="020B0600070205080204" pitchFamily="34" charset="-128"/>
              </a:defRPr>
            </a:lvl3pPr>
            <a:lvl4pPr marL="1600200" indent="-228600">
              <a:defRPr>
                <a:solidFill>
                  <a:schemeClr val="tx1"/>
                </a:solidFill>
                <a:latin typeface="Source Sans Pro" panose="020B0503030403020204" pitchFamily="34" charset="0"/>
                <a:ea typeface="MS PGothic" panose="020B0600070205080204" pitchFamily="34" charset="-128"/>
              </a:defRPr>
            </a:lvl4pPr>
            <a:lvl5pPr marL="2057400" indent="-228600">
              <a:defRPr>
                <a:solidFill>
                  <a:schemeClr val="tx1"/>
                </a:solidFill>
                <a:latin typeface="Source Sans Pro" panose="020B0503030403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Source Sans Pro" panose="020B0503030403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Source Sans Pro" panose="020B0503030403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Source Sans Pro" panose="020B0503030403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Source Sans Pro" panose="020B0503030403020204" pitchFamily="34" charset="0"/>
                <a:ea typeface="MS PGothic" panose="020B0600070205080204" pitchFamily="34" charset="-128"/>
              </a:defRPr>
            </a:lvl9pPr>
          </a:lstStyle>
          <a:p>
            <a:pPr eaLnBrk="1" hangingPunct="1">
              <a:defRPr/>
            </a:pPr>
            <a:endParaRPr lang="en-US" altLang="en-US"/>
          </a:p>
        </p:txBody>
      </p:sp>
      <p:sp>
        <p:nvSpPr>
          <p:cNvPr id="3" name="Content Placeholder 2"/>
          <p:cNvSpPr>
            <a:spLocks noGrp="1"/>
          </p:cNvSpPr>
          <p:nvPr>
            <p:ph idx="1" hasCustomPrompt="1"/>
          </p:nvPr>
        </p:nvSpPr>
        <p:spPr>
          <a:xfrm>
            <a:off x="609600" y="1628665"/>
            <a:ext cx="10972800" cy="4298003"/>
          </a:xfrm>
          <a:prstGeom prst="rect">
            <a:avLst/>
          </a:prstGeom>
        </p:spPr>
        <p:txBody>
          <a:bodyPr/>
          <a:lstStyle>
            <a:lvl1pPr>
              <a:defRPr sz="3200" b="0" i="0">
                <a:solidFill>
                  <a:schemeClr val="tx2"/>
                </a:solidFill>
                <a:latin typeface="+mn-lt"/>
                <a:cs typeface="Source Sans Pro"/>
              </a:defRPr>
            </a:lvl1pPr>
            <a:lvl2pPr>
              <a:defRPr sz="3200" b="0" i="0">
                <a:solidFill>
                  <a:schemeClr val="tx2"/>
                </a:solidFill>
                <a:latin typeface="+mn-lt"/>
                <a:cs typeface="Source Sans Pro"/>
              </a:defRPr>
            </a:lvl2pPr>
            <a:lvl3pPr>
              <a:defRPr sz="2800" b="0" i="0">
                <a:solidFill>
                  <a:schemeClr val="tx2"/>
                </a:solidFill>
                <a:latin typeface="+mn-lt"/>
                <a:cs typeface="Source Sans Pro"/>
              </a:defRPr>
            </a:lvl3pPr>
            <a:lvl4pPr>
              <a:defRPr sz="2400" b="0" i="0">
                <a:solidFill>
                  <a:schemeClr val="tx2"/>
                </a:solidFill>
                <a:latin typeface="+mn-lt"/>
                <a:cs typeface="Source Sans Pro"/>
              </a:defRPr>
            </a:lvl4pPr>
            <a:lvl5pPr>
              <a:defRPr sz="2400" b="0" i="0">
                <a:solidFill>
                  <a:schemeClr val="tx2"/>
                </a:solidFill>
                <a:latin typeface="+mn-lt"/>
                <a:cs typeface="Source Sans Pro"/>
              </a:defRPr>
            </a:lvl5pPr>
          </a:lstStyle>
          <a:p>
            <a:pPr lvl="0"/>
            <a:r>
              <a:rPr lang="en-AU"/>
              <a:t>Click to edit text</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Title 1">
            <a:extLst>
              <a:ext uri="{FF2B5EF4-FFF2-40B4-BE49-F238E27FC236}">
                <a16:creationId xmlns:a16="http://schemas.microsoft.com/office/drawing/2014/main" id="{BEC86DD3-0C25-41D3-8D2E-5EEC8EC7962C}"/>
              </a:ext>
            </a:extLst>
          </p:cNvPr>
          <p:cNvSpPr>
            <a:spLocks noGrp="1"/>
          </p:cNvSpPr>
          <p:nvPr>
            <p:ph type="title" hasCustomPrompt="1"/>
          </p:nvPr>
        </p:nvSpPr>
        <p:spPr>
          <a:xfrm>
            <a:off x="1838246" y="346978"/>
            <a:ext cx="9744153" cy="1129287"/>
          </a:xfrm>
          <a:prstGeom prst="rect">
            <a:avLst/>
          </a:prstGeom>
        </p:spPr>
        <p:txBody>
          <a:bodyPr lIns="0" tIns="0" rIns="0" bIns="0" anchor="ctr" anchorCtr="0">
            <a:normAutofit/>
          </a:bodyPr>
          <a:lstStyle>
            <a:lvl1pPr algn="l">
              <a:defRPr sz="3200" b="1">
                <a:solidFill>
                  <a:srgbClr val="094183"/>
                </a:solidFill>
                <a:latin typeface="+mj-lt"/>
                <a:ea typeface="Noto Serif" panose="02020600060500020200" pitchFamily="18" charset="0"/>
                <a:cs typeface="Noto Serif" panose="02020600060500020200" pitchFamily="18" charset="0"/>
              </a:defRPr>
            </a:lvl1pPr>
          </a:lstStyle>
          <a:p>
            <a:r>
              <a:rPr lang="en-AU"/>
              <a:t>Click to edit title</a:t>
            </a:r>
            <a:endParaRPr lang="en-US"/>
          </a:p>
        </p:txBody>
      </p:sp>
      <p:pic>
        <p:nvPicPr>
          <p:cNvPr id="13" name="Graphic 12">
            <a:extLst>
              <a:ext uri="{FF2B5EF4-FFF2-40B4-BE49-F238E27FC236}">
                <a16:creationId xmlns:a16="http://schemas.microsoft.com/office/drawing/2014/main" id="{1B64AEEA-2D1D-4FC7-B62A-49E467A418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4800" y="411929"/>
            <a:ext cx="990000" cy="990000"/>
          </a:xfrm>
          <a:prstGeom prst="rect">
            <a:avLst/>
          </a:prstGeom>
        </p:spPr>
      </p:pic>
      <p:sp>
        <p:nvSpPr>
          <p:cNvPr id="14" name="Rectangle 13">
            <a:extLst>
              <a:ext uri="{FF2B5EF4-FFF2-40B4-BE49-F238E27FC236}">
                <a16:creationId xmlns:a16="http://schemas.microsoft.com/office/drawing/2014/main" id="{85E5E481-844A-48E9-BD5A-08AA3CC7D1AD}"/>
              </a:ext>
            </a:extLst>
          </p:cNvPr>
          <p:cNvSpPr/>
          <p:nvPr userDrawn="1"/>
        </p:nvSpPr>
        <p:spPr>
          <a:xfrm>
            <a:off x="0" y="6119814"/>
            <a:ext cx="12192000" cy="738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000"/>
          </a:p>
        </p:txBody>
      </p:sp>
      <p:cxnSp>
        <p:nvCxnSpPr>
          <p:cNvPr id="16" name="Straight Connector 15">
            <a:extLst>
              <a:ext uri="{FF2B5EF4-FFF2-40B4-BE49-F238E27FC236}">
                <a16:creationId xmlns:a16="http://schemas.microsoft.com/office/drawing/2014/main" id="{E9303401-E303-4B1A-8F38-7A1121D40320}"/>
              </a:ext>
            </a:extLst>
          </p:cNvPr>
          <p:cNvCxnSpPr/>
          <p:nvPr userDrawn="1"/>
        </p:nvCxnSpPr>
        <p:spPr>
          <a:xfrm>
            <a:off x="0" y="6106165"/>
            <a:ext cx="12202584" cy="0"/>
          </a:xfrm>
          <a:prstGeom prst="line">
            <a:avLst/>
          </a:prstGeom>
          <a:ln w="12700">
            <a:solidFill>
              <a:srgbClr val="0B2F70"/>
            </a:solidFill>
          </a:ln>
          <a:effectLst/>
        </p:spPr>
        <p:style>
          <a:lnRef idx="2">
            <a:schemeClr val="accent1"/>
          </a:lnRef>
          <a:fillRef idx="0">
            <a:schemeClr val="accent1"/>
          </a:fillRef>
          <a:effectRef idx="1">
            <a:schemeClr val="accent1"/>
          </a:effectRef>
          <a:fontRef idx="minor">
            <a:schemeClr val="tx1"/>
          </a:fontRef>
        </p:style>
      </p:cxnSp>
      <p:sp>
        <p:nvSpPr>
          <p:cNvPr id="17" name="Date Placeholder 3">
            <a:extLst>
              <a:ext uri="{FF2B5EF4-FFF2-40B4-BE49-F238E27FC236}">
                <a16:creationId xmlns:a16="http://schemas.microsoft.com/office/drawing/2014/main" id="{160E0D32-D4FA-4401-81A5-425462F8A1D9}"/>
              </a:ext>
            </a:extLst>
          </p:cNvPr>
          <p:cNvSpPr>
            <a:spLocks noGrp="1"/>
          </p:cNvSpPr>
          <p:nvPr>
            <p:ph type="dt" sz="half" idx="10"/>
          </p:nvPr>
        </p:nvSpPr>
        <p:spPr>
          <a:xfrm>
            <a:off x="609600" y="6272214"/>
            <a:ext cx="2844800" cy="365125"/>
          </a:xfrm>
          <a:prstGeom prst="rect">
            <a:avLst/>
          </a:prstGeom>
        </p:spPr>
        <p:txBody>
          <a:bodyPr vert="horz" wrap="square" lIns="0" tIns="0" rIns="0" bIns="0" numCol="1" anchor="t" anchorCtr="0" compatLnSpc="1">
            <a:prstTxWarp prst="textNoShape">
              <a:avLst/>
            </a:prstTxWarp>
          </a:bodyPr>
          <a:lstStyle>
            <a:lvl1pPr eaLnBrk="1" hangingPunct="1">
              <a:defRPr sz="1400" b="0">
                <a:solidFill>
                  <a:srgbClr val="094183"/>
                </a:solidFill>
                <a:latin typeface="+mn-lt"/>
              </a:defRPr>
            </a:lvl1pPr>
          </a:lstStyle>
          <a:p>
            <a:pPr>
              <a:defRPr/>
            </a:pPr>
            <a:endParaRPr lang="en-US" altLang="en-US"/>
          </a:p>
        </p:txBody>
      </p:sp>
      <p:sp>
        <p:nvSpPr>
          <p:cNvPr id="18" name="Footer Placeholder 4">
            <a:extLst>
              <a:ext uri="{FF2B5EF4-FFF2-40B4-BE49-F238E27FC236}">
                <a16:creationId xmlns:a16="http://schemas.microsoft.com/office/drawing/2014/main" id="{5C554363-9BAC-457F-9585-A8A8948B5F66}"/>
              </a:ext>
            </a:extLst>
          </p:cNvPr>
          <p:cNvSpPr>
            <a:spLocks noGrp="1"/>
          </p:cNvSpPr>
          <p:nvPr>
            <p:ph type="ftr" sz="quarter" idx="11"/>
          </p:nvPr>
        </p:nvSpPr>
        <p:spPr>
          <a:xfrm>
            <a:off x="4165600" y="6272214"/>
            <a:ext cx="38608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b="0">
                <a:solidFill>
                  <a:srgbClr val="094183"/>
                </a:solidFill>
                <a:latin typeface="+mn-lt"/>
              </a:defRPr>
            </a:lvl1pPr>
          </a:lstStyle>
          <a:p>
            <a:pPr>
              <a:defRPr/>
            </a:pPr>
            <a:endParaRPr lang="en-US" altLang="en-US"/>
          </a:p>
        </p:txBody>
      </p:sp>
      <p:sp>
        <p:nvSpPr>
          <p:cNvPr id="19" name="Slide Number Placeholder 5">
            <a:extLst>
              <a:ext uri="{FF2B5EF4-FFF2-40B4-BE49-F238E27FC236}">
                <a16:creationId xmlns:a16="http://schemas.microsoft.com/office/drawing/2014/main" id="{3274D2B6-1D51-4D70-9ABD-1F88EDCA2DA7}"/>
              </a:ext>
            </a:extLst>
          </p:cNvPr>
          <p:cNvSpPr>
            <a:spLocks noGrp="1"/>
          </p:cNvSpPr>
          <p:nvPr>
            <p:ph type="sldNum" sz="quarter" idx="12"/>
          </p:nvPr>
        </p:nvSpPr>
        <p:spPr>
          <a:xfrm>
            <a:off x="9575800" y="6272213"/>
            <a:ext cx="2133600" cy="365125"/>
          </a:xfrm>
          <a:prstGeom prst="rect">
            <a:avLst/>
          </a:prstGeom>
        </p:spPr>
        <p:txBody>
          <a:bodyPr vert="horz" wrap="square" lIns="0" tIns="0" rIns="0" bIns="0" numCol="1" anchor="t" anchorCtr="0" compatLnSpc="1">
            <a:prstTxWarp prst="textNoShape">
              <a:avLst/>
            </a:prstTxWarp>
          </a:bodyPr>
          <a:lstStyle>
            <a:lvl1pPr algn="r" eaLnBrk="1" hangingPunct="1">
              <a:defRPr sz="1400" b="0">
                <a:solidFill>
                  <a:srgbClr val="094183"/>
                </a:solidFill>
                <a:latin typeface="+mn-lt"/>
              </a:defRPr>
            </a:lvl1pPr>
          </a:lstStyle>
          <a:p>
            <a:pPr>
              <a:defRPr/>
            </a:pPr>
            <a:fld id="{7236C267-1906-4858-B745-2210CF910CBF}" type="slidenum">
              <a:rPr lang="en-US" altLang="en-US" smtClean="0"/>
              <a:pPr>
                <a:defRPr/>
              </a:pPr>
              <a:t>‹#›</a:t>
            </a:fld>
            <a:endParaRPr lang="en-US" altLang="en-US"/>
          </a:p>
        </p:txBody>
      </p:sp>
    </p:spTree>
    <p:extLst>
      <p:ext uri="{BB962C8B-B14F-4D97-AF65-F5344CB8AC3E}">
        <p14:creationId xmlns:p14="http://schemas.microsoft.com/office/powerpoint/2010/main" val="190344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66F1-072F-4A70-9C14-9A62DE9EC03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0424C2E-3C87-40C4-97D5-2194C645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59459-E66E-417B-9A58-D6B9F65188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26810D8-F734-48C6-B0B2-106B7BF1A4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129C46-2946-42C8-A687-19A6814595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E2D8FA-1CBD-41AE-888C-740ABE19ED7D}"/>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8" name="Footer Placeholder 7">
            <a:extLst>
              <a:ext uri="{FF2B5EF4-FFF2-40B4-BE49-F238E27FC236}">
                <a16:creationId xmlns:a16="http://schemas.microsoft.com/office/drawing/2014/main" id="{61E2C8E7-F8B5-40F0-947C-665620E6C1C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889BFA3-4FDA-4F3B-AF2C-EBAC5D14271B}"/>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386689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8B0B-E282-4D7F-844D-A2322A0FDDB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56E1615-92D5-41F5-9C13-30E77AE035B3}"/>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4" name="Footer Placeholder 3">
            <a:extLst>
              <a:ext uri="{FF2B5EF4-FFF2-40B4-BE49-F238E27FC236}">
                <a16:creationId xmlns:a16="http://schemas.microsoft.com/office/drawing/2014/main" id="{2DB4C5E4-6C75-45A8-91FB-D3C48EF6B32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0EC245E-B1C8-4C68-9288-24A1D5CE40E2}"/>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140759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5DB5B-77E4-4983-AE14-4BE4D76204A0}"/>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3" name="Footer Placeholder 2">
            <a:extLst>
              <a:ext uri="{FF2B5EF4-FFF2-40B4-BE49-F238E27FC236}">
                <a16:creationId xmlns:a16="http://schemas.microsoft.com/office/drawing/2014/main" id="{6400A2AB-BAA6-4345-ABEB-7D7DD20D2AC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4A1E387-F547-41E1-90B4-CDD666BF577E}"/>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380116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04CB-9748-4372-972E-15DDD622F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D95B804-1EBD-41EF-AE85-CB667D6EA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98C91A4-F7BE-43EC-8EB4-15D6ADEBB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49901F-6D6E-4873-9676-8FEA44B66262}"/>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6" name="Footer Placeholder 5">
            <a:extLst>
              <a:ext uri="{FF2B5EF4-FFF2-40B4-BE49-F238E27FC236}">
                <a16:creationId xmlns:a16="http://schemas.microsoft.com/office/drawing/2014/main" id="{F5959792-4F66-421B-ACC6-4747BD8140A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762E024-20CD-412A-BE04-38AA3D12E560}"/>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30983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2968-16F9-4252-9F49-90BEBD69B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EBDB70E-4BBB-4164-B20D-4EF1A602B6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FD0001D-2F49-47EB-8D72-68445FBE4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BDAA82-DDBA-457F-BB30-D074BC50A2B5}"/>
              </a:ext>
            </a:extLst>
          </p:cNvPr>
          <p:cNvSpPr>
            <a:spLocks noGrp="1"/>
          </p:cNvSpPr>
          <p:nvPr>
            <p:ph type="dt" sz="half" idx="10"/>
          </p:nvPr>
        </p:nvSpPr>
        <p:spPr/>
        <p:txBody>
          <a:bodyPr/>
          <a:lstStyle/>
          <a:p>
            <a:fld id="{62CF059C-645E-4680-94F4-1286C084FF5F}" type="datetimeFigureOut">
              <a:rPr lang="en-AU" smtClean="0"/>
              <a:t>14/07/2024</a:t>
            </a:fld>
            <a:endParaRPr lang="en-AU"/>
          </a:p>
        </p:txBody>
      </p:sp>
      <p:sp>
        <p:nvSpPr>
          <p:cNvPr id="6" name="Footer Placeholder 5">
            <a:extLst>
              <a:ext uri="{FF2B5EF4-FFF2-40B4-BE49-F238E27FC236}">
                <a16:creationId xmlns:a16="http://schemas.microsoft.com/office/drawing/2014/main" id="{E2D554B8-E138-4958-A4F7-C41089EF753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9A4084B-BC2C-4C40-B688-80A5BC3DD2F6}"/>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48259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jpe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5.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561D40-3F50-4560-AFCE-4BD0FFCFA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D9986FE-7E54-4CBD-8920-D565D5D90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F507DC7-82F4-439A-9D7A-2ED1809E7A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F059C-645E-4680-94F4-1286C084FF5F}" type="datetimeFigureOut">
              <a:rPr lang="en-AU" smtClean="0"/>
              <a:t>14/07/2024</a:t>
            </a:fld>
            <a:endParaRPr lang="en-AU"/>
          </a:p>
        </p:txBody>
      </p:sp>
      <p:sp>
        <p:nvSpPr>
          <p:cNvPr id="5" name="Footer Placeholder 4">
            <a:extLst>
              <a:ext uri="{FF2B5EF4-FFF2-40B4-BE49-F238E27FC236}">
                <a16:creationId xmlns:a16="http://schemas.microsoft.com/office/drawing/2014/main" id="{0FF6132E-362D-483F-B969-AF4D5EC86B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6B032AC-4BFE-4AB9-BD28-A14CEA3CDC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B3BE0-4BC5-460A-947E-3918A394BE53}" type="slidenum">
              <a:rPr lang="en-AU" smtClean="0"/>
              <a:t>‹#›</a:t>
            </a:fld>
            <a:endParaRPr lang="en-AU"/>
          </a:p>
        </p:txBody>
      </p:sp>
      <p:sp>
        <p:nvSpPr>
          <p:cNvPr id="8" name="TextBox 7">
            <a:extLst>
              <a:ext uri="{FF2B5EF4-FFF2-40B4-BE49-F238E27FC236}">
                <a16:creationId xmlns:a16="http://schemas.microsoft.com/office/drawing/2014/main" id="{68A91269-FCA7-497B-8F9D-93CCB9486583}"/>
              </a:ext>
            </a:extLst>
          </p:cNvPr>
          <p:cNvSpPr txBox="1"/>
          <p:nvPr userDrawn="1">
            <p:extLst>
              <p:ext uri="{1162E1C5-73C7-4A58-AE30-91384D911F3F}">
                <p184:classification xmlns:p184="http://schemas.microsoft.com/office/powerpoint/2018/4/main" val="hdr"/>
              </p:ext>
            </p:extLst>
          </p:nvPr>
        </p:nvSpPr>
        <p:spPr>
          <a:xfrm>
            <a:off x="5660200" y="0"/>
            <a:ext cx="730250" cy="182880"/>
          </a:xfrm>
          <a:prstGeom prst="rect">
            <a:avLst/>
          </a:prstGeom>
        </p:spPr>
        <p:txBody>
          <a:bodyPr horzOverflow="overflow" lIns="0" tIns="0" rIns="0" bIns="0">
            <a:spAutoFit/>
          </a:bodyPr>
          <a:lstStyle/>
          <a:p>
            <a:pPr algn="ctr"/>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918991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3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descr="Background colour with SACE Board South Australia Logo and Government of South Australia Logo">
            <a:extLst>
              <a:ext uri="{FF2B5EF4-FFF2-40B4-BE49-F238E27FC236}">
                <a16:creationId xmlns:a16="http://schemas.microsoft.com/office/drawing/2014/main" id="{C2324399-F682-4DDA-B90C-97F596C2EBB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0"/>
            <a:ext cx="12193200" cy="68607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912000" y="205200"/>
            <a:ext cx="10670400" cy="856800"/>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912000" y="1198799"/>
            <a:ext cx="12193200" cy="489600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AU"/>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9120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14/07/2024</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41898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88392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
        <p:nvSpPr>
          <p:cNvPr id="8" name="TextBox 7">
            <a:extLst>
              <a:ext uri="{FF2B5EF4-FFF2-40B4-BE49-F238E27FC236}">
                <a16:creationId xmlns:a16="http://schemas.microsoft.com/office/drawing/2014/main" id="{D4A464AC-1E53-AEBF-653F-09E9886E910D}"/>
              </a:ext>
            </a:extLst>
          </p:cNvPr>
          <p:cNvSpPr txBox="1"/>
          <p:nvPr userDrawn="1">
            <p:extLst>
              <p:ext uri="{1162E1C5-73C7-4A58-AE30-91384D911F3F}">
                <p184:classification xmlns:p184="http://schemas.microsoft.com/office/powerpoint/2018/4/main" val="hdr"/>
              </p:ext>
            </p:extLst>
          </p:nvPr>
        </p:nvSpPr>
        <p:spPr>
          <a:xfrm>
            <a:off x="5752275" y="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300455404"/>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Background image">
            <a:extLst>
              <a:ext uri="{FF2B5EF4-FFF2-40B4-BE49-F238E27FC236}">
                <a16:creationId xmlns:a16="http://schemas.microsoft.com/office/drawing/2014/main" id="{01D4127B-5622-4564-884C-620D79E95CA4}"/>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0" y="0"/>
            <a:ext cx="12193200" cy="68607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912000" y="205200"/>
            <a:ext cx="10670400" cy="856800"/>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912000" y="1198799"/>
            <a:ext cx="10670400" cy="4896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9120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14/07/2024</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41898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88392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
        <p:nvSpPr>
          <p:cNvPr id="9" name="TextBox 8">
            <a:extLst>
              <a:ext uri="{FF2B5EF4-FFF2-40B4-BE49-F238E27FC236}">
                <a16:creationId xmlns:a16="http://schemas.microsoft.com/office/drawing/2014/main" id="{136841CD-2A9A-4B52-835F-F2278117B8C4}"/>
              </a:ext>
            </a:extLst>
          </p:cNvPr>
          <p:cNvSpPr txBox="1"/>
          <p:nvPr userDrawn="1">
            <p:extLst>
              <p:ext uri="{1162E1C5-73C7-4A58-AE30-91384D911F3F}">
                <p184:classification xmlns:p184="http://schemas.microsoft.com/office/powerpoint/2018/4/main" val="hdr"/>
              </p:ext>
            </p:extLst>
          </p:nvPr>
        </p:nvSpPr>
        <p:spPr>
          <a:xfrm>
            <a:off x="5752275" y="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12350811"/>
      </p:ext>
    </p:extLst>
  </p:cSld>
  <p:clrMap bg1="lt1" tx1="dk1" bg2="lt2" tx2="dk2" accent1="accent1" accent2="accent2" accent3="accent3" accent4="accent4" accent5="accent5" accent6="accent6" hlink="hlink" folHlink="folHlink"/>
  <p:sldLayoutIdLst>
    <p:sldLayoutId id="2147483717" r:id="rId1"/>
    <p:sldLayoutId id="2147483700" r:id="rId2"/>
    <p:sldLayoutId id="2147483701" r:id="rId3"/>
    <p:sldLayoutId id="2147483702" r:id="rId4"/>
    <p:sldLayoutId id="2147483703" r:id="rId5"/>
    <p:sldLayoutId id="2147483704" r:id="rId6"/>
    <p:sldLayoutId id="2147483705" r:id="rId7"/>
    <p:sldLayoutId id="214748370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8FFAD8-1B7F-E2BD-E82C-0F96254BECE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362719" y="4487156"/>
            <a:ext cx="3696278" cy="2370844"/>
          </a:xfrm>
          <a:prstGeom prst="rect">
            <a:avLst/>
          </a:prstGeom>
        </p:spPr>
      </p:pic>
      <p:pic>
        <p:nvPicPr>
          <p:cNvPr id="7" name="Picture 6" descr="A drawing of a person&#10;&#10;Description automatically generated">
            <a:extLst>
              <a:ext uri="{FF2B5EF4-FFF2-40B4-BE49-F238E27FC236}">
                <a16:creationId xmlns:a16="http://schemas.microsoft.com/office/drawing/2014/main" id="{659B7AAE-49DE-7096-CFE9-68201EDDDF3E}"/>
              </a:ext>
            </a:extLst>
          </p:cNvPr>
          <p:cNvPicPr>
            <a:picLocks noChangeAspect="1"/>
          </p:cNvPicPr>
          <p:nvPr userDrawn="1"/>
        </p:nvPicPr>
        <p:blipFill>
          <a:blip r:embed="rId15" cstate="print">
            <a:alphaModFix/>
            <a:extLst>
              <a:ext uri="{28A0092B-C50C-407E-A947-70E740481C1C}">
                <a14:useLocalDpi xmlns:a14="http://schemas.microsoft.com/office/drawing/2010/main" val="0"/>
              </a:ext>
            </a:extLst>
          </a:blip>
          <a:stretch>
            <a:fillRect/>
          </a:stretch>
        </p:blipFill>
        <p:spPr>
          <a:xfrm>
            <a:off x="377732" y="5672578"/>
            <a:ext cx="2654644" cy="866284"/>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6" r:id="rId8"/>
    <p:sldLayoutId id="2147483694" r:id="rId9"/>
    <p:sldLayoutId id="2147483697" r:id="rId10"/>
    <p:sldLayoutId id="2147483698" r:id="rId11"/>
    <p:sldLayoutId id="2147483699" r:id="rId12"/>
  </p:sldLayoutIdLst>
  <p:txStyles>
    <p:titleStyle>
      <a:lvl1pPr>
        <a:defRPr sz="2800" b="0">
          <a:latin typeface="+mj-lt"/>
          <a:ea typeface="Roboto Medium" pitchFamily="2" charset="0"/>
          <a:cs typeface="+mj-cs"/>
        </a:defRPr>
      </a:lvl1pPr>
    </p:titleStyle>
    <p:bodyStyle>
      <a:lvl1pPr marL="0">
        <a:defRPr sz="2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4065"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246382-D61C-90CF-1435-B011C70AF8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60F9A9B-1460-00F3-A76E-C2D465008E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914FEE9-D7A8-01EF-989A-EF272AB0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961BC-9529-4CEF-8FEE-5A6FDBF11DB9}" type="datetimeFigureOut">
              <a:rPr lang="en-AU" smtClean="0"/>
              <a:t>14/07/2024</a:t>
            </a:fld>
            <a:endParaRPr lang="en-AU"/>
          </a:p>
        </p:txBody>
      </p:sp>
      <p:sp>
        <p:nvSpPr>
          <p:cNvPr id="5" name="Footer Placeholder 4">
            <a:extLst>
              <a:ext uri="{FF2B5EF4-FFF2-40B4-BE49-F238E27FC236}">
                <a16:creationId xmlns:a16="http://schemas.microsoft.com/office/drawing/2014/main" id="{8FBE6600-DB09-9DFF-F259-9E25854C23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744D3A8-7790-ACA8-5EBD-5333DB132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E3CE0-B56B-4A0D-B618-FF2D5BC573B7}" type="slidenum">
              <a:rPr lang="en-AU" smtClean="0"/>
              <a:t>‹#›</a:t>
            </a:fld>
            <a:endParaRPr lang="en-AU"/>
          </a:p>
        </p:txBody>
      </p:sp>
      <p:sp>
        <p:nvSpPr>
          <p:cNvPr id="8" name="TextBox 7">
            <a:extLst>
              <a:ext uri="{FF2B5EF4-FFF2-40B4-BE49-F238E27FC236}">
                <a16:creationId xmlns:a16="http://schemas.microsoft.com/office/drawing/2014/main" id="{EA56E7D7-79CD-E4B9-DD14-91EAF4F72D14}"/>
              </a:ext>
            </a:extLst>
          </p:cNvPr>
          <p:cNvSpPr txBox="1"/>
          <p:nvPr userDrawn="1">
            <p:extLst>
              <p:ext uri="{1162E1C5-73C7-4A58-AE30-91384D911F3F}">
                <p184:classification xmlns:p184="http://schemas.microsoft.com/office/powerpoint/2018/4/main" val="hdr"/>
              </p:ext>
            </p:extLst>
          </p:nvPr>
        </p:nvSpPr>
        <p:spPr>
          <a:xfrm>
            <a:off x="5752275" y="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39583836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hyperlink" Target="https://youtu.be/pmHbjrFv4UM"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hyperlink" Target="https://youtu.be/bL3avmp2xws" TargetMode="External"/><Relationship Id="rId4" Type="http://schemas.openxmlformats.org/officeDocument/2006/relationships/image" Target="../media/image39.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9.jpe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hyperlink" Target="https://www.learningcreates.org.au/findings/leading-education-series" TargetMode="External"/><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jpg"/><Relationship Id="rId12" Type="http://schemas.openxmlformats.org/officeDocument/2006/relationships/hyperlink" Target="https://www.education.gov.au/alice-springs-mparntwe-education-declaration/resources/alice-springs-mparntwe-education-declaration"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education.gov.au/quality-schools-package/resources/looking-future-report-review-senior-secondary-pathways-work-further-education-and-training" TargetMode="External"/><Relationship Id="rId11" Type="http://schemas.openxmlformats.org/officeDocument/2006/relationships/image" Target="../media/image15.png"/><Relationship Id="rId5" Type="http://schemas.openxmlformats.org/officeDocument/2006/relationships/image" Target="../media/image12.jpg"/><Relationship Id="rId10" Type="http://schemas.openxmlformats.org/officeDocument/2006/relationships/hyperlink" Target="https://www.sace.sa.edu.au/about/sace-improvement/consultation/review" TargetMode="External"/><Relationship Id="rId4" Type="http://schemas.openxmlformats.org/officeDocument/2006/relationships/hyperlink" Target="https://www.oecd.org/education/2030-project/contact/E2030%20Position%20Paper%20(05.04.2018).pdf" TargetMode="Externa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jpg"/><Relationship Id="rId11" Type="http://schemas.openxmlformats.org/officeDocument/2006/relationships/image" Target="../media/image54.png"/><Relationship Id="rId5" Type="http://schemas.openxmlformats.org/officeDocument/2006/relationships/image" Target="../media/image48.jp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0.jp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notesSlide" Target="../notesSlides/notesSlide40.xml"/><Relationship Id="rId16" Type="http://schemas.openxmlformats.org/officeDocument/2006/relationships/image" Target="../media/image3.png"/><Relationship Id="rId1" Type="http://schemas.openxmlformats.org/officeDocument/2006/relationships/slideLayout" Target="../slideLayouts/slideLayout46.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41.xml"/><Relationship Id="rId1" Type="http://schemas.openxmlformats.org/officeDocument/2006/relationships/slideLayout" Target="../slideLayouts/slideLayout41.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32.xml"/><Relationship Id="rId4" Type="http://schemas.openxmlformats.org/officeDocument/2006/relationships/image" Target="../media/image19.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5892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6985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197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3388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1391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863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3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1143941" y="643467"/>
            <a:ext cx="9904117" cy="5571066"/>
          </a:xfrm>
          <a:prstGeom prst="rect">
            <a:avLst/>
          </a:prstGeom>
        </p:spPr>
      </p:pic>
    </p:spTree>
    <p:extLst>
      <p:ext uri="{BB962C8B-B14F-4D97-AF65-F5344CB8AC3E}">
        <p14:creationId xmlns:p14="http://schemas.microsoft.com/office/powerpoint/2010/main" val="422546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3468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469E11-2F53-9E9C-5BB2-730E0EE010FD}"/>
              </a:ext>
            </a:extLst>
          </p:cNvPr>
          <p:cNvPicPr>
            <a:picLocks noChangeAspect="1"/>
          </p:cNvPicPr>
          <p:nvPr/>
        </p:nvPicPr>
        <p:blipFill>
          <a:blip r:embed="rId3"/>
          <a:stretch>
            <a:fillRect/>
          </a:stretch>
        </p:blipFill>
        <p:spPr>
          <a:xfrm>
            <a:off x="0" y="-54707"/>
            <a:ext cx="12192000" cy="6912708"/>
          </a:xfrm>
          <a:prstGeom prst="rect">
            <a:avLst/>
          </a:prstGeom>
        </p:spPr>
      </p:pic>
    </p:spTree>
    <p:extLst>
      <p:ext uri="{BB962C8B-B14F-4D97-AF65-F5344CB8AC3E}">
        <p14:creationId xmlns:p14="http://schemas.microsoft.com/office/powerpoint/2010/main" val="207772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603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C2A7-0A4A-AFF2-589B-ADECB5A2432C}"/>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What are we doing next? A focus on subject renewal</a:t>
            </a:r>
            <a:endParaRPr lang="en-AU" sz="360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B3D5CD71-D60F-706F-FEB3-1B73B610CA92}"/>
              </a:ext>
            </a:extLst>
          </p:cNvPr>
          <p:cNvSpPr txBox="1"/>
          <p:nvPr/>
        </p:nvSpPr>
        <p:spPr>
          <a:xfrm>
            <a:off x="4026337" y="1002606"/>
            <a:ext cx="4152099" cy="461665"/>
          </a:xfrm>
          <a:prstGeom prst="rect">
            <a:avLst/>
          </a:prstGeom>
          <a:noFill/>
        </p:spPr>
        <p:txBody>
          <a:bodyPr wrap="non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Subject renewal is a process</a:t>
            </a:r>
            <a:r>
              <a:rPr lang="en-US" sz="2000">
                <a:latin typeface="Roboto" panose="02000000000000000000" pitchFamily="2" charset="0"/>
                <a:ea typeface="Roboto" panose="02000000000000000000" pitchFamily="2" charset="0"/>
                <a:cs typeface="Roboto" panose="02000000000000000000" pitchFamily="2" charset="0"/>
              </a:rPr>
              <a:t>:</a:t>
            </a:r>
            <a:endParaRPr lang="en-AU" sz="2000">
              <a:latin typeface="Roboto" panose="02000000000000000000" pitchFamily="2" charset="0"/>
              <a:ea typeface="Roboto" panose="02000000000000000000" pitchFamily="2" charset="0"/>
              <a:cs typeface="Roboto" panose="02000000000000000000" pitchFamily="2" charset="0"/>
            </a:endParaRPr>
          </a:p>
        </p:txBody>
      </p:sp>
      <p:grpSp>
        <p:nvGrpSpPr>
          <p:cNvPr id="10" name="Group 9">
            <a:extLst>
              <a:ext uri="{FF2B5EF4-FFF2-40B4-BE49-F238E27FC236}">
                <a16:creationId xmlns:a16="http://schemas.microsoft.com/office/drawing/2014/main" id="{BEF08F2E-0A88-6EED-8FB6-15F4FC3991C2}"/>
              </a:ext>
            </a:extLst>
          </p:cNvPr>
          <p:cNvGrpSpPr/>
          <p:nvPr/>
        </p:nvGrpSpPr>
        <p:grpSpPr>
          <a:xfrm>
            <a:off x="1111287" y="1668600"/>
            <a:ext cx="10008996" cy="3449093"/>
            <a:chOff x="845817" y="1816083"/>
            <a:chExt cx="10444698" cy="3710666"/>
          </a:xfrm>
        </p:grpSpPr>
        <p:grpSp>
          <p:nvGrpSpPr>
            <p:cNvPr id="25" name="Group 24">
              <a:extLst>
                <a:ext uri="{FF2B5EF4-FFF2-40B4-BE49-F238E27FC236}">
                  <a16:creationId xmlns:a16="http://schemas.microsoft.com/office/drawing/2014/main" id="{F110ABFE-BA98-E052-BC5C-E1E8D129D774}"/>
                </a:ext>
              </a:extLst>
            </p:cNvPr>
            <p:cNvGrpSpPr/>
            <p:nvPr/>
          </p:nvGrpSpPr>
          <p:grpSpPr>
            <a:xfrm>
              <a:off x="845817" y="1816083"/>
              <a:ext cx="10444698" cy="3710666"/>
              <a:chOff x="862290" y="1506772"/>
              <a:chExt cx="10444698" cy="3710666"/>
            </a:xfrm>
          </p:grpSpPr>
          <p:cxnSp>
            <p:nvCxnSpPr>
              <p:cNvPr id="11" name="Straight Connector 10">
                <a:extLst>
                  <a:ext uri="{FF2B5EF4-FFF2-40B4-BE49-F238E27FC236}">
                    <a16:creationId xmlns:a16="http://schemas.microsoft.com/office/drawing/2014/main" id="{8C2A27F1-A0AC-4735-9BF4-474B723696B7}"/>
                  </a:ext>
                </a:extLst>
              </p:cNvPr>
              <p:cNvCxnSpPr/>
              <p:nvPr/>
            </p:nvCxnSpPr>
            <p:spPr>
              <a:xfrm>
                <a:off x="1295400" y="3825240"/>
                <a:ext cx="9646920"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C8A5F90-4EBE-4601-9486-512EDEC67036}"/>
                  </a:ext>
                </a:extLst>
              </p:cNvPr>
              <p:cNvGrpSpPr/>
              <p:nvPr/>
            </p:nvGrpSpPr>
            <p:grpSpPr>
              <a:xfrm>
                <a:off x="1427259" y="1506772"/>
                <a:ext cx="1656522" cy="2501384"/>
                <a:chOff x="1290099" y="1963972"/>
                <a:chExt cx="1656522" cy="2501384"/>
              </a:xfrm>
            </p:grpSpPr>
            <p:sp>
              <p:nvSpPr>
                <p:cNvPr id="6" name="Teardrop 5">
                  <a:extLst>
                    <a:ext uri="{FF2B5EF4-FFF2-40B4-BE49-F238E27FC236}">
                      <a16:creationId xmlns:a16="http://schemas.microsoft.com/office/drawing/2014/main" id="{DED24D17-EDE8-41CF-B0DD-45A42C66E208}"/>
                    </a:ext>
                  </a:extLst>
                </p:cNvPr>
                <p:cNvSpPr/>
                <p:nvPr/>
              </p:nvSpPr>
              <p:spPr>
                <a:xfrm rot="8070660">
                  <a:off x="1290099" y="1963972"/>
                  <a:ext cx="1656522" cy="1656522"/>
                </a:xfrm>
                <a:prstGeom prst="teardrop">
                  <a:avLst>
                    <a:gd name="adj" fmla="val 114411"/>
                  </a:avLst>
                </a:prstGeom>
                <a:solidFill>
                  <a:schemeClr val="tx2">
                    <a:lumMod val="40000"/>
                    <a:lumOff val="60000"/>
                  </a:schemeClr>
                </a:solidFill>
                <a:ln>
                  <a:solidFill>
                    <a:schemeClr val="tx1"/>
                  </a:solidFill>
                </a:ln>
                <a:scene3d>
                  <a:camera prst="orthographicFront"/>
                  <a:lightRig rig="threePt" dir="t"/>
                </a:scene3d>
                <a:sp3d>
                  <a:bevelT w="869950" h="50800" prst="softRound"/>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a:extLst>
                    <a:ext uri="{FF2B5EF4-FFF2-40B4-BE49-F238E27FC236}">
                      <a16:creationId xmlns:a16="http://schemas.microsoft.com/office/drawing/2014/main" id="{AEFEC0D1-4E3C-4053-A99C-A6D492BD1EA8}"/>
                    </a:ext>
                  </a:extLst>
                </p:cNvPr>
                <p:cNvSpPr/>
                <p:nvPr/>
              </p:nvSpPr>
              <p:spPr>
                <a:xfrm>
                  <a:off x="1485900" y="2159773"/>
                  <a:ext cx="1264920" cy="1264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F54CD694-7D0E-45A1-BD8B-50A056BEA592}"/>
                    </a:ext>
                  </a:extLst>
                </p:cNvPr>
                <p:cNvSpPr/>
                <p:nvPr/>
              </p:nvSpPr>
              <p:spPr>
                <a:xfrm>
                  <a:off x="1977390" y="4152936"/>
                  <a:ext cx="312420" cy="31242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5" name="TextBox 14">
                <a:extLst>
                  <a:ext uri="{FF2B5EF4-FFF2-40B4-BE49-F238E27FC236}">
                    <a16:creationId xmlns:a16="http://schemas.microsoft.com/office/drawing/2014/main" id="{69E05940-F49E-4FE3-B745-ED5CB58E78D1}"/>
                  </a:ext>
                </a:extLst>
              </p:cNvPr>
              <p:cNvSpPr txBox="1"/>
              <p:nvPr/>
            </p:nvSpPr>
            <p:spPr>
              <a:xfrm>
                <a:off x="862290" y="4663440"/>
                <a:ext cx="2741016" cy="553998"/>
              </a:xfrm>
              <a:prstGeom prst="rect">
                <a:avLst/>
              </a:prstGeom>
              <a:noFill/>
            </p:spPr>
            <p:txBody>
              <a:bodyPr wrap="square" lIns="0" tIns="0" rIns="0" bIns="0" rtlCol="0">
                <a:spAutoFit/>
              </a:bodyPr>
              <a:lstStyle/>
              <a:p>
                <a:pPr lvl="0" algn="ctr"/>
                <a:r>
                  <a:rPr lang="en-US">
                    <a:latin typeface="Robot Light"/>
                  </a:rPr>
                  <a:t>To co-design subjects with the community.  </a:t>
                </a:r>
                <a:endParaRPr lang="en-IN">
                  <a:latin typeface="Robot Light"/>
                </a:endParaRPr>
              </a:p>
            </p:txBody>
          </p:sp>
          <p:grpSp>
            <p:nvGrpSpPr>
              <p:cNvPr id="17" name="Group 16">
                <a:extLst>
                  <a:ext uri="{FF2B5EF4-FFF2-40B4-BE49-F238E27FC236}">
                    <a16:creationId xmlns:a16="http://schemas.microsoft.com/office/drawing/2014/main" id="{764178E4-369C-4259-98BD-4CD4650550A4}"/>
                  </a:ext>
                </a:extLst>
              </p:cNvPr>
              <p:cNvGrpSpPr/>
              <p:nvPr/>
            </p:nvGrpSpPr>
            <p:grpSpPr>
              <a:xfrm>
                <a:off x="5267739" y="1506772"/>
                <a:ext cx="1656522" cy="2501384"/>
                <a:chOff x="5267738" y="1963972"/>
                <a:chExt cx="1656522" cy="2501384"/>
              </a:xfrm>
            </p:grpSpPr>
            <p:sp>
              <p:nvSpPr>
                <p:cNvPr id="4" name="Teardrop 3">
                  <a:extLst>
                    <a:ext uri="{FF2B5EF4-FFF2-40B4-BE49-F238E27FC236}">
                      <a16:creationId xmlns:a16="http://schemas.microsoft.com/office/drawing/2014/main" id="{B64F0851-DD0D-4E05-918F-390BF7C0043C}"/>
                    </a:ext>
                  </a:extLst>
                </p:cNvPr>
                <p:cNvSpPr/>
                <p:nvPr/>
              </p:nvSpPr>
              <p:spPr>
                <a:xfrm rot="8070660">
                  <a:off x="5267738" y="1963972"/>
                  <a:ext cx="1656522" cy="1656522"/>
                </a:xfrm>
                <a:prstGeom prst="teardrop">
                  <a:avLst>
                    <a:gd name="adj" fmla="val 114433"/>
                  </a:avLst>
                </a:prstGeom>
                <a:solidFill>
                  <a:schemeClr val="accent1">
                    <a:lumMod val="40000"/>
                    <a:lumOff val="60000"/>
                  </a:schemeClr>
                </a:solidFill>
                <a:ln>
                  <a:solidFill>
                    <a:schemeClr val="tx1"/>
                  </a:solidFill>
                </a:ln>
                <a:scene3d>
                  <a:camera prst="orthographicFront"/>
                  <a:lightRig rig="threePt" dir="t"/>
                </a:scene3d>
                <a:sp3d>
                  <a:bevelT w="869950" h="50800" prst="softRound"/>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7EB6250D-47C1-45DE-B32E-4A69640F3607}"/>
                    </a:ext>
                  </a:extLst>
                </p:cNvPr>
                <p:cNvSpPr/>
                <p:nvPr/>
              </p:nvSpPr>
              <p:spPr>
                <a:xfrm>
                  <a:off x="5463539" y="2159773"/>
                  <a:ext cx="1264920" cy="1264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B752574F-5BE5-4C2E-A64C-EBFD2019E89C}"/>
                    </a:ext>
                  </a:extLst>
                </p:cNvPr>
                <p:cNvSpPr/>
                <p:nvPr/>
              </p:nvSpPr>
              <p:spPr>
                <a:xfrm>
                  <a:off x="5951220" y="4152936"/>
                  <a:ext cx="312420" cy="31242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9" name="TextBox 18">
                <a:extLst>
                  <a:ext uri="{FF2B5EF4-FFF2-40B4-BE49-F238E27FC236}">
                    <a16:creationId xmlns:a16="http://schemas.microsoft.com/office/drawing/2014/main" id="{D091DABF-02E4-4EC3-86FA-11437ABD565B}"/>
                  </a:ext>
                </a:extLst>
              </p:cNvPr>
              <p:cNvSpPr txBox="1"/>
              <p:nvPr/>
            </p:nvSpPr>
            <p:spPr>
              <a:xfrm>
                <a:off x="4725492" y="4663440"/>
                <a:ext cx="2741016" cy="553998"/>
              </a:xfrm>
              <a:prstGeom prst="rect">
                <a:avLst/>
              </a:prstGeom>
              <a:noFill/>
            </p:spPr>
            <p:txBody>
              <a:bodyPr wrap="square" lIns="0" tIns="0" rIns="0" bIns="0" rtlCol="0">
                <a:spAutoFit/>
              </a:bodyPr>
              <a:lstStyle/>
              <a:p>
                <a:pPr lvl="0" algn="ctr"/>
                <a:r>
                  <a:rPr lang="en-US">
                    <a:latin typeface="Robot Light"/>
                    <a:ea typeface="Roboto" panose="02000000000000000000" pitchFamily="2" charset="0"/>
                    <a:cs typeface="Roboto" panose="02000000000000000000" pitchFamily="2" charset="0"/>
                  </a:rPr>
                  <a:t>That will sharpen content and assessment</a:t>
                </a:r>
                <a:endParaRPr lang="en-IN">
                  <a:latin typeface="Robot Light"/>
                  <a:ea typeface="Roboto" panose="02000000000000000000" pitchFamily="2" charset="0"/>
                  <a:cs typeface="Roboto" panose="02000000000000000000" pitchFamily="2" charset="0"/>
                </a:endParaRPr>
              </a:p>
            </p:txBody>
          </p:sp>
          <p:grpSp>
            <p:nvGrpSpPr>
              <p:cNvPr id="18" name="Group 17">
                <a:extLst>
                  <a:ext uri="{FF2B5EF4-FFF2-40B4-BE49-F238E27FC236}">
                    <a16:creationId xmlns:a16="http://schemas.microsoft.com/office/drawing/2014/main" id="{CE3C225F-D067-432F-832E-3B82C800B0A1}"/>
                  </a:ext>
                </a:extLst>
              </p:cNvPr>
              <p:cNvGrpSpPr/>
              <p:nvPr/>
            </p:nvGrpSpPr>
            <p:grpSpPr>
              <a:xfrm>
                <a:off x="9108219" y="1506772"/>
                <a:ext cx="1656522" cy="2501384"/>
                <a:chOff x="8955819" y="1963972"/>
                <a:chExt cx="1656522" cy="2501384"/>
              </a:xfrm>
            </p:grpSpPr>
            <p:sp>
              <p:nvSpPr>
                <p:cNvPr id="5" name="Teardrop 4">
                  <a:extLst>
                    <a:ext uri="{FF2B5EF4-FFF2-40B4-BE49-F238E27FC236}">
                      <a16:creationId xmlns:a16="http://schemas.microsoft.com/office/drawing/2014/main" id="{66C5413C-4525-4B56-BA94-6A4D43D43355}"/>
                    </a:ext>
                  </a:extLst>
                </p:cNvPr>
                <p:cNvSpPr/>
                <p:nvPr/>
              </p:nvSpPr>
              <p:spPr>
                <a:xfrm rot="8070660">
                  <a:off x="8955819" y="1963972"/>
                  <a:ext cx="1656522" cy="1656522"/>
                </a:xfrm>
                <a:prstGeom prst="teardrop">
                  <a:avLst>
                    <a:gd name="adj" fmla="val 113188"/>
                  </a:avLst>
                </a:prstGeom>
                <a:solidFill>
                  <a:schemeClr val="accent1">
                    <a:lumMod val="60000"/>
                    <a:lumOff val="40000"/>
                  </a:schemeClr>
                </a:solidFill>
                <a:ln>
                  <a:solidFill>
                    <a:schemeClr val="tx1"/>
                  </a:solidFill>
                </a:ln>
                <a:scene3d>
                  <a:camera prst="orthographicFront"/>
                  <a:lightRig rig="threePt" dir="t"/>
                </a:scene3d>
                <a:sp3d>
                  <a:bevelT w="869950" h="50800" prst="softRound"/>
                  <a:bevelB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894369F2-04CA-46AF-AB4B-0F95D937276B}"/>
                    </a:ext>
                  </a:extLst>
                </p:cNvPr>
                <p:cNvSpPr/>
                <p:nvPr/>
              </p:nvSpPr>
              <p:spPr>
                <a:xfrm>
                  <a:off x="9151620" y="2159773"/>
                  <a:ext cx="1264920" cy="1264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7CDC44D5-DA83-4C0A-9EE7-158FDA80AA6F}"/>
                    </a:ext>
                  </a:extLst>
                </p:cNvPr>
                <p:cNvSpPr/>
                <p:nvPr/>
              </p:nvSpPr>
              <p:spPr>
                <a:xfrm>
                  <a:off x="9643110" y="4152936"/>
                  <a:ext cx="312420" cy="3124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30" name="Picture 6" descr="Read Online icon">
                  <a:extLst>
                    <a:ext uri="{FF2B5EF4-FFF2-40B4-BE49-F238E27FC236}">
                      <a16:creationId xmlns:a16="http://schemas.microsoft.com/office/drawing/2014/main" id="{B9024F35-AA7B-4366-BE94-71A7F3A74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885" y="2375038"/>
                  <a:ext cx="834390" cy="83439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A2B924F2-F0BA-4BDB-B561-86F05D04FB08}"/>
                  </a:ext>
                </a:extLst>
              </p:cNvPr>
              <p:cNvSpPr txBox="1"/>
              <p:nvPr/>
            </p:nvSpPr>
            <p:spPr>
              <a:xfrm>
                <a:off x="8565972" y="4663440"/>
                <a:ext cx="2741016" cy="553998"/>
              </a:xfrm>
              <a:prstGeom prst="rect">
                <a:avLst/>
              </a:prstGeom>
              <a:noFill/>
            </p:spPr>
            <p:txBody>
              <a:bodyPr wrap="square" lIns="0" tIns="0" rIns="0" bIns="0" rtlCol="0">
                <a:spAutoFit/>
              </a:bodyPr>
              <a:lstStyle/>
              <a:p>
                <a:pPr lvl="0" algn="ctr"/>
                <a:r>
                  <a:rPr lang="en-US">
                    <a:latin typeface="Robot Light"/>
                  </a:rPr>
                  <a:t>And intentionally develop capabilities.</a:t>
                </a:r>
                <a:endParaRPr lang="en-IN">
                  <a:latin typeface="Robot Light"/>
                </a:endParaRPr>
              </a:p>
            </p:txBody>
          </p:sp>
          <p:sp>
            <p:nvSpPr>
              <p:cNvPr id="27" name="TextBox 26">
                <a:extLst>
                  <a:ext uri="{FF2B5EF4-FFF2-40B4-BE49-F238E27FC236}">
                    <a16:creationId xmlns:a16="http://schemas.microsoft.com/office/drawing/2014/main" id="{58326584-961E-410F-A076-9E9B0F338AA2}"/>
                  </a:ext>
                </a:extLst>
              </p:cNvPr>
              <p:cNvSpPr txBox="1"/>
              <p:nvPr/>
            </p:nvSpPr>
            <p:spPr>
              <a:xfrm>
                <a:off x="885012" y="4232316"/>
                <a:ext cx="2741016" cy="338554"/>
              </a:xfrm>
              <a:prstGeom prst="rect">
                <a:avLst/>
              </a:prstGeom>
              <a:noFill/>
            </p:spPr>
            <p:txBody>
              <a:bodyPr wrap="square" lIns="0" tIns="0" rIns="0" bIns="0" rtlCol="0">
                <a:spAutoFit/>
              </a:bodyPr>
              <a:lstStyle/>
              <a:p>
                <a:pPr lvl="0" algn="ctr"/>
                <a:r>
                  <a:rPr lang="en-US" sz="2200" b="1">
                    <a:latin typeface="Roboto" panose="02000000000000000000" pitchFamily="2" charset="0"/>
                    <a:ea typeface="Roboto" panose="02000000000000000000" pitchFamily="2" charset="0"/>
                    <a:cs typeface="Roboto" panose="02000000000000000000" pitchFamily="2" charset="0"/>
                  </a:rPr>
                  <a:t>Community</a:t>
                </a:r>
                <a:endParaRPr lang="en-IN" sz="2200" b="1">
                  <a:latin typeface="Roboto" panose="02000000000000000000" pitchFamily="2" charset="0"/>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2CA32EF4-47F7-4CC3-A187-9B6DFD3685E0}"/>
                  </a:ext>
                </a:extLst>
              </p:cNvPr>
              <p:cNvSpPr txBox="1"/>
              <p:nvPr/>
            </p:nvSpPr>
            <p:spPr>
              <a:xfrm>
                <a:off x="4725491" y="4232316"/>
                <a:ext cx="3111947" cy="338554"/>
              </a:xfrm>
              <a:prstGeom prst="rect">
                <a:avLst/>
              </a:prstGeom>
              <a:noFill/>
            </p:spPr>
            <p:txBody>
              <a:bodyPr wrap="square" lIns="0" tIns="0" rIns="0" bIns="0" rtlCol="0">
                <a:spAutoFit/>
              </a:bodyPr>
              <a:lstStyle/>
              <a:p>
                <a:pPr lvl="0"/>
                <a:r>
                  <a:rPr lang="en-US" sz="2200" b="1">
                    <a:latin typeface="Roboto" panose="02000000000000000000" pitchFamily="2" charset="0"/>
                    <a:ea typeface="Roboto" panose="02000000000000000000" pitchFamily="2" charset="0"/>
                    <a:cs typeface="Roboto" panose="02000000000000000000" pitchFamily="2" charset="0"/>
                  </a:rPr>
                  <a:t>Content &amp; Assessment</a:t>
                </a:r>
                <a:endParaRPr lang="en-IN" sz="2200" b="1">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572378B2-E59F-434C-BD51-6153357713EC}"/>
                  </a:ext>
                </a:extLst>
              </p:cNvPr>
              <p:cNvSpPr txBox="1"/>
              <p:nvPr/>
            </p:nvSpPr>
            <p:spPr>
              <a:xfrm>
                <a:off x="8565972" y="4232316"/>
                <a:ext cx="2741016" cy="338554"/>
              </a:xfrm>
              <a:prstGeom prst="rect">
                <a:avLst/>
              </a:prstGeom>
              <a:noFill/>
            </p:spPr>
            <p:txBody>
              <a:bodyPr wrap="square" lIns="0" tIns="0" rIns="0" bIns="0" rtlCol="0">
                <a:spAutoFit/>
              </a:bodyPr>
              <a:lstStyle/>
              <a:p>
                <a:pPr lvl="0" algn="ctr"/>
                <a:r>
                  <a:rPr lang="en-US" sz="2200" b="1">
                    <a:latin typeface="Roboto" panose="02000000000000000000" pitchFamily="2" charset="0"/>
                    <a:ea typeface="Roboto" panose="02000000000000000000" pitchFamily="2" charset="0"/>
                    <a:cs typeface="Roboto" panose="02000000000000000000" pitchFamily="2" charset="0"/>
                  </a:rPr>
                  <a:t>Capabilities</a:t>
                </a:r>
                <a:endParaRPr lang="en-IN" sz="2200" b="1">
                  <a:latin typeface="Roboto" panose="02000000000000000000" pitchFamily="2" charset="0"/>
                  <a:ea typeface="Roboto" panose="02000000000000000000" pitchFamily="2" charset="0"/>
                  <a:cs typeface="Roboto" panose="02000000000000000000" pitchFamily="2" charset="0"/>
                </a:endParaRPr>
              </a:p>
            </p:txBody>
          </p:sp>
        </p:grpSp>
        <p:pic>
          <p:nvPicPr>
            <p:cNvPr id="31" name="Graphic 30" descr="Users with solid fill">
              <a:extLst>
                <a:ext uri="{FF2B5EF4-FFF2-40B4-BE49-F238E27FC236}">
                  <a16:creationId xmlns:a16="http://schemas.microsoft.com/office/drawing/2014/main" id="{23DD5F78-EFC4-1D79-5562-D4D22DF6A6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9325" y="2207352"/>
              <a:ext cx="914400" cy="914400"/>
            </a:xfrm>
            <a:prstGeom prst="rect">
              <a:avLst/>
            </a:prstGeom>
          </p:spPr>
        </p:pic>
        <p:pic>
          <p:nvPicPr>
            <p:cNvPr id="33" name="Graphic 32" descr="Checklist with solid fill">
              <a:extLst>
                <a:ext uri="{FF2B5EF4-FFF2-40B4-BE49-F238E27FC236}">
                  <a16:creationId xmlns:a16="http://schemas.microsoft.com/office/drawing/2014/main" id="{FC94E768-C32F-972E-6C1C-F05C63ABF0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22327" y="2161880"/>
              <a:ext cx="914400" cy="914400"/>
            </a:xfrm>
            <a:prstGeom prst="rect">
              <a:avLst/>
            </a:prstGeom>
          </p:spPr>
        </p:pic>
      </p:grpSp>
    </p:spTree>
    <p:extLst>
      <p:ext uri="{BB962C8B-B14F-4D97-AF65-F5344CB8AC3E}">
        <p14:creationId xmlns:p14="http://schemas.microsoft.com/office/powerpoint/2010/main" val="167534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raising their hands&#10;&#10;Description automatically generated">
            <a:extLst>
              <a:ext uri="{FF2B5EF4-FFF2-40B4-BE49-F238E27FC236}">
                <a16:creationId xmlns:a16="http://schemas.microsoft.com/office/drawing/2014/main" id="{1E643330-9976-7F27-10CA-3A00A2FC6BCB}"/>
              </a:ext>
            </a:extLst>
          </p:cNvPr>
          <p:cNvPicPr>
            <a:picLocks noGrp="1" noChangeAspect="1"/>
          </p:cNvPicPr>
          <p:nvPr>
            <p:ph idx="1"/>
          </p:nvPr>
        </p:nvPicPr>
        <p:blipFill rotWithShape="1">
          <a:blip r:embed="rId3"/>
          <a:srcRect l="1192" r="27683" b="-1"/>
          <a:stretch/>
        </p:blipFill>
        <p:spPr>
          <a:xfrm>
            <a:off x="20" y="1282"/>
            <a:ext cx="12191980" cy="6856718"/>
          </a:xfrm>
          <a:prstGeom prst="rect">
            <a:avLst/>
          </a:prstGeom>
        </p:spPr>
      </p:pic>
    </p:spTree>
    <p:extLst>
      <p:ext uri="{BB962C8B-B14F-4D97-AF65-F5344CB8AC3E}">
        <p14:creationId xmlns:p14="http://schemas.microsoft.com/office/powerpoint/2010/main" val="242235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60" name="Google Shape;360;p25"/>
          <p:cNvSpPr/>
          <p:nvPr/>
        </p:nvSpPr>
        <p:spPr>
          <a:xfrm>
            <a:off x="1354793" y="3537266"/>
            <a:ext cx="249819" cy="249813"/>
          </a:xfrm>
          <a:custGeom>
            <a:avLst/>
            <a:gdLst/>
            <a:ahLst/>
            <a:cxnLst/>
            <a:rect l="l" t="t" r="r" b="b"/>
            <a:pathLst>
              <a:path w="1546" h="1546" extrusionOk="0">
                <a:moveTo>
                  <a:pt x="773" y="0"/>
                </a:moveTo>
                <a:cubicBezTo>
                  <a:pt x="346" y="0"/>
                  <a:pt x="0" y="346"/>
                  <a:pt x="0" y="773"/>
                </a:cubicBezTo>
                <a:cubicBezTo>
                  <a:pt x="0" y="1199"/>
                  <a:pt x="346" y="1545"/>
                  <a:pt x="773" y="1545"/>
                </a:cubicBezTo>
                <a:cubicBezTo>
                  <a:pt x="1200" y="1545"/>
                  <a:pt x="1545" y="1199"/>
                  <a:pt x="1545" y="773"/>
                </a:cubicBezTo>
                <a:cubicBezTo>
                  <a:pt x="1545" y="346"/>
                  <a:pt x="1200" y="0"/>
                  <a:pt x="773" y="0"/>
                </a:cubicBezTo>
                <a:close/>
              </a:path>
            </a:pathLst>
          </a:custGeom>
          <a:solidFill>
            <a:srgbClr val="92D050"/>
          </a:solidFill>
          <a:ln w="38100">
            <a:solidFill>
              <a:schemeClr val="bg1"/>
            </a:solidFill>
          </a:ln>
        </p:spPr>
        <p:txBody>
          <a:bodyPr spcFirstLastPara="1" wrap="square" lIns="121900" tIns="121900" rIns="121900" bIns="121900" anchor="ctr" anchorCtr="0">
            <a:noAutofit/>
          </a:bodyPr>
          <a:lstStyle/>
          <a:p>
            <a:endParaRPr sz="2400"/>
          </a:p>
        </p:txBody>
      </p:sp>
      <p:grpSp>
        <p:nvGrpSpPr>
          <p:cNvPr id="4" name="Group 3">
            <a:extLst>
              <a:ext uri="{FF2B5EF4-FFF2-40B4-BE49-F238E27FC236}">
                <a16:creationId xmlns:a16="http://schemas.microsoft.com/office/drawing/2014/main" id="{2C4E3D90-8BD5-EF6D-F0C1-1D663BBC02C9}"/>
              </a:ext>
            </a:extLst>
          </p:cNvPr>
          <p:cNvGrpSpPr/>
          <p:nvPr/>
        </p:nvGrpSpPr>
        <p:grpSpPr>
          <a:xfrm>
            <a:off x="749628" y="838358"/>
            <a:ext cx="2620988" cy="4724939"/>
            <a:chOff x="749627" y="1236562"/>
            <a:chExt cx="2690311" cy="5045277"/>
          </a:xfrm>
        </p:grpSpPr>
        <p:sp>
          <p:nvSpPr>
            <p:cNvPr id="344" name="Google Shape;344;p25"/>
            <p:cNvSpPr/>
            <p:nvPr/>
          </p:nvSpPr>
          <p:spPr>
            <a:xfrm>
              <a:off x="804739" y="1236562"/>
              <a:ext cx="2606832" cy="5045277"/>
            </a:xfrm>
            <a:custGeom>
              <a:avLst/>
              <a:gdLst/>
              <a:ahLst/>
              <a:cxnLst/>
              <a:rect l="l" t="t" r="r" b="b"/>
              <a:pathLst>
                <a:path w="17370" h="33618" extrusionOk="0">
                  <a:moveTo>
                    <a:pt x="16200" y="18898"/>
                  </a:moveTo>
                  <a:lnTo>
                    <a:pt x="16200" y="18898"/>
                  </a:lnTo>
                  <a:cubicBezTo>
                    <a:pt x="16199" y="18906"/>
                    <a:pt x="16198" y="18914"/>
                    <a:pt x="16197" y="18923"/>
                  </a:cubicBezTo>
                  <a:lnTo>
                    <a:pt x="16197" y="18923"/>
                  </a:lnTo>
                  <a:cubicBezTo>
                    <a:pt x="16198" y="18913"/>
                    <a:pt x="16199" y="18904"/>
                    <a:pt x="16200" y="18898"/>
                  </a:cubicBezTo>
                  <a:close/>
                  <a:moveTo>
                    <a:pt x="10184" y="29335"/>
                  </a:moveTo>
                  <a:cubicBezTo>
                    <a:pt x="10184" y="29335"/>
                    <a:pt x="10180" y="29338"/>
                    <a:pt x="10171" y="29345"/>
                  </a:cubicBezTo>
                  <a:lnTo>
                    <a:pt x="10171" y="29345"/>
                  </a:lnTo>
                  <a:cubicBezTo>
                    <a:pt x="10180" y="29338"/>
                    <a:pt x="10184" y="29335"/>
                    <a:pt x="10184" y="29335"/>
                  </a:cubicBezTo>
                  <a:close/>
                  <a:moveTo>
                    <a:pt x="506" y="1"/>
                  </a:moveTo>
                  <a:cubicBezTo>
                    <a:pt x="248" y="1"/>
                    <a:pt x="2" y="228"/>
                    <a:pt x="13" y="494"/>
                  </a:cubicBezTo>
                  <a:cubicBezTo>
                    <a:pt x="27" y="757"/>
                    <a:pt x="231" y="982"/>
                    <a:pt x="507" y="982"/>
                  </a:cubicBezTo>
                  <a:cubicBezTo>
                    <a:pt x="942" y="982"/>
                    <a:pt x="1376" y="998"/>
                    <a:pt x="1809" y="1033"/>
                  </a:cubicBezTo>
                  <a:cubicBezTo>
                    <a:pt x="2019" y="1049"/>
                    <a:pt x="2228" y="1070"/>
                    <a:pt x="2438" y="1094"/>
                  </a:cubicBezTo>
                  <a:cubicBezTo>
                    <a:pt x="2491" y="1101"/>
                    <a:pt x="2542" y="1108"/>
                    <a:pt x="2595" y="1114"/>
                  </a:cubicBezTo>
                  <a:cubicBezTo>
                    <a:pt x="2599" y="1115"/>
                    <a:pt x="2636" y="1119"/>
                    <a:pt x="2640" y="1119"/>
                  </a:cubicBezTo>
                  <a:cubicBezTo>
                    <a:pt x="2640" y="1119"/>
                    <a:pt x="2640" y="1119"/>
                    <a:pt x="2640" y="1119"/>
                  </a:cubicBezTo>
                  <a:lnTo>
                    <a:pt x="2640" y="1119"/>
                  </a:lnTo>
                  <a:cubicBezTo>
                    <a:pt x="2651" y="1121"/>
                    <a:pt x="2661" y="1122"/>
                    <a:pt x="2665" y="1123"/>
                  </a:cubicBezTo>
                  <a:cubicBezTo>
                    <a:pt x="2769" y="1136"/>
                    <a:pt x="2872" y="1152"/>
                    <a:pt x="2974" y="1169"/>
                  </a:cubicBezTo>
                  <a:cubicBezTo>
                    <a:pt x="3803" y="1302"/>
                    <a:pt x="4623" y="1499"/>
                    <a:pt x="5421" y="1758"/>
                  </a:cubicBezTo>
                  <a:cubicBezTo>
                    <a:pt x="5808" y="1883"/>
                    <a:pt x="6190" y="2024"/>
                    <a:pt x="6567" y="2179"/>
                  </a:cubicBezTo>
                  <a:cubicBezTo>
                    <a:pt x="6587" y="2187"/>
                    <a:pt x="6659" y="2217"/>
                    <a:pt x="6659" y="2217"/>
                  </a:cubicBezTo>
                  <a:cubicBezTo>
                    <a:pt x="6659" y="2217"/>
                    <a:pt x="6651" y="2214"/>
                    <a:pt x="6630" y="2205"/>
                  </a:cubicBezTo>
                  <a:lnTo>
                    <a:pt x="6630" y="2205"/>
                  </a:lnTo>
                  <a:cubicBezTo>
                    <a:pt x="6676" y="2224"/>
                    <a:pt x="6723" y="2244"/>
                    <a:pt x="6769" y="2265"/>
                  </a:cubicBezTo>
                  <a:cubicBezTo>
                    <a:pt x="6868" y="2308"/>
                    <a:pt x="6968" y="2352"/>
                    <a:pt x="7066" y="2398"/>
                  </a:cubicBezTo>
                  <a:cubicBezTo>
                    <a:pt x="7249" y="2482"/>
                    <a:pt x="7430" y="2569"/>
                    <a:pt x="7610" y="2661"/>
                  </a:cubicBezTo>
                  <a:cubicBezTo>
                    <a:pt x="8334" y="3027"/>
                    <a:pt x="9029" y="3447"/>
                    <a:pt x="9689" y="3914"/>
                  </a:cubicBezTo>
                  <a:cubicBezTo>
                    <a:pt x="9853" y="4030"/>
                    <a:pt x="10013" y="4150"/>
                    <a:pt x="10171" y="4270"/>
                  </a:cubicBezTo>
                  <a:cubicBezTo>
                    <a:pt x="10184" y="4280"/>
                    <a:pt x="10189" y="4284"/>
                    <a:pt x="10189" y="4284"/>
                  </a:cubicBezTo>
                  <a:cubicBezTo>
                    <a:pt x="10189" y="4284"/>
                    <a:pt x="10182" y="4278"/>
                    <a:pt x="10174" y="4272"/>
                  </a:cubicBezTo>
                  <a:lnTo>
                    <a:pt x="10174" y="4272"/>
                  </a:lnTo>
                  <a:cubicBezTo>
                    <a:pt x="10191" y="4285"/>
                    <a:pt x="10207" y="4298"/>
                    <a:pt x="10224" y="4311"/>
                  </a:cubicBezTo>
                  <a:cubicBezTo>
                    <a:pt x="10264" y="4342"/>
                    <a:pt x="10303" y="4373"/>
                    <a:pt x="10342" y="4404"/>
                  </a:cubicBezTo>
                  <a:cubicBezTo>
                    <a:pt x="10426" y="4471"/>
                    <a:pt x="10509" y="4538"/>
                    <a:pt x="10591" y="4608"/>
                  </a:cubicBezTo>
                  <a:cubicBezTo>
                    <a:pt x="10898" y="4864"/>
                    <a:pt x="11194" y="5130"/>
                    <a:pt x="11482" y="5407"/>
                  </a:cubicBezTo>
                  <a:cubicBezTo>
                    <a:pt x="11775" y="5688"/>
                    <a:pt x="12056" y="5981"/>
                    <a:pt x="12327" y="6285"/>
                  </a:cubicBezTo>
                  <a:cubicBezTo>
                    <a:pt x="12460" y="6432"/>
                    <a:pt x="12591" y="6585"/>
                    <a:pt x="12719" y="6738"/>
                  </a:cubicBezTo>
                  <a:cubicBezTo>
                    <a:pt x="12782" y="6815"/>
                    <a:pt x="12846" y="6893"/>
                    <a:pt x="12908" y="6972"/>
                  </a:cubicBezTo>
                  <a:cubicBezTo>
                    <a:pt x="12939" y="7009"/>
                    <a:pt x="12971" y="7049"/>
                    <a:pt x="13001" y="7089"/>
                  </a:cubicBezTo>
                  <a:cubicBezTo>
                    <a:pt x="13012" y="7102"/>
                    <a:pt x="13022" y="7115"/>
                    <a:pt x="13032" y="7128"/>
                  </a:cubicBezTo>
                  <a:lnTo>
                    <a:pt x="13032" y="7128"/>
                  </a:lnTo>
                  <a:cubicBezTo>
                    <a:pt x="13037" y="7135"/>
                    <a:pt x="13045" y="7145"/>
                    <a:pt x="13056" y="7160"/>
                  </a:cubicBezTo>
                  <a:cubicBezTo>
                    <a:pt x="13544" y="7805"/>
                    <a:pt x="13989" y="8481"/>
                    <a:pt x="14380" y="9189"/>
                  </a:cubicBezTo>
                  <a:cubicBezTo>
                    <a:pt x="14575" y="9542"/>
                    <a:pt x="14756" y="9903"/>
                    <a:pt x="14924" y="10268"/>
                  </a:cubicBezTo>
                  <a:cubicBezTo>
                    <a:pt x="14966" y="10360"/>
                    <a:pt x="15007" y="10452"/>
                    <a:pt x="15048" y="10547"/>
                  </a:cubicBezTo>
                  <a:cubicBezTo>
                    <a:pt x="15064" y="10583"/>
                    <a:pt x="15080" y="10620"/>
                    <a:pt x="15096" y="10657"/>
                  </a:cubicBezTo>
                  <a:lnTo>
                    <a:pt x="15096" y="10657"/>
                  </a:lnTo>
                  <a:cubicBezTo>
                    <a:pt x="15096" y="10658"/>
                    <a:pt x="15135" y="10751"/>
                    <a:pt x="15143" y="10769"/>
                  </a:cubicBezTo>
                  <a:cubicBezTo>
                    <a:pt x="15220" y="10957"/>
                    <a:pt x="15292" y="11146"/>
                    <a:pt x="15363" y="11336"/>
                  </a:cubicBezTo>
                  <a:cubicBezTo>
                    <a:pt x="15646" y="12114"/>
                    <a:pt x="15871" y="12915"/>
                    <a:pt x="16034" y="13727"/>
                  </a:cubicBezTo>
                  <a:cubicBezTo>
                    <a:pt x="16076" y="13938"/>
                    <a:pt x="16115" y="14150"/>
                    <a:pt x="16148" y="14363"/>
                  </a:cubicBezTo>
                  <a:cubicBezTo>
                    <a:pt x="16163" y="14458"/>
                    <a:pt x="16177" y="14554"/>
                    <a:pt x="16192" y="14651"/>
                  </a:cubicBezTo>
                  <a:cubicBezTo>
                    <a:pt x="16194" y="14672"/>
                    <a:pt x="16198" y="14696"/>
                    <a:pt x="16200" y="14717"/>
                  </a:cubicBezTo>
                  <a:cubicBezTo>
                    <a:pt x="16195" y="14683"/>
                    <a:pt x="16194" y="14671"/>
                    <a:pt x="16194" y="14671"/>
                  </a:cubicBezTo>
                  <a:lnTo>
                    <a:pt x="16194" y="14671"/>
                  </a:lnTo>
                  <a:cubicBezTo>
                    <a:pt x="16194" y="14671"/>
                    <a:pt x="16199" y="14708"/>
                    <a:pt x="16200" y="14719"/>
                  </a:cubicBezTo>
                  <a:cubicBezTo>
                    <a:pt x="16208" y="14780"/>
                    <a:pt x="16215" y="14839"/>
                    <a:pt x="16222" y="14898"/>
                  </a:cubicBezTo>
                  <a:cubicBezTo>
                    <a:pt x="16271" y="15320"/>
                    <a:pt x="16304" y="15741"/>
                    <a:pt x="16321" y="16165"/>
                  </a:cubicBezTo>
                  <a:cubicBezTo>
                    <a:pt x="16353" y="17032"/>
                    <a:pt x="16321" y="17900"/>
                    <a:pt x="16217" y="18761"/>
                  </a:cubicBezTo>
                  <a:cubicBezTo>
                    <a:pt x="16212" y="18806"/>
                    <a:pt x="16205" y="18851"/>
                    <a:pt x="16200" y="18896"/>
                  </a:cubicBezTo>
                  <a:cubicBezTo>
                    <a:pt x="16195" y="18932"/>
                    <a:pt x="16194" y="18945"/>
                    <a:pt x="16194" y="18945"/>
                  </a:cubicBezTo>
                  <a:cubicBezTo>
                    <a:pt x="16194" y="18945"/>
                    <a:pt x="16194" y="18944"/>
                    <a:pt x="16194" y="18944"/>
                  </a:cubicBezTo>
                  <a:lnTo>
                    <a:pt x="16194" y="18944"/>
                  </a:lnTo>
                  <a:cubicBezTo>
                    <a:pt x="16193" y="18951"/>
                    <a:pt x="16192" y="18958"/>
                    <a:pt x="16192" y="18964"/>
                  </a:cubicBezTo>
                  <a:cubicBezTo>
                    <a:pt x="16176" y="19076"/>
                    <a:pt x="16159" y="19185"/>
                    <a:pt x="16142" y="19297"/>
                  </a:cubicBezTo>
                  <a:cubicBezTo>
                    <a:pt x="16108" y="19503"/>
                    <a:pt x="16071" y="19707"/>
                    <a:pt x="16030" y="19911"/>
                  </a:cubicBezTo>
                  <a:cubicBezTo>
                    <a:pt x="15947" y="20323"/>
                    <a:pt x="15849" y="20730"/>
                    <a:pt x="15734" y="21135"/>
                  </a:cubicBezTo>
                  <a:cubicBezTo>
                    <a:pt x="15621" y="21536"/>
                    <a:pt x="15493" y="21931"/>
                    <a:pt x="15349" y="22320"/>
                  </a:cubicBezTo>
                  <a:cubicBezTo>
                    <a:pt x="15278" y="22511"/>
                    <a:pt x="15204" y="22700"/>
                    <a:pt x="15128" y="22888"/>
                  </a:cubicBezTo>
                  <a:cubicBezTo>
                    <a:pt x="15119" y="22909"/>
                    <a:pt x="15097" y="22961"/>
                    <a:pt x="15097" y="22961"/>
                  </a:cubicBezTo>
                  <a:cubicBezTo>
                    <a:pt x="15097" y="22961"/>
                    <a:pt x="15100" y="22953"/>
                    <a:pt x="15109" y="22930"/>
                  </a:cubicBezTo>
                  <a:lnTo>
                    <a:pt x="15109" y="22930"/>
                  </a:lnTo>
                  <a:cubicBezTo>
                    <a:pt x="15090" y="22976"/>
                    <a:pt x="15069" y="23024"/>
                    <a:pt x="15049" y="23070"/>
                  </a:cubicBezTo>
                  <a:cubicBezTo>
                    <a:pt x="15006" y="23170"/>
                    <a:pt x="14962" y="23268"/>
                    <a:pt x="14916" y="23367"/>
                  </a:cubicBezTo>
                  <a:cubicBezTo>
                    <a:pt x="14577" y="24105"/>
                    <a:pt x="14183" y="24816"/>
                    <a:pt x="13738" y="25495"/>
                  </a:cubicBezTo>
                  <a:cubicBezTo>
                    <a:pt x="13520" y="25827"/>
                    <a:pt x="13290" y="26151"/>
                    <a:pt x="13049" y="26467"/>
                  </a:cubicBezTo>
                  <a:lnTo>
                    <a:pt x="13049" y="26467"/>
                  </a:lnTo>
                  <a:cubicBezTo>
                    <a:pt x="13043" y="26475"/>
                    <a:pt x="13001" y="26529"/>
                    <a:pt x="12990" y="26544"/>
                  </a:cubicBezTo>
                  <a:cubicBezTo>
                    <a:pt x="12959" y="26583"/>
                    <a:pt x="12929" y="26622"/>
                    <a:pt x="12897" y="26662"/>
                  </a:cubicBezTo>
                  <a:cubicBezTo>
                    <a:pt x="12834" y="26740"/>
                    <a:pt x="12771" y="26816"/>
                    <a:pt x="12708" y="26893"/>
                  </a:cubicBezTo>
                  <a:cubicBezTo>
                    <a:pt x="12580" y="27047"/>
                    <a:pt x="12449" y="27197"/>
                    <a:pt x="12316" y="27345"/>
                  </a:cubicBezTo>
                  <a:cubicBezTo>
                    <a:pt x="11774" y="27951"/>
                    <a:pt x="11186" y="28516"/>
                    <a:pt x="10560" y="29034"/>
                  </a:cubicBezTo>
                  <a:cubicBezTo>
                    <a:pt x="10488" y="29093"/>
                    <a:pt x="10417" y="29151"/>
                    <a:pt x="10344" y="29210"/>
                  </a:cubicBezTo>
                  <a:cubicBezTo>
                    <a:pt x="10305" y="29240"/>
                    <a:pt x="10265" y="29272"/>
                    <a:pt x="10227" y="29303"/>
                  </a:cubicBezTo>
                  <a:cubicBezTo>
                    <a:pt x="10203" y="29320"/>
                    <a:pt x="10182" y="29338"/>
                    <a:pt x="10158" y="29355"/>
                  </a:cubicBezTo>
                  <a:cubicBezTo>
                    <a:pt x="10163" y="29351"/>
                    <a:pt x="10167" y="29348"/>
                    <a:pt x="10171" y="29345"/>
                  </a:cubicBezTo>
                  <a:lnTo>
                    <a:pt x="10171" y="29345"/>
                  </a:lnTo>
                  <a:cubicBezTo>
                    <a:pt x="10167" y="29348"/>
                    <a:pt x="10162" y="29352"/>
                    <a:pt x="10156" y="29356"/>
                  </a:cubicBezTo>
                  <a:cubicBezTo>
                    <a:pt x="9996" y="29477"/>
                    <a:pt x="9836" y="29596"/>
                    <a:pt x="9672" y="29712"/>
                  </a:cubicBezTo>
                  <a:cubicBezTo>
                    <a:pt x="9339" y="29947"/>
                    <a:pt x="8997" y="30171"/>
                    <a:pt x="8648" y="30381"/>
                  </a:cubicBezTo>
                  <a:cubicBezTo>
                    <a:pt x="8298" y="30592"/>
                    <a:pt x="7938" y="30788"/>
                    <a:pt x="7572" y="30973"/>
                  </a:cubicBezTo>
                  <a:cubicBezTo>
                    <a:pt x="7392" y="31064"/>
                    <a:pt x="7210" y="31151"/>
                    <a:pt x="7026" y="31235"/>
                  </a:cubicBezTo>
                  <a:cubicBezTo>
                    <a:pt x="6934" y="31277"/>
                    <a:pt x="6842" y="31318"/>
                    <a:pt x="6749" y="31358"/>
                  </a:cubicBezTo>
                  <a:cubicBezTo>
                    <a:pt x="6709" y="31376"/>
                    <a:pt x="6669" y="31392"/>
                    <a:pt x="6628" y="31409"/>
                  </a:cubicBezTo>
                  <a:cubicBezTo>
                    <a:pt x="6649" y="31400"/>
                    <a:pt x="6657" y="31397"/>
                    <a:pt x="6657" y="31397"/>
                  </a:cubicBezTo>
                  <a:lnTo>
                    <a:pt x="6657" y="31397"/>
                  </a:lnTo>
                  <a:cubicBezTo>
                    <a:pt x="6656" y="31397"/>
                    <a:pt x="6565" y="31435"/>
                    <a:pt x="6545" y="31443"/>
                  </a:cubicBezTo>
                  <a:cubicBezTo>
                    <a:pt x="5782" y="31755"/>
                    <a:pt x="4995" y="32009"/>
                    <a:pt x="4192" y="32202"/>
                  </a:cubicBezTo>
                  <a:cubicBezTo>
                    <a:pt x="3781" y="32301"/>
                    <a:pt x="3367" y="32382"/>
                    <a:pt x="2950" y="32449"/>
                  </a:cubicBezTo>
                  <a:cubicBezTo>
                    <a:pt x="2846" y="32465"/>
                    <a:pt x="2743" y="32481"/>
                    <a:pt x="2641" y="32495"/>
                  </a:cubicBezTo>
                  <a:cubicBezTo>
                    <a:pt x="2635" y="32496"/>
                    <a:pt x="2629" y="32497"/>
                    <a:pt x="2625" y="32497"/>
                  </a:cubicBezTo>
                  <a:lnTo>
                    <a:pt x="2625" y="32497"/>
                  </a:lnTo>
                  <a:cubicBezTo>
                    <a:pt x="2621" y="32498"/>
                    <a:pt x="2611" y="32499"/>
                    <a:pt x="2594" y="32501"/>
                  </a:cubicBezTo>
                  <a:cubicBezTo>
                    <a:pt x="2533" y="32509"/>
                    <a:pt x="2474" y="32516"/>
                    <a:pt x="2414" y="32523"/>
                  </a:cubicBezTo>
                  <a:cubicBezTo>
                    <a:pt x="2197" y="32548"/>
                    <a:pt x="1980" y="32569"/>
                    <a:pt x="1762" y="32586"/>
                  </a:cubicBezTo>
                  <a:cubicBezTo>
                    <a:pt x="1343" y="32618"/>
                    <a:pt x="924" y="32633"/>
                    <a:pt x="504" y="32633"/>
                  </a:cubicBezTo>
                  <a:cubicBezTo>
                    <a:pt x="247" y="32633"/>
                    <a:pt x="1" y="32859"/>
                    <a:pt x="12" y="33125"/>
                  </a:cubicBezTo>
                  <a:cubicBezTo>
                    <a:pt x="23" y="33391"/>
                    <a:pt x="228" y="33617"/>
                    <a:pt x="504" y="33617"/>
                  </a:cubicBezTo>
                  <a:cubicBezTo>
                    <a:pt x="2257" y="33615"/>
                    <a:pt x="4014" y="33346"/>
                    <a:pt x="5681" y="32806"/>
                  </a:cubicBezTo>
                  <a:cubicBezTo>
                    <a:pt x="7290" y="32282"/>
                    <a:pt x="8823" y="31519"/>
                    <a:pt x="10202" y="30538"/>
                  </a:cubicBezTo>
                  <a:cubicBezTo>
                    <a:pt x="11601" y="29543"/>
                    <a:pt x="12833" y="28350"/>
                    <a:pt x="13877" y="26989"/>
                  </a:cubicBezTo>
                  <a:cubicBezTo>
                    <a:pt x="14908" y="25647"/>
                    <a:pt x="15719" y="24150"/>
                    <a:pt x="16301" y="22564"/>
                  </a:cubicBezTo>
                  <a:cubicBezTo>
                    <a:pt x="16901" y="20928"/>
                    <a:pt x="17233" y="19194"/>
                    <a:pt x="17302" y="17453"/>
                  </a:cubicBezTo>
                  <a:cubicBezTo>
                    <a:pt x="17369" y="15694"/>
                    <a:pt x="17160" y="13915"/>
                    <a:pt x="16680" y="12222"/>
                  </a:cubicBezTo>
                  <a:cubicBezTo>
                    <a:pt x="16218" y="10591"/>
                    <a:pt x="15504" y="9024"/>
                    <a:pt x="14573" y="7608"/>
                  </a:cubicBezTo>
                  <a:cubicBezTo>
                    <a:pt x="13652" y="6209"/>
                    <a:pt x="12529" y="4942"/>
                    <a:pt x="11236" y="3875"/>
                  </a:cubicBezTo>
                  <a:cubicBezTo>
                    <a:pt x="9910" y="2779"/>
                    <a:pt x="8438" y="1898"/>
                    <a:pt x="6847" y="1243"/>
                  </a:cubicBezTo>
                  <a:cubicBezTo>
                    <a:pt x="5235" y="579"/>
                    <a:pt x="3522" y="185"/>
                    <a:pt x="1785" y="51"/>
                  </a:cubicBezTo>
                  <a:cubicBezTo>
                    <a:pt x="1359" y="18"/>
                    <a:pt x="932" y="3"/>
                    <a:pt x="506" y="1"/>
                  </a:cubicBezTo>
                  <a:close/>
                </a:path>
              </a:pathLst>
            </a:custGeom>
            <a:solidFill>
              <a:srgbClr val="D9D9D9"/>
            </a:solidFill>
            <a:ln>
              <a:noFill/>
            </a:ln>
          </p:spPr>
          <p:txBody>
            <a:bodyPr spcFirstLastPara="1" wrap="square" lIns="121900" tIns="121900" rIns="121900" bIns="121900" anchor="ctr" anchorCtr="0">
              <a:noAutofit/>
            </a:bodyPr>
            <a:lstStyle/>
            <a:p>
              <a:endParaRPr sz="2400"/>
            </a:p>
          </p:txBody>
        </p:sp>
        <p:grpSp>
          <p:nvGrpSpPr>
            <p:cNvPr id="345" name="Google Shape;345;p25"/>
            <p:cNvGrpSpPr/>
            <p:nvPr/>
          </p:nvGrpSpPr>
          <p:grpSpPr>
            <a:xfrm>
              <a:off x="2394021" y="1786107"/>
              <a:ext cx="410152" cy="393044"/>
              <a:chOff x="2099309" y="1298368"/>
              <a:chExt cx="293189" cy="280960"/>
            </a:xfrm>
            <a:solidFill>
              <a:schemeClr val="tx1"/>
            </a:solidFill>
          </p:grpSpPr>
          <p:sp>
            <p:nvSpPr>
              <p:cNvPr id="346" name="Google Shape;346;p25"/>
              <p:cNvSpPr/>
              <p:nvPr/>
            </p:nvSpPr>
            <p:spPr>
              <a:xfrm>
                <a:off x="2099309" y="1298368"/>
                <a:ext cx="293189" cy="280960"/>
              </a:xfrm>
              <a:custGeom>
                <a:avLst/>
                <a:gdLst/>
                <a:ahLst/>
                <a:cxnLst/>
                <a:rect l="l" t="t" r="r" b="b"/>
                <a:pathLst>
                  <a:path w="2733" h="2619" extrusionOk="0">
                    <a:moveTo>
                      <a:pt x="944" y="1215"/>
                    </a:moveTo>
                    <a:cubicBezTo>
                      <a:pt x="943" y="1215"/>
                      <a:pt x="936" y="1239"/>
                      <a:pt x="933" y="1261"/>
                    </a:cubicBezTo>
                    <a:lnTo>
                      <a:pt x="933" y="1261"/>
                    </a:lnTo>
                    <a:cubicBezTo>
                      <a:pt x="943" y="1227"/>
                      <a:pt x="945" y="1215"/>
                      <a:pt x="944" y="1215"/>
                    </a:cubicBezTo>
                    <a:close/>
                    <a:moveTo>
                      <a:pt x="1901" y="1244"/>
                    </a:moveTo>
                    <a:cubicBezTo>
                      <a:pt x="1902" y="1247"/>
                      <a:pt x="1903" y="1251"/>
                      <a:pt x="1904" y="1254"/>
                    </a:cubicBezTo>
                    <a:cubicBezTo>
                      <a:pt x="1906" y="1265"/>
                      <a:pt x="1907" y="1272"/>
                      <a:pt x="1906" y="1276"/>
                    </a:cubicBezTo>
                    <a:lnTo>
                      <a:pt x="1906" y="1276"/>
                    </a:lnTo>
                    <a:cubicBezTo>
                      <a:pt x="1904" y="1265"/>
                      <a:pt x="1902" y="1254"/>
                      <a:pt x="1901" y="1244"/>
                    </a:cubicBezTo>
                    <a:close/>
                    <a:moveTo>
                      <a:pt x="1911" y="1352"/>
                    </a:moveTo>
                    <a:cubicBezTo>
                      <a:pt x="1911" y="1352"/>
                      <a:pt x="1911" y="1352"/>
                      <a:pt x="1911" y="1352"/>
                    </a:cubicBezTo>
                    <a:lnTo>
                      <a:pt x="1911" y="1352"/>
                    </a:lnTo>
                    <a:cubicBezTo>
                      <a:pt x="1911" y="1352"/>
                      <a:pt x="1911" y="1352"/>
                      <a:pt x="1911" y="1352"/>
                    </a:cubicBezTo>
                    <a:close/>
                    <a:moveTo>
                      <a:pt x="1432" y="830"/>
                    </a:moveTo>
                    <a:cubicBezTo>
                      <a:pt x="1449" y="830"/>
                      <a:pt x="1467" y="832"/>
                      <a:pt x="1485" y="832"/>
                    </a:cubicBezTo>
                    <a:lnTo>
                      <a:pt x="1485" y="832"/>
                    </a:lnTo>
                    <a:cubicBezTo>
                      <a:pt x="1526" y="842"/>
                      <a:pt x="1566" y="853"/>
                      <a:pt x="1605" y="866"/>
                    </a:cubicBezTo>
                    <a:lnTo>
                      <a:pt x="1605" y="866"/>
                    </a:lnTo>
                    <a:cubicBezTo>
                      <a:pt x="1627" y="879"/>
                      <a:pt x="1651" y="888"/>
                      <a:pt x="1672" y="899"/>
                    </a:cubicBezTo>
                    <a:cubicBezTo>
                      <a:pt x="1686" y="907"/>
                      <a:pt x="1699" y="916"/>
                      <a:pt x="1711" y="925"/>
                    </a:cubicBezTo>
                    <a:lnTo>
                      <a:pt x="1717" y="928"/>
                    </a:lnTo>
                    <a:lnTo>
                      <a:pt x="1717" y="928"/>
                    </a:lnTo>
                    <a:cubicBezTo>
                      <a:pt x="1718" y="929"/>
                      <a:pt x="1719" y="931"/>
                      <a:pt x="1721" y="932"/>
                    </a:cubicBezTo>
                    <a:cubicBezTo>
                      <a:pt x="1749" y="958"/>
                      <a:pt x="1776" y="986"/>
                      <a:pt x="1803" y="1015"/>
                    </a:cubicBezTo>
                    <a:cubicBezTo>
                      <a:pt x="1804" y="1016"/>
                      <a:pt x="1805" y="1017"/>
                      <a:pt x="1806" y="1018"/>
                    </a:cubicBezTo>
                    <a:lnTo>
                      <a:pt x="1806" y="1018"/>
                    </a:lnTo>
                    <a:cubicBezTo>
                      <a:pt x="1817" y="1032"/>
                      <a:pt x="1827" y="1047"/>
                      <a:pt x="1836" y="1063"/>
                    </a:cubicBezTo>
                    <a:cubicBezTo>
                      <a:pt x="1847" y="1083"/>
                      <a:pt x="1857" y="1103"/>
                      <a:pt x="1869" y="1126"/>
                    </a:cubicBezTo>
                    <a:lnTo>
                      <a:pt x="1869" y="1126"/>
                    </a:lnTo>
                    <a:cubicBezTo>
                      <a:pt x="1880" y="1160"/>
                      <a:pt x="1889" y="1194"/>
                      <a:pt x="1898" y="1230"/>
                    </a:cubicBezTo>
                    <a:lnTo>
                      <a:pt x="1898" y="1230"/>
                    </a:lnTo>
                    <a:cubicBezTo>
                      <a:pt x="1898" y="1225"/>
                      <a:pt x="1899" y="1221"/>
                      <a:pt x="1900" y="1216"/>
                    </a:cubicBezTo>
                    <a:lnTo>
                      <a:pt x="1900" y="1216"/>
                    </a:lnTo>
                    <a:cubicBezTo>
                      <a:pt x="1899" y="1224"/>
                      <a:pt x="1900" y="1234"/>
                      <a:pt x="1901" y="1244"/>
                    </a:cubicBezTo>
                    <a:lnTo>
                      <a:pt x="1901" y="1244"/>
                    </a:lnTo>
                    <a:cubicBezTo>
                      <a:pt x="1900" y="1239"/>
                      <a:pt x="1899" y="1234"/>
                      <a:pt x="1898" y="1230"/>
                    </a:cubicBezTo>
                    <a:lnTo>
                      <a:pt x="1898" y="1230"/>
                    </a:lnTo>
                    <a:cubicBezTo>
                      <a:pt x="1894" y="1263"/>
                      <a:pt x="1900" y="1279"/>
                      <a:pt x="1904" y="1279"/>
                    </a:cubicBezTo>
                    <a:cubicBezTo>
                      <a:pt x="1904" y="1279"/>
                      <a:pt x="1905" y="1278"/>
                      <a:pt x="1906" y="1276"/>
                    </a:cubicBezTo>
                    <a:lnTo>
                      <a:pt x="1906" y="1276"/>
                    </a:lnTo>
                    <a:cubicBezTo>
                      <a:pt x="1907" y="1289"/>
                      <a:pt x="1909" y="1301"/>
                      <a:pt x="1909" y="1312"/>
                    </a:cubicBezTo>
                    <a:cubicBezTo>
                      <a:pt x="1909" y="1329"/>
                      <a:pt x="1908" y="1345"/>
                      <a:pt x="1907" y="1360"/>
                    </a:cubicBezTo>
                    <a:lnTo>
                      <a:pt x="1907" y="1360"/>
                    </a:lnTo>
                    <a:cubicBezTo>
                      <a:pt x="1894" y="1389"/>
                      <a:pt x="1892" y="1439"/>
                      <a:pt x="1883" y="1470"/>
                    </a:cubicBezTo>
                    <a:cubicBezTo>
                      <a:pt x="1878" y="1485"/>
                      <a:pt x="1869" y="1502"/>
                      <a:pt x="1863" y="1519"/>
                    </a:cubicBezTo>
                    <a:lnTo>
                      <a:pt x="1863" y="1519"/>
                    </a:lnTo>
                    <a:cubicBezTo>
                      <a:pt x="1846" y="1550"/>
                      <a:pt x="1828" y="1581"/>
                      <a:pt x="1808" y="1611"/>
                    </a:cubicBezTo>
                    <a:lnTo>
                      <a:pt x="1808" y="1611"/>
                    </a:lnTo>
                    <a:cubicBezTo>
                      <a:pt x="1796" y="1622"/>
                      <a:pt x="1785" y="1637"/>
                      <a:pt x="1773" y="1650"/>
                    </a:cubicBezTo>
                    <a:lnTo>
                      <a:pt x="1740" y="1684"/>
                    </a:lnTo>
                    <a:cubicBezTo>
                      <a:pt x="1739" y="1685"/>
                      <a:pt x="1738" y="1685"/>
                      <a:pt x="1738" y="1686"/>
                    </a:cubicBezTo>
                    <a:lnTo>
                      <a:pt x="1738" y="1686"/>
                    </a:lnTo>
                    <a:cubicBezTo>
                      <a:pt x="1741" y="1684"/>
                      <a:pt x="1746" y="1682"/>
                      <a:pt x="1750" y="1680"/>
                    </a:cubicBezTo>
                    <a:lnTo>
                      <a:pt x="1750" y="1680"/>
                    </a:lnTo>
                    <a:cubicBezTo>
                      <a:pt x="1745" y="1683"/>
                      <a:pt x="1740" y="1685"/>
                      <a:pt x="1735" y="1688"/>
                    </a:cubicBezTo>
                    <a:lnTo>
                      <a:pt x="1735" y="1688"/>
                    </a:lnTo>
                    <a:cubicBezTo>
                      <a:pt x="1726" y="1695"/>
                      <a:pt x="1717" y="1701"/>
                      <a:pt x="1710" y="1704"/>
                    </a:cubicBezTo>
                    <a:lnTo>
                      <a:pt x="1710" y="1704"/>
                    </a:lnTo>
                    <a:cubicBezTo>
                      <a:pt x="1718" y="1698"/>
                      <a:pt x="1727" y="1693"/>
                      <a:pt x="1735" y="1688"/>
                    </a:cubicBezTo>
                    <a:lnTo>
                      <a:pt x="1735" y="1688"/>
                    </a:lnTo>
                    <a:cubicBezTo>
                      <a:pt x="1736" y="1687"/>
                      <a:pt x="1737" y="1687"/>
                      <a:pt x="1738" y="1686"/>
                    </a:cubicBezTo>
                    <a:lnTo>
                      <a:pt x="1738" y="1686"/>
                    </a:lnTo>
                    <a:cubicBezTo>
                      <a:pt x="1706" y="1701"/>
                      <a:pt x="1698" y="1707"/>
                      <a:pt x="1701" y="1707"/>
                    </a:cubicBezTo>
                    <a:cubicBezTo>
                      <a:pt x="1703" y="1707"/>
                      <a:pt x="1706" y="1706"/>
                      <a:pt x="1710" y="1704"/>
                    </a:cubicBezTo>
                    <a:lnTo>
                      <a:pt x="1710" y="1704"/>
                    </a:lnTo>
                    <a:cubicBezTo>
                      <a:pt x="1691" y="1718"/>
                      <a:pt x="1672" y="1733"/>
                      <a:pt x="1653" y="1743"/>
                    </a:cubicBezTo>
                    <a:cubicBezTo>
                      <a:pt x="1639" y="1751"/>
                      <a:pt x="1624" y="1757"/>
                      <a:pt x="1611" y="1766"/>
                    </a:cubicBezTo>
                    <a:cubicBezTo>
                      <a:pt x="1576" y="1776"/>
                      <a:pt x="1543" y="1787"/>
                      <a:pt x="1508" y="1795"/>
                    </a:cubicBezTo>
                    <a:lnTo>
                      <a:pt x="1508" y="1795"/>
                    </a:lnTo>
                    <a:cubicBezTo>
                      <a:pt x="1496" y="1793"/>
                      <a:pt x="1487" y="1792"/>
                      <a:pt x="1480" y="1792"/>
                    </a:cubicBezTo>
                    <a:cubicBezTo>
                      <a:pt x="1456" y="1792"/>
                      <a:pt x="1453" y="1799"/>
                      <a:pt x="1468" y="1800"/>
                    </a:cubicBezTo>
                    <a:lnTo>
                      <a:pt x="1468" y="1800"/>
                    </a:lnTo>
                    <a:cubicBezTo>
                      <a:pt x="1480" y="1798"/>
                      <a:pt x="1493" y="1795"/>
                      <a:pt x="1505" y="1795"/>
                    </a:cubicBezTo>
                    <a:lnTo>
                      <a:pt x="1505" y="1795"/>
                    </a:lnTo>
                    <a:cubicBezTo>
                      <a:pt x="1506" y="1795"/>
                      <a:pt x="1507" y="1795"/>
                      <a:pt x="1508" y="1795"/>
                    </a:cubicBezTo>
                    <a:lnTo>
                      <a:pt x="1508" y="1795"/>
                    </a:lnTo>
                    <a:cubicBezTo>
                      <a:pt x="1510" y="1795"/>
                      <a:pt x="1512" y="1795"/>
                      <a:pt x="1515" y="1796"/>
                    </a:cubicBezTo>
                    <a:lnTo>
                      <a:pt x="1515" y="1796"/>
                    </a:lnTo>
                    <a:cubicBezTo>
                      <a:pt x="1512" y="1795"/>
                      <a:pt x="1509" y="1795"/>
                      <a:pt x="1506" y="1795"/>
                    </a:cubicBezTo>
                    <a:cubicBezTo>
                      <a:pt x="1506" y="1795"/>
                      <a:pt x="1505" y="1795"/>
                      <a:pt x="1505" y="1795"/>
                    </a:cubicBezTo>
                    <a:lnTo>
                      <a:pt x="1505" y="1795"/>
                    </a:lnTo>
                    <a:cubicBezTo>
                      <a:pt x="1501" y="1796"/>
                      <a:pt x="1498" y="1797"/>
                      <a:pt x="1494" y="1797"/>
                    </a:cubicBezTo>
                    <a:cubicBezTo>
                      <a:pt x="1485" y="1799"/>
                      <a:pt x="1478" y="1800"/>
                      <a:pt x="1472" y="1800"/>
                    </a:cubicBezTo>
                    <a:cubicBezTo>
                      <a:pt x="1471" y="1800"/>
                      <a:pt x="1469" y="1800"/>
                      <a:pt x="1468" y="1800"/>
                    </a:cubicBezTo>
                    <a:lnTo>
                      <a:pt x="1468" y="1800"/>
                    </a:lnTo>
                    <a:cubicBezTo>
                      <a:pt x="1465" y="1801"/>
                      <a:pt x="1461" y="1801"/>
                      <a:pt x="1458" y="1801"/>
                    </a:cubicBezTo>
                    <a:cubicBezTo>
                      <a:pt x="1452" y="1802"/>
                      <a:pt x="1446" y="1802"/>
                      <a:pt x="1440" y="1802"/>
                    </a:cubicBezTo>
                    <a:cubicBezTo>
                      <a:pt x="1410" y="1802"/>
                      <a:pt x="1381" y="1800"/>
                      <a:pt x="1351" y="1798"/>
                    </a:cubicBezTo>
                    <a:lnTo>
                      <a:pt x="1351" y="1798"/>
                    </a:lnTo>
                    <a:cubicBezTo>
                      <a:pt x="1329" y="1794"/>
                      <a:pt x="1308" y="1789"/>
                      <a:pt x="1286" y="1783"/>
                    </a:cubicBezTo>
                    <a:cubicBezTo>
                      <a:pt x="1272" y="1779"/>
                      <a:pt x="1257" y="1774"/>
                      <a:pt x="1243" y="1769"/>
                    </a:cubicBezTo>
                    <a:lnTo>
                      <a:pt x="1243" y="1769"/>
                    </a:lnTo>
                    <a:cubicBezTo>
                      <a:pt x="1245" y="1771"/>
                      <a:pt x="1248" y="1774"/>
                      <a:pt x="1250" y="1776"/>
                    </a:cubicBezTo>
                    <a:cubicBezTo>
                      <a:pt x="1247" y="1774"/>
                      <a:pt x="1245" y="1771"/>
                      <a:pt x="1242" y="1769"/>
                    </a:cubicBezTo>
                    <a:lnTo>
                      <a:pt x="1242" y="1769"/>
                    </a:lnTo>
                    <a:cubicBezTo>
                      <a:pt x="1242" y="1769"/>
                      <a:pt x="1242" y="1769"/>
                      <a:pt x="1243" y="1769"/>
                    </a:cubicBezTo>
                    <a:lnTo>
                      <a:pt x="1243" y="1769"/>
                    </a:lnTo>
                    <a:cubicBezTo>
                      <a:pt x="1228" y="1757"/>
                      <a:pt x="1215" y="1751"/>
                      <a:pt x="1207" y="1749"/>
                    </a:cubicBezTo>
                    <a:lnTo>
                      <a:pt x="1207" y="1749"/>
                    </a:lnTo>
                    <a:cubicBezTo>
                      <a:pt x="1220" y="1755"/>
                      <a:pt x="1232" y="1762"/>
                      <a:pt x="1242" y="1769"/>
                    </a:cubicBezTo>
                    <a:lnTo>
                      <a:pt x="1242" y="1769"/>
                    </a:lnTo>
                    <a:cubicBezTo>
                      <a:pt x="1234" y="1766"/>
                      <a:pt x="1226" y="1764"/>
                      <a:pt x="1218" y="1762"/>
                    </a:cubicBezTo>
                    <a:cubicBezTo>
                      <a:pt x="1197" y="1755"/>
                      <a:pt x="1194" y="1748"/>
                      <a:pt x="1202" y="1748"/>
                    </a:cubicBezTo>
                    <a:cubicBezTo>
                      <a:pt x="1203" y="1748"/>
                      <a:pt x="1205" y="1749"/>
                      <a:pt x="1207" y="1749"/>
                    </a:cubicBezTo>
                    <a:lnTo>
                      <a:pt x="1207" y="1749"/>
                    </a:lnTo>
                    <a:cubicBezTo>
                      <a:pt x="1186" y="1739"/>
                      <a:pt x="1163" y="1730"/>
                      <a:pt x="1147" y="1720"/>
                    </a:cubicBezTo>
                    <a:cubicBezTo>
                      <a:pt x="1136" y="1713"/>
                      <a:pt x="1126" y="1705"/>
                      <a:pt x="1115" y="1698"/>
                    </a:cubicBezTo>
                    <a:lnTo>
                      <a:pt x="1115" y="1698"/>
                    </a:lnTo>
                    <a:cubicBezTo>
                      <a:pt x="1096" y="1679"/>
                      <a:pt x="1071" y="1645"/>
                      <a:pt x="1047" y="1620"/>
                    </a:cubicBezTo>
                    <a:lnTo>
                      <a:pt x="1047" y="1620"/>
                    </a:lnTo>
                    <a:cubicBezTo>
                      <a:pt x="1056" y="1632"/>
                      <a:pt x="1059" y="1641"/>
                      <a:pt x="1055" y="1641"/>
                    </a:cubicBezTo>
                    <a:cubicBezTo>
                      <a:pt x="1053" y="1641"/>
                      <a:pt x="1048" y="1637"/>
                      <a:pt x="1040" y="1626"/>
                    </a:cubicBezTo>
                    <a:cubicBezTo>
                      <a:pt x="1035" y="1617"/>
                      <a:pt x="1029" y="1609"/>
                      <a:pt x="1023" y="1601"/>
                    </a:cubicBezTo>
                    <a:lnTo>
                      <a:pt x="1023" y="1601"/>
                    </a:lnTo>
                    <a:cubicBezTo>
                      <a:pt x="1031" y="1605"/>
                      <a:pt x="1039" y="1612"/>
                      <a:pt x="1047" y="1620"/>
                    </a:cubicBezTo>
                    <a:lnTo>
                      <a:pt x="1047" y="1620"/>
                    </a:lnTo>
                    <a:cubicBezTo>
                      <a:pt x="1041" y="1614"/>
                      <a:pt x="1033" y="1607"/>
                      <a:pt x="1023" y="1600"/>
                    </a:cubicBezTo>
                    <a:lnTo>
                      <a:pt x="1023" y="1600"/>
                    </a:lnTo>
                    <a:cubicBezTo>
                      <a:pt x="1023" y="1600"/>
                      <a:pt x="1023" y="1601"/>
                      <a:pt x="1023" y="1601"/>
                    </a:cubicBezTo>
                    <a:lnTo>
                      <a:pt x="1023" y="1601"/>
                    </a:lnTo>
                    <a:cubicBezTo>
                      <a:pt x="1022" y="1600"/>
                      <a:pt x="1020" y="1599"/>
                      <a:pt x="1019" y="1598"/>
                    </a:cubicBezTo>
                    <a:lnTo>
                      <a:pt x="1019" y="1598"/>
                    </a:lnTo>
                    <a:cubicBezTo>
                      <a:pt x="1020" y="1599"/>
                      <a:pt x="1022" y="1600"/>
                      <a:pt x="1023" y="1600"/>
                    </a:cubicBezTo>
                    <a:lnTo>
                      <a:pt x="1023" y="1600"/>
                    </a:lnTo>
                    <a:cubicBezTo>
                      <a:pt x="1016" y="1590"/>
                      <a:pt x="1009" y="1579"/>
                      <a:pt x="1002" y="1567"/>
                    </a:cubicBezTo>
                    <a:cubicBezTo>
                      <a:pt x="994" y="1554"/>
                      <a:pt x="988" y="1542"/>
                      <a:pt x="980" y="1528"/>
                    </a:cubicBezTo>
                    <a:lnTo>
                      <a:pt x="980" y="1528"/>
                    </a:lnTo>
                    <a:cubicBezTo>
                      <a:pt x="973" y="1494"/>
                      <a:pt x="952" y="1458"/>
                      <a:pt x="944" y="1425"/>
                    </a:cubicBezTo>
                    <a:cubicBezTo>
                      <a:pt x="941" y="1410"/>
                      <a:pt x="938" y="1393"/>
                      <a:pt x="934" y="1378"/>
                    </a:cubicBezTo>
                    <a:cubicBezTo>
                      <a:pt x="932" y="1341"/>
                      <a:pt x="932" y="1302"/>
                      <a:pt x="933" y="1265"/>
                    </a:cubicBezTo>
                    <a:cubicBezTo>
                      <a:pt x="933" y="1264"/>
                      <a:pt x="933" y="1262"/>
                      <a:pt x="933" y="1261"/>
                    </a:cubicBezTo>
                    <a:lnTo>
                      <a:pt x="933" y="1261"/>
                    </a:lnTo>
                    <a:cubicBezTo>
                      <a:pt x="932" y="1266"/>
                      <a:pt x="930" y="1271"/>
                      <a:pt x="929" y="1277"/>
                    </a:cubicBezTo>
                    <a:cubicBezTo>
                      <a:pt x="933" y="1261"/>
                      <a:pt x="936" y="1245"/>
                      <a:pt x="938" y="1230"/>
                    </a:cubicBezTo>
                    <a:cubicBezTo>
                      <a:pt x="946" y="1194"/>
                      <a:pt x="957" y="1161"/>
                      <a:pt x="968" y="1127"/>
                    </a:cubicBezTo>
                    <a:lnTo>
                      <a:pt x="968" y="1127"/>
                    </a:lnTo>
                    <a:cubicBezTo>
                      <a:pt x="968" y="1126"/>
                      <a:pt x="968" y="1126"/>
                      <a:pt x="968" y="1126"/>
                    </a:cubicBezTo>
                    <a:cubicBezTo>
                      <a:pt x="980" y="1106"/>
                      <a:pt x="990" y="1083"/>
                      <a:pt x="1002" y="1063"/>
                    </a:cubicBezTo>
                    <a:cubicBezTo>
                      <a:pt x="1010" y="1051"/>
                      <a:pt x="1018" y="1039"/>
                      <a:pt x="1025" y="1027"/>
                    </a:cubicBezTo>
                    <a:lnTo>
                      <a:pt x="1025" y="1027"/>
                    </a:lnTo>
                    <a:cubicBezTo>
                      <a:pt x="1023" y="1029"/>
                      <a:pt x="1021" y="1030"/>
                      <a:pt x="1019" y="1031"/>
                    </a:cubicBezTo>
                    <a:cubicBezTo>
                      <a:pt x="1021" y="1030"/>
                      <a:pt x="1023" y="1028"/>
                      <a:pt x="1026" y="1026"/>
                    </a:cubicBezTo>
                    <a:lnTo>
                      <a:pt x="1026" y="1026"/>
                    </a:lnTo>
                    <a:cubicBezTo>
                      <a:pt x="1026" y="1027"/>
                      <a:pt x="1025" y="1027"/>
                      <a:pt x="1025" y="1027"/>
                    </a:cubicBezTo>
                    <a:lnTo>
                      <a:pt x="1025" y="1027"/>
                    </a:lnTo>
                    <a:cubicBezTo>
                      <a:pt x="1047" y="1014"/>
                      <a:pt x="1057" y="1000"/>
                      <a:pt x="1058" y="994"/>
                    </a:cubicBezTo>
                    <a:lnTo>
                      <a:pt x="1058" y="994"/>
                    </a:lnTo>
                    <a:cubicBezTo>
                      <a:pt x="1047" y="1007"/>
                      <a:pt x="1036" y="1019"/>
                      <a:pt x="1026" y="1026"/>
                    </a:cubicBezTo>
                    <a:lnTo>
                      <a:pt x="1026" y="1026"/>
                    </a:lnTo>
                    <a:cubicBezTo>
                      <a:pt x="1029" y="1022"/>
                      <a:pt x="1031" y="1018"/>
                      <a:pt x="1034" y="1014"/>
                    </a:cubicBezTo>
                    <a:cubicBezTo>
                      <a:pt x="1044" y="997"/>
                      <a:pt x="1053" y="990"/>
                      <a:pt x="1056" y="990"/>
                    </a:cubicBezTo>
                    <a:cubicBezTo>
                      <a:pt x="1058" y="990"/>
                      <a:pt x="1058" y="992"/>
                      <a:pt x="1058" y="994"/>
                    </a:cubicBezTo>
                    <a:lnTo>
                      <a:pt x="1058" y="994"/>
                    </a:lnTo>
                    <a:cubicBezTo>
                      <a:pt x="1073" y="977"/>
                      <a:pt x="1087" y="958"/>
                      <a:pt x="1099" y="947"/>
                    </a:cubicBezTo>
                    <a:cubicBezTo>
                      <a:pt x="1106" y="941"/>
                      <a:pt x="1131" y="923"/>
                      <a:pt x="1135" y="919"/>
                    </a:cubicBezTo>
                    <a:lnTo>
                      <a:pt x="1135" y="919"/>
                    </a:lnTo>
                    <a:cubicBezTo>
                      <a:pt x="1168" y="900"/>
                      <a:pt x="1220" y="884"/>
                      <a:pt x="1244" y="861"/>
                    </a:cubicBezTo>
                    <a:lnTo>
                      <a:pt x="1244" y="861"/>
                    </a:lnTo>
                    <a:cubicBezTo>
                      <a:pt x="1257" y="856"/>
                      <a:pt x="1271" y="852"/>
                      <a:pt x="1285" y="848"/>
                    </a:cubicBezTo>
                    <a:cubicBezTo>
                      <a:pt x="1300" y="845"/>
                      <a:pt x="1315" y="841"/>
                      <a:pt x="1332" y="837"/>
                    </a:cubicBezTo>
                    <a:cubicBezTo>
                      <a:pt x="1337" y="836"/>
                      <a:pt x="1355" y="833"/>
                      <a:pt x="1368" y="832"/>
                    </a:cubicBezTo>
                    <a:lnTo>
                      <a:pt x="1368" y="832"/>
                    </a:lnTo>
                    <a:cubicBezTo>
                      <a:pt x="1368" y="832"/>
                      <a:pt x="1368" y="832"/>
                      <a:pt x="1369" y="832"/>
                    </a:cubicBezTo>
                    <a:cubicBezTo>
                      <a:pt x="1389" y="830"/>
                      <a:pt x="1412" y="830"/>
                      <a:pt x="1432" y="830"/>
                    </a:cubicBezTo>
                    <a:close/>
                    <a:moveTo>
                      <a:pt x="1430" y="1"/>
                    </a:moveTo>
                    <a:cubicBezTo>
                      <a:pt x="1052" y="1"/>
                      <a:pt x="670" y="165"/>
                      <a:pt x="430" y="456"/>
                    </a:cubicBezTo>
                    <a:cubicBezTo>
                      <a:pt x="76" y="886"/>
                      <a:pt x="1" y="1495"/>
                      <a:pt x="292" y="1982"/>
                    </a:cubicBezTo>
                    <a:cubicBezTo>
                      <a:pt x="539" y="2394"/>
                      <a:pt x="975" y="2618"/>
                      <a:pt x="1436" y="2618"/>
                    </a:cubicBezTo>
                    <a:cubicBezTo>
                      <a:pt x="1520" y="2618"/>
                      <a:pt x="1605" y="2611"/>
                      <a:pt x="1690" y="2595"/>
                    </a:cubicBezTo>
                    <a:cubicBezTo>
                      <a:pt x="2278" y="2490"/>
                      <a:pt x="2696" y="1947"/>
                      <a:pt x="2729" y="1368"/>
                    </a:cubicBezTo>
                    <a:lnTo>
                      <a:pt x="2729" y="1368"/>
                    </a:lnTo>
                    <a:cubicBezTo>
                      <a:pt x="2732" y="1350"/>
                      <a:pt x="2733" y="1332"/>
                      <a:pt x="2732" y="1312"/>
                    </a:cubicBezTo>
                    <a:cubicBezTo>
                      <a:pt x="2724" y="750"/>
                      <a:pt x="2375" y="272"/>
                      <a:pt x="1853" y="75"/>
                    </a:cubicBezTo>
                    <a:cubicBezTo>
                      <a:pt x="1718" y="25"/>
                      <a:pt x="1574" y="1"/>
                      <a:pt x="1430" y="1"/>
                    </a:cubicBezTo>
                    <a:close/>
                  </a:path>
                </a:pathLst>
              </a:custGeom>
              <a:grpFill/>
              <a:ln>
                <a:solidFill>
                  <a:schemeClr val="bg1"/>
                </a:solidFill>
              </a:ln>
            </p:spPr>
            <p:txBody>
              <a:bodyPr spcFirstLastPara="1" wrap="square" lIns="121900" tIns="121900" rIns="121900" bIns="121900" anchor="ctr" anchorCtr="0">
                <a:noAutofit/>
              </a:bodyPr>
              <a:lstStyle/>
              <a:p>
                <a:endParaRPr sz="2400"/>
              </a:p>
            </p:txBody>
          </p:sp>
          <p:sp>
            <p:nvSpPr>
              <p:cNvPr id="347" name="Google Shape;347;p25"/>
              <p:cNvSpPr/>
              <p:nvPr/>
            </p:nvSpPr>
            <p:spPr>
              <a:xfrm>
                <a:off x="2155307" y="1342672"/>
                <a:ext cx="192992" cy="192992"/>
              </a:xfrm>
              <a:custGeom>
                <a:avLst/>
                <a:gdLst/>
                <a:ahLst/>
                <a:cxnLst/>
                <a:rect l="l" t="t" r="r" b="b"/>
                <a:pathLst>
                  <a:path w="1799" h="1799" extrusionOk="0">
                    <a:moveTo>
                      <a:pt x="900" y="0"/>
                    </a:moveTo>
                    <a:cubicBezTo>
                      <a:pt x="402" y="0"/>
                      <a:pt x="0" y="403"/>
                      <a:pt x="0" y="899"/>
                    </a:cubicBezTo>
                    <a:cubicBezTo>
                      <a:pt x="0" y="1396"/>
                      <a:pt x="402" y="1799"/>
                      <a:pt x="900" y="1799"/>
                    </a:cubicBezTo>
                    <a:cubicBezTo>
                      <a:pt x="1396" y="1799"/>
                      <a:pt x="1798" y="1396"/>
                      <a:pt x="1798" y="899"/>
                    </a:cubicBezTo>
                    <a:cubicBezTo>
                      <a:pt x="1798" y="403"/>
                      <a:pt x="1396" y="0"/>
                      <a:pt x="900" y="0"/>
                    </a:cubicBezTo>
                    <a:close/>
                  </a:path>
                </a:pathLst>
              </a:custGeom>
              <a:grpFill/>
              <a:ln>
                <a:solidFill>
                  <a:schemeClr val="bg1"/>
                </a:solidFill>
              </a:ln>
            </p:spPr>
            <p:txBody>
              <a:bodyPr spcFirstLastPara="1" wrap="square" lIns="121900" tIns="121900" rIns="121900" bIns="121900" anchor="ctr" anchorCtr="0">
                <a:noAutofit/>
              </a:bodyPr>
              <a:lstStyle/>
              <a:p>
                <a:endParaRPr sz="2400"/>
              </a:p>
            </p:txBody>
          </p:sp>
        </p:grpSp>
        <p:grpSp>
          <p:nvGrpSpPr>
            <p:cNvPr id="348" name="Google Shape;348;p25"/>
            <p:cNvGrpSpPr/>
            <p:nvPr/>
          </p:nvGrpSpPr>
          <p:grpSpPr>
            <a:xfrm>
              <a:off x="2337375" y="5296324"/>
              <a:ext cx="420508" cy="393344"/>
              <a:chOff x="2712605" y="3705739"/>
              <a:chExt cx="300592" cy="281174"/>
            </a:xfrm>
            <a:solidFill>
              <a:srgbClr val="92D050"/>
            </a:solidFill>
          </p:grpSpPr>
          <p:sp>
            <p:nvSpPr>
              <p:cNvPr id="349" name="Google Shape;349;p25"/>
              <p:cNvSpPr/>
              <p:nvPr/>
            </p:nvSpPr>
            <p:spPr>
              <a:xfrm>
                <a:off x="2712605" y="3705739"/>
                <a:ext cx="300592" cy="281174"/>
              </a:xfrm>
              <a:custGeom>
                <a:avLst/>
                <a:gdLst/>
                <a:ahLst/>
                <a:cxnLst/>
                <a:rect l="l" t="t" r="r" b="b"/>
                <a:pathLst>
                  <a:path w="2802" h="2621" extrusionOk="0">
                    <a:moveTo>
                      <a:pt x="1350" y="832"/>
                    </a:moveTo>
                    <a:lnTo>
                      <a:pt x="1350" y="832"/>
                    </a:lnTo>
                    <a:cubicBezTo>
                      <a:pt x="1346" y="833"/>
                      <a:pt x="1341" y="834"/>
                      <a:pt x="1337" y="835"/>
                    </a:cubicBezTo>
                    <a:lnTo>
                      <a:pt x="1337" y="835"/>
                    </a:lnTo>
                    <a:cubicBezTo>
                      <a:pt x="1333" y="834"/>
                      <a:pt x="1329" y="834"/>
                      <a:pt x="1324" y="833"/>
                    </a:cubicBezTo>
                    <a:lnTo>
                      <a:pt x="1324" y="833"/>
                    </a:lnTo>
                    <a:cubicBezTo>
                      <a:pt x="1325" y="833"/>
                      <a:pt x="1327" y="833"/>
                      <a:pt x="1328" y="833"/>
                    </a:cubicBezTo>
                    <a:cubicBezTo>
                      <a:pt x="1335" y="833"/>
                      <a:pt x="1342" y="833"/>
                      <a:pt x="1350" y="832"/>
                    </a:cubicBezTo>
                    <a:close/>
                    <a:moveTo>
                      <a:pt x="1645" y="874"/>
                    </a:moveTo>
                    <a:cubicBezTo>
                      <a:pt x="1645" y="874"/>
                      <a:pt x="1645" y="874"/>
                      <a:pt x="1645" y="874"/>
                    </a:cubicBezTo>
                    <a:cubicBezTo>
                      <a:pt x="1645" y="874"/>
                      <a:pt x="1645" y="874"/>
                      <a:pt x="1645" y="874"/>
                    </a:cubicBezTo>
                    <a:close/>
                    <a:moveTo>
                      <a:pt x="1800" y="1004"/>
                    </a:moveTo>
                    <a:lnTo>
                      <a:pt x="1800" y="1004"/>
                    </a:lnTo>
                    <a:cubicBezTo>
                      <a:pt x="1803" y="1008"/>
                      <a:pt x="1806" y="1012"/>
                      <a:pt x="1808" y="1016"/>
                    </a:cubicBezTo>
                    <a:lnTo>
                      <a:pt x="1808" y="1016"/>
                    </a:lnTo>
                    <a:cubicBezTo>
                      <a:pt x="1805" y="1012"/>
                      <a:pt x="1802" y="1008"/>
                      <a:pt x="1800" y="1004"/>
                    </a:cubicBezTo>
                    <a:close/>
                    <a:moveTo>
                      <a:pt x="1902" y="1225"/>
                    </a:moveTo>
                    <a:lnTo>
                      <a:pt x="1902" y="1225"/>
                    </a:lnTo>
                    <a:cubicBezTo>
                      <a:pt x="1903" y="1230"/>
                      <a:pt x="1904" y="1234"/>
                      <a:pt x="1905" y="1238"/>
                    </a:cubicBezTo>
                    <a:cubicBezTo>
                      <a:pt x="1908" y="1251"/>
                      <a:pt x="1908" y="1261"/>
                      <a:pt x="1908" y="1267"/>
                    </a:cubicBezTo>
                    <a:lnTo>
                      <a:pt x="1908" y="1267"/>
                    </a:lnTo>
                    <a:cubicBezTo>
                      <a:pt x="1906" y="1254"/>
                      <a:pt x="1903" y="1239"/>
                      <a:pt x="1902" y="1225"/>
                    </a:cubicBezTo>
                    <a:close/>
                    <a:moveTo>
                      <a:pt x="1323" y="1789"/>
                    </a:moveTo>
                    <a:cubicBezTo>
                      <a:pt x="1319" y="1789"/>
                      <a:pt x="1345" y="1797"/>
                      <a:pt x="1369" y="1800"/>
                    </a:cubicBezTo>
                    <a:lnTo>
                      <a:pt x="1369" y="1800"/>
                    </a:lnTo>
                    <a:cubicBezTo>
                      <a:pt x="1339" y="1791"/>
                      <a:pt x="1326" y="1789"/>
                      <a:pt x="1323" y="1789"/>
                    </a:cubicBezTo>
                    <a:close/>
                    <a:moveTo>
                      <a:pt x="1420" y="824"/>
                    </a:moveTo>
                    <a:cubicBezTo>
                      <a:pt x="1437" y="824"/>
                      <a:pt x="1452" y="825"/>
                      <a:pt x="1468" y="826"/>
                    </a:cubicBezTo>
                    <a:lnTo>
                      <a:pt x="1468" y="826"/>
                    </a:lnTo>
                    <a:cubicBezTo>
                      <a:pt x="1497" y="839"/>
                      <a:pt x="1547" y="840"/>
                      <a:pt x="1578" y="849"/>
                    </a:cubicBezTo>
                    <a:cubicBezTo>
                      <a:pt x="1592" y="854"/>
                      <a:pt x="1609" y="862"/>
                      <a:pt x="1624" y="868"/>
                    </a:cubicBezTo>
                    <a:lnTo>
                      <a:pt x="1624" y="868"/>
                    </a:lnTo>
                    <a:cubicBezTo>
                      <a:pt x="1655" y="886"/>
                      <a:pt x="1686" y="903"/>
                      <a:pt x="1716" y="922"/>
                    </a:cubicBezTo>
                    <a:lnTo>
                      <a:pt x="1716" y="922"/>
                    </a:lnTo>
                    <a:cubicBezTo>
                      <a:pt x="1728" y="935"/>
                      <a:pt x="1744" y="947"/>
                      <a:pt x="1758" y="959"/>
                    </a:cubicBezTo>
                    <a:lnTo>
                      <a:pt x="1791" y="993"/>
                    </a:lnTo>
                    <a:cubicBezTo>
                      <a:pt x="1792" y="994"/>
                      <a:pt x="1794" y="996"/>
                      <a:pt x="1795" y="998"/>
                    </a:cubicBezTo>
                    <a:lnTo>
                      <a:pt x="1795" y="998"/>
                    </a:lnTo>
                    <a:cubicBezTo>
                      <a:pt x="1793" y="993"/>
                      <a:pt x="1790" y="988"/>
                      <a:pt x="1788" y="981"/>
                    </a:cubicBezTo>
                    <a:lnTo>
                      <a:pt x="1788" y="981"/>
                    </a:lnTo>
                    <a:cubicBezTo>
                      <a:pt x="1791" y="989"/>
                      <a:pt x="1795" y="996"/>
                      <a:pt x="1800" y="1004"/>
                    </a:cubicBezTo>
                    <a:lnTo>
                      <a:pt x="1800" y="1004"/>
                    </a:lnTo>
                    <a:cubicBezTo>
                      <a:pt x="1798" y="1002"/>
                      <a:pt x="1797" y="1000"/>
                      <a:pt x="1795" y="998"/>
                    </a:cubicBezTo>
                    <a:lnTo>
                      <a:pt x="1795" y="998"/>
                    </a:lnTo>
                    <a:cubicBezTo>
                      <a:pt x="1807" y="1022"/>
                      <a:pt x="1813" y="1031"/>
                      <a:pt x="1815" y="1031"/>
                    </a:cubicBezTo>
                    <a:cubicBezTo>
                      <a:pt x="1816" y="1031"/>
                      <a:pt x="1813" y="1025"/>
                      <a:pt x="1808" y="1016"/>
                    </a:cubicBezTo>
                    <a:lnTo>
                      <a:pt x="1808" y="1016"/>
                    </a:lnTo>
                    <a:cubicBezTo>
                      <a:pt x="1823" y="1037"/>
                      <a:pt x="1840" y="1058"/>
                      <a:pt x="1851" y="1080"/>
                    </a:cubicBezTo>
                    <a:cubicBezTo>
                      <a:pt x="1859" y="1094"/>
                      <a:pt x="1865" y="1107"/>
                      <a:pt x="1873" y="1122"/>
                    </a:cubicBezTo>
                    <a:cubicBezTo>
                      <a:pt x="1883" y="1155"/>
                      <a:pt x="1894" y="1189"/>
                      <a:pt x="1902" y="1223"/>
                    </a:cubicBezTo>
                    <a:lnTo>
                      <a:pt x="1902" y="1223"/>
                    </a:lnTo>
                    <a:cubicBezTo>
                      <a:pt x="1902" y="1220"/>
                      <a:pt x="1903" y="1217"/>
                      <a:pt x="1903" y="1214"/>
                    </a:cubicBezTo>
                    <a:lnTo>
                      <a:pt x="1903" y="1214"/>
                    </a:lnTo>
                    <a:cubicBezTo>
                      <a:pt x="1903" y="1218"/>
                      <a:pt x="1902" y="1221"/>
                      <a:pt x="1902" y="1225"/>
                    </a:cubicBezTo>
                    <a:lnTo>
                      <a:pt x="1902" y="1225"/>
                    </a:lnTo>
                    <a:cubicBezTo>
                      <a:pt x="1902" y="1225"/>
                      <a:pt x="1902" y="1224"/>
                      <a:pt x="1902" y="1223"/>
                    </a:cubicBezTo>
                    <a:lnTo>
                      <a:pt x="1902" y="1223"/>
                    </a:lnTo>
                    <a:cubicBezTo>
                      <a:pt x="1897" y="1258"/>
                      <a:pt x="1901" y="1274"/>
                      <a:pt x="1904" y="1274"/>
                    </a:cubicBezTo>
                    <a:cubicBezTo>
                      <a:pt x="1906" y="1274"/>
                      <a:pt x="1907" y="1271"/>
                      <a:pt x="1908" y="1267"/>
                    </a:cubicBezTo>
                    <a:lnTo>
                      <a:pt x="1908" y="1267"/>
                    </a:lnTo>
                    <a:cubicBezTo>
                      <a:pt x="1908" y="1270"/>
                      <a:pt x="1908" y="1273"/>
                      <a:pt x="1908" y="1275"/>
                    </a:cubicBezTo>
                    <a:cubicBezTo>
                      <a:pt x="1910" y="1311"/>
                      <a:pt x="1908" y="1346"/>
                      <a:pt x="1906" y="1382"/>
                    </a:cubicBezTo>
                    <a:lnTo>
                      <a:pt x="1906" y="1382"/>
                    </a:lnTo>
                    <a:cubicBezTo>
                      <a:pt x="1901" y="1404"/>
                      <a:pt x="1897" y="1425"/>
                      <a:pt x="1891" y="1447"/>
                    </a:cubicBezTo>
                    <a:cubicBezTo>
                      <a:pt x="1887" y="1461"/>
                      <a:pt x="1882" y="1474"/>
                      <a:pt x="1878" y="1488"/>
                    </a:cubicBezTo>
                    <a:lnTo>
                      <a:pt x="1878" y="1488"/>
                    </a:lnTo>
                    <a:cubicBezTo>
                      <a:pt x="1879" y="1486"/>
                      <a:pt x="1881" y="1485"/>
                      <a:pt x="1883" y="1483"/>
                    </a:cubicBezTo>
                    <a:lnTo>
                      <a:pt x="1883" y="1483"/>
                    </a:lnTo>
                    <a:cubicBezTo>
                      <a:pt x="1881" y="1485"/>
                      <a:pt x="1879" y="1487"/>
                      <a:pt x="1877" y="1489"/>
                    </a:cubicBezTo>
                    <a:lnTo>
                      <a:pt x="1877" y="1489"/>
                    </a:lnTo>
                    <a:cubicBezTo>
                      <a:pt x="1878" y="1489"/>
                      <a:pt x="1878" y="1488"/>
                      <a:pt x="1878" y="1488"/>
                    </a:cubicBezTo>
                    <a:lnTo>
                      <a:pt x="1878" y="1488"/>
                    </a:lnTo>
                    <a:cubicBezTo>
                      <a:pt x="1864" y="1503"/>
                      <a:pt x="1858" y="1517"/>
                      <a:pt x="1857" y="1526"/>
                    </a:cubicBezTo>
                    <a:lnTo>
                      <a:pt x="1857" y="1526"/>
                    </a:lnTo>
                    <a:cubicBezTo>
                      <a:pt x="1863" y="1512"/>
                      <a:pt x="1870" y="1499"/>
                      <a:pt x="1877" y="1489"/>
                    </a:cubicBezTo>
                    <a:lnTo>
                      <a:pt x="1877" y="1489"/>
                    </a:lnTo>
                    <a:cubicBezTo>
                      <a:pt x="1875" y="1498"/>
                      <a:pt x="1872" y="1506"/>
                      <a:pt x="1869" y="1515"/>
                    </a:cubicBezTo>
                    <a:cubicBezTo>
                      <a:pt x="1865" y="1529"/>
                      <a:pt x="1861" y="1535"/>
                      <a:pt x="1858" y="1535"/>
                    </a:cubicBezTo>
                    <a:cubicBezTo>
                      <a:pt x="1856" y="1535"/>
                      <a:pt x="1856" y="1531"/>
                      <a:pt x="1857" y="1526"/>
                    </a:cubicBezTo>
                    <a:lnTo>
                      <a:pt x="1857" y="1526"/>
                    </a:lnTo>
                    <a:cubicBezTo>
                      <a:pt x="1847" y="1547"/>
                      <a:pt x="1837" y="1570"/>
                      <a:pt x="1826" y="1586"/>
                    </a:cubicBezTo>
                    <a:cubicBezTo>
                      <a:pt x="1820" y="1596"/>
                      <a:pt x="1814" y="1605"/>
                      <a:pt x="1807" y="1615"/>
                    </a:cubicBezTo>
                    <a:lnTo>
                      <a:pt x="1807" y="1615"/>
                    </a:lnTo>
                    <a:cubicBezTo>
                      <a:pt x="1807" y="1615"/>
                      <a:pt x="1806" y="1616"/>
                      <a:pt x="1806" y="1616"/>
                    </a:cubicBezTo>
                    <a:cubicBezTo>
                      <a:pt x="1788" y="1635"/>
                      <a:pt x="1754" y="1660"/>
                      <a:pt x="1729" y="1685"/>
                    </a:cubicBezTo>
                    <a:lnTo>
                      <a:pt x="1729" y="1685"/>
                    </a:lnTo>
                    <a:cubicBezTo>
                      <a:pt x="1737" y="1679"/>
                      <a:pt x="1743" y="1676"/>
                      <a:pt x="1747" y="1676"/>
                    </a:cubicBezTo>
                    <a:cubicBezTo>
                      <a:pt x="1752" y="1676"/>
                      <a:pt x="1750" y="1682"/>
                      <a:pt x="1733" y="1693"/>
                    </a:cubicBezTo>
                    <a:cubicBezTo>
                      <a:pt x="1725" y="1698"/>
                      <a:pt x="1717" y="1703"/>
                      <a:pt x="1709" y="1709"/>
                    </a:cubicBezTo>
                    <a:lnTo>
                      <a:pt x="1709" y="1709"/>
                    </a:lnTo>
                    <a:cubicBezTo>
                      <a:pt x="1714" y="1701"/>
                      <a:pt x="1721" y="1693"/>
                      <a:pt x="1729" y="1685"/>
                    </a:cubicBezTo>
                    <a:lnTo>
                      <a:pt x="1729" y="1685"/>
                    </a:lnTo>
                    <a:cubicBezTo>
                      <a:pt x="1722" y="1690"/>
                      <a:pt x="1715" y="1698"/>
                      <a:pt x="1708" y="1709"/>
                    </a:cubicBezTo>
                    <a:lnTo>
                      <a:pt x="1708" y="1709"/>
                    </a:lnTo>
                    <a:cubicBezTo>
                      <a:pt x="1709" y="1709"/>
                      <a:pt x="1709" y="1709"/>
                      <a:pt x="1709" y="1709"/>
                    </a:cubicBezTo>
                    <a:lnTo>
                      <a:pt x="1709" y="1709"/>
                    </a:lnTo>
                    <a:cubicBezTo>
                      <a:pt x="1708" y="1711"/>
                      <a:pt x="1707" y="1712"/>
                      <a:pt x="1706" y="1714"/>
                    </a:cubicBezTo>
                    <a:cubicBezTo>
                      <a:pt x="1707" y="1712"/>
                      <a:pt x="1707" y="1711"/>
                      <a:pt x="1708" y="1709"/>
                    </a:cubicBezTo>
                    <a:lnTo>
                      <a:pt x="1708" y="1709"/>
                    </a:lnTo>
                    <a:cubicBezTo>
                      <a:pt x="1698" y="1717"/>
                      <a:pt x="1687" y="1724"/>
                      <a:pt x="1675" y="1730"/>
                    </a:cubicBezTo>
                    <a:cubicBezTo>
                      <a:pt x="1661" y="1738"/>
                      <a:pt x="1649" y="1745"/>
                      <a:pt x="1636" y="1753"/>
                    </a:cubicBezTo>
                    <a:lnTo>
                      <a:pt x="1636" y="1753"/>
                    </a:lnTo>
                    <a:cubicBezTo>
                      <a:pt x="1602" y="1760"/>
                      <a:pt x="1566" y="1780"/>
                      <a:pt x="1533" y="1789"/>
                    </a:cubicBezTo>
                    <a:cubicBezTo>
                      <a:pt x="1517" y="1792"/>
                      <a:pt x="1501" y="1795"/>
                      <a:pt x="1486" y="1799"/>
                    </a:cubicBezTo>
                    <a:cubicBezTo>
                      <a:pt x="1486" y="1799"/>
                      <a:pt x="1486" y="1799"/>
                      <a:pt x="1486" y="1799"/>
                    </a:cubicBezTo>
                    <a:lnTo>
                      <a:pt x="1486" y="1799"/>
                    </a:lnTo>
                    <a:cubicBezTo>
                      <a:pt x="1464" y="1800"/>
                      <a:pt x="1441" y="1801"/>
                      <a:pt x="1419" y="1801"/>
                    </a:cubicBezTo>
                    <a:cubicBezTo>
                      <a:pt x="1404" y="1801"/>
                      <a:pt x="1388" y="1800"/>
                      <a:pt x="1373" y="1800"/>
                    </a:cubicBezTo>
                    <a:cubicBezTo>
                      <a:pt x="1372" y="1800"/>
                      <a:pt x="1370" y="1800"/>
                      <a:pt x="1369" y="1800"/>
                    </a:cubicBezTo>
                    <a:lnTo>
                      <a:pt x="1369" y="1800"/>
                    </a:lnTo>
                    <a:cubicBezTo>
                      <a:pt x="1373" y="1801"/>
                      <a:pt x="1379" y="1802"/>
                      <a:pt x="1384" y="1804"/>
                    </a:cubicBezTo>
                    <a:cubicBezTo>
                      <a:pt x="1369" y="1800"/>
                      <a:pt x="1353" y="1797"/>
                      <a:pt x="1337" y="1795"/>
                    </a:cubicBezTo>
                    <a:cubicBezTo>
                      <a:pt x="1301" y="1787"/>
                      <a:pt x="1267" y="1776"/>
                      <a:pt x="1232" y="1764"/>
                    </a:cubicBezTo>
                    <a:lnTo>
                      <a:pt x="1232" y="1764"/>
                    </a:lnTo>
                    <a:cubicBezTo>
                      <a:pt x="1212" y="1753"/>
                      <a:pt x="1191" y="1742"/>
                      <a:pt x="1171" y="1730"/>
                    </a:cubicBezTo>
                    <a:cubicBezTo>
                      <a:pt x="1159" y="1723"/>
                      <a:pt x="1147" y="1715"/>
                      <a:pt x="1135" y="1708"/>
                    </a:cubicBezTo>
                    <a:lnTo>
                      <a:pt x="1135" y="1708"/>
                    </a:lnTo>
                    <a:cubicBezTo>
                      <a:pt x="1137" y="1710"/>
                      <a:pt x="1138" y="1712"/>
                      <a:pt x="1139" y="1714"/>
                    </a:cubicBezTo>
                    <a:cubicBezTo>
                      <a:pt x="1138" y="1712"/>
                      <a:pt x="1136" y="1710"/>
                      <a:pt x="1135" y="1707"/>
                    </a:cubicBezTo>
                    <a:lnTo>
                      <a:pt x="1135" y="1707"/>
                    </a:lnTo>
                    <a:cubicBezTo>
                      <a:pt x="1135" y="1708"/>
                      <a:pt x="1135" y="1708"/>
                      <a:pt x="1135" y="1708"/>
                    </a:cubicBezTo>
                    <a:lnTo>
                      <a:pt x="1135" y="1708"/>
                    </a:lnTo>
                    <a:cubicBezTo>
                      <a:pt x="1122" y="1685"/>
                      <a:pt x="1108" y="1676"/>
                      <a:pt x="1101" y="1675"/>
                    </a:cubicBezTo>
                    <a:lnTo>
                      <a:pt x="1101" y="1675"/>
                    </a:lnTo>
                    <a:cubicBezTo>
                      <a:pt x="1114" y="1686"/>
                      <a:pt x="1127" y="1697"/>
                      <a:pt x="1135" y="1707"/>
                    </a:cubicBezTo>
                    <a:lnTo>
                      <a:pt x="1135" y="1707"/>
                    </a:lnTo>
                    <a:cubicBezTo>
                      <a:pt x="1130" y="1704"/>
                      <a:pt x="1125" y="1702"/>
                      <a:pt x="1120" y="1699"/>
                    </a:cubicBezTo>
                    <a:cubicBezTo>
                      <a:pt x="1098" y="1684"/>
                      <a:pt x="1094" y="1675"/>
                      <a:pt x="1100" y="1675"/>
                    </a:cubicBezTo>
                    <a:cubicBezTo>
                      <a:pt x="1101" y="1675"/>
                      <a:pt x="1101" y="1675"/>
                      <a:pt x="1101" y="1675"/>
                    </a:cubicBezTo>
                    <a:lnTo>
                      <a:pt x="1101" y="1675"/>
                    </a:lnTo>
                    <a:cubicBezTo>
                      <a:pt x="1084" y="1660"/>
                      <a:pt x="1065" y="1646"/>
                      <a:pt x="1054" y="1633"/>
                    </a:cubicBezTo>
                    <a:cubicBezTo>
                      <a:pt x="1049" y="1628"/>
                      <a:pt x="1036" y="1611"/>
                      <a:pt x="1029" y="1602"/>
                    </a:cubicBezTo>
                    <a:lnTo>
                      <a:pt x="1029" y="1602"/>
                    </a:lnTo>
                    <a:cubicBezTo>
                      <a:pt x="1009" y="1569"/>
                      <a:pt x="992" y="1513"/>
                      <a:pt x="968" y="1488"/>
                    </a:cubicBezTo>
                    <a:lnTo>
                      <a:pt x="968" y="1488"/>
                    </a:lnTo>
                    <a:cubicBezTo>
                      <a:pt x="964" y="1475"/>
                      <a:pt x="959" y="1462"/>
                      <a:pt x="956" y="1448"/>
                    </a:cubicBezTo>
                    <a:cubicBezTo>
                      <a:pt x="952" y="1433"/>
                      <a:pt x="949" y="1417"/>
                      <a:pt x="944" y="1401"/>
                    </a:cubicBezTo>
                    <a:cubicBezTo>
                      <a:pt x="943" y="1396"/>
                      <a:pt x="941" y="1384"/>
                      <a:pt x="940" y="1372"/>
                    </a:cubicBezTo>
                    <a:lnTo>
                      <a:pt x="940" y="1372"/>
                    </a:lnTo>
                    <a:cubicBezTo>
                      <a:pt x="940" y="1369"/>
                      <a:pt x="939" y="1366"/>
                      <a:pt x="939" y="1364"/>
                    </a:cubicBezTo>
                    <a:cubicBezTo>
                      <a:pt x="938" y="1344"/>
                      <a:pt x="938" y="1321"/>
                      <a:pt x="938" y="1301"/>
                    </a:cubicBezTo>
                    <a:cubicBezTo>
                      <a:pt x="938" y="1283"/>
                      <a:pt x="940" y="1265"/>
                      <a:pt x="940" y="1248"/>
                    </a:cubicBezTo>
                    <a:lnTo>
                      <a:pt x="940" y="1248"/>
                    </a:lnTo>
                    <a:cubicBezTo>
                      <a:pt x="950" y="1207"/>
                      <a:pt x="961" y="1168"/>
                      <a:pt x="972" y="1129"/>
                    </a:cubicBezTo>
                    <a:lnTo>
                      <a:pt x="972" y="1129"/>
                    </a:lnTo>
                    <a:cubicBezTo>
                      <a:pt x="986" y="1108"/>
                      <a:pt x="995" y="1082"/>
                      <a:pt x="1007" y="1060"/>
                    </a:cubicBezTo>
                    <a:cubicBezTo>
                      <a:pt x="1015" y="1047"/>
                      <a:pt x="1023" y="1034"/>
                      <a:pt x="1032" y="1021"/>
                    </a:cubicBezTo>
                    <a:lnTo>
                      <a:pt x="1039" y="1012"/>
                    </a:lnTo>
                    <a:lnTo>
                      <a:pt x="1039" y="1012"/>
                    </a:lnTo>
                    <a:cubicBezTo>
                      <a:pt x="1067" y="983"/>
                      <a:pt x="1094" y="957"/>
                      <a:pt x="1123" y="929"/>
                    </a:cubicBezTo>
                    <a:cubicBezTo>
                      <a:pt x="1124" y="928"/>
                      <a:pt x="1125" y="927"/>
                      <a:pt x="1126" y="926"/>
                    </a:cubicBezTo>
                    <a:lnTo>
                      <a:pt x="1126" y="926"/>
                    </a:lnTo>
                    <a:cubicBezTo>
                      <a:pt x="1140" y="916"/>
                      <a:pt x="1155" y="906"/>
                      <a:pt x="1171" y="897"/>
                    </a:cubicBezTo>
                    <a:cubicBezTo>
                      <a:pt x="1190" y="886"/>
                      <a:pt x="1210" y="876"/>
                      <a:pt x="1231" y="865"/>
                    </a:cubicBezTo>
                    <a:lnTo>
                      <a:pt x="1231" y="865"/>
                    </a:lnTo>
                    <a:cubicBezTo>
                      <a:pt x="1266" y="853"/>
                      <a:pt x="1301" y="844"/>
                      <a:pt x="1337" y="835"/>
                    </a:cubicBezTo>
                    <a:lnTo>
                      <a:pt x="1337" y="835"/>
                    </a:lnTo>
                    <a:cubicBezTo>
                      <a:pt x="1345" y="836"/>
                      <a:pt x="1351" y="836"/>
                      <a:pt x="1357" y="836"/>
                    </a:cubicBezTo>
                    <a:cubicBezTo>
                      <a:pt x="1383" y="836"/>
                      <a:pt x="1392" y="829"/>
                      <a:pt x="1384" y="827"/>
                    </a:cubicBezTo>
                    <a:lnTo>
                      <a:pt x="1384" y="827"/>
                    </a:lnTo>
                    <a:cubicBezTo>
                      <a:pt x="1372" y="829"/>
                      <a:pt x="1361" y="830"/>
                      <a:pt x="1350" y="832"/>
                    </a:cubicBezTo>
                    <a:lnTo>
                      <a:pt x="1350" y="832"/>
                    </a:lnTo>
                    <a:cubicBezTo>
                      <a:pt x="1354" y="831"/>
                      <a:pt x="1357" y="830"/>
                      <a:pt x="1361" y="829"/>
                    </a:cubicBezTo>
                    <a:cubicBezTo>
                      <a:pt x="1368" y="827"/>
                      <a:pt x="1374" y="827"/>
                      <a:pt x="1378" y="827"/>
                    </a:cubicBezTo>
                    <a:cubicBezTo>
                      <a:pt x="1381" y="827"/>
                      <a:pt x="1382" y="827"/>
                      <a:pt x="1384" y="827"/>
                    </a:cubicBezTo>
                    <a:lnTo>
                      <a:pt x="1384" y="827"/>
                    </a:lnTo>
                    <a:cubicBezTo>
                      <a:pt x="1397" y="825"/>
                      <a:pt x="1409" y="824"/>
                      <a:pt x="1420" y="824"/>
                    </a:cubicBezTo>
                    <a:close/>
                    <a:moveTo>
                      <a:pt x="1427" y="0"/>
                    </a:moveTo>
                    <a:cubicBezTo>
                      <a:pt x="1425" y="0"/>
                      <a:pt x="1423" y="0"/>
                      <a:pt x="1420" y="0"/>
                    </a:cubicBezTo>
                    <a:cubicBezTo>
                      <a:pt x="858" y="8"/>
                      <a:pt x="379" y="357"/>
                      <a:pt x="183" y="880"/>
                    </a:cubicBezTo>
                    <a:cubicBezTo>
                      <a:pt x="0" y="1366"/>
                      <a:pt x="162" y="1971"/>
                      <a:pt x="563" y="2302"/>
                    </a:cubicBezTo>
                    <a:cubicBezTo>
                      <a:pt x="813" y="2508"/>
                      <a:pt x="1124" y="2620"/>
                      <a:pt x="1436" y="2620"/>
                    </a:cubicBezTo>
                    <a:cubicBezTo>
                      <a:pt x="1660" y="2620"/>
                      <a:pt x="1885" y="2562"/>
                      <a:pt x="2089" y="2441"/>
                    </a:cubicBezTo>
                    <a:cubicBezTo>
                      <a:pt x="2576" y="2149"/>
                      <a:pt x="2802" y="1592"/>
                      <a:pt x="2703" y="1043"/>
                    </a:cubicBezTo>
                    <a:cubicBezTo>
                      <a:pt x="2597" y="455"/>
                      <a:pt x="2055" y="36"/>
                      <a:pt x="1477" y="3"/>
                    </a:cubicBezTo>
                    <a:lnTo>
                      <a:pt x="1477" y="3"/>
                    </a:lnTo>
                    <a:cubicBezTo>
                      <a:pt x="1461" y="1"/>
                      <a:pt x="1444" y="0"/>
                      <a:pt x="1427" y="0"/>
                    </a:cubicBezTo>
                    <a:close/>
                  </a:path>
                </a:pathLst>
              </a:custGeom>
              <a:grpFill/>
              <a:ln>
                <a:solidFill>
                  <a:schemeClr val="tx1"/>
                </a:solidFill>
              </a:ln>
            </p:spPr>
            <p:txBody>
              <a:bodyPr spcFirstLastPara="1" wrap="square" lIns="121900" tIns="121900" rIns="121900" bIns="121900" anchor="ctr" anchorCtr="0">
                <a:noAutofit/>
              </a:bodyPr>
              <a:lstStyle/>
              <a:p>
                <a:endParaRPr sz="2400"/>
              </a:p>
            </p:txBody>
          </p:sp>
          <p:sp>
            <p:nvSpPr>
              <p:cNvPr id="350" name="Google Shape;350;p25"/>
              <p:cNvSpPr/>
              <p:nvPr/>
            </p:nvSpPr>
            <p:spPr>
              <a:xfrm>
                <a:off x="2768389" y="3749830"/>
                <a:ext cx="193099" cy="193100"/>
              </a:xfrm>
              <a:custGeom>
                <a:avLst/>
                <a:gdLst/>
                <a:ahLst/>
                <a:cxnLst/>
                <a:rect l="l" t="t" r="r" b="b"/>
                <a:pathLst>
                  <a:path w="1800" h="1800" extrusionOk="0">
                    <a:moveTo>
                      <a:pt x="900" y="1"/>
                    </a:moveTo>
                    <a:cubicBezTo>
                      <a:pt x="403" y="1"/>
                      <a:pt x="1" y="404"/>
                      <a:pt x="1" y="900"/>
                    </a:cubicBezTo>
                    <a:cubicBezTo>
                      <a:pt x="1" y="1397"/>
                      <a:pt x="403" y="1799"/>
                      <a:pt x="900" y="1799"/>
                    </a:cubicBezTo>
                    <a:cubicBezTo>
                      <a:pt x="1397" y="1799"/>
                      <a:pt x="1800" y="1397"/>
                      <a:pt x="1800" y="900"/>
                    </a:cubicBezTo>
                    <a:cubicBezTo>
                      <a:pt x="1800" y="404"/>
                      <a:pt x="1397" y="1"/>
                      <a:pt x="900" y="1"/>
                    </a:cubicBezTo>
                    <a:close/>
                  </a:path>
                </a:pathLst>
              </a:custGeom>
              <a:grpFill/>
              <a:ln>
                <a:solidFill>
                  <a:schemeClr val="tx1"/>
                </a:solidFill>
              </a:ln>
            </p:spPr>
            <p:txBody>
              <a:bodyPr spcFirstLastPara="1" wrap="square" lIns="121900" tIns="121900" rIns="121900" bIns="121900" anchor="ctr" anchorCtr="0">
                <a:noAutofit/>
              </a:bodyPr>
              <a:lstStyle/>
              <a:p>
                <a:endParaRPr sz="2400"/>
              </a:p>
            </p:txBody>
          </p:sp>
        </p:grpSp>
        <p:grpSp>
          <p:nvGrpSpPr>
            <p:cNvPr id="351" name="Google Shape;351;p25"/>
            <p:cNvGrpSpPr/>
            <p:nvPr/>
          </p:nvGrpSpPr>
          <p:grpSpPr>
            <a:xfrm>
              <a:off x="3029786" y="2876069"/>
              <a:ext cx="410152" cy="392893"/>
              <a:chOff x="2719471" y="1903616"/>
              <a:chExt cx="293189" cy="280852"/>
            </a:xfrm>
            <a:solidFill>
              <a:srgbClr val="92D050"/>
            </a:solidFill>
          </p:grpSpPr>
          <p:sp>
            <p:nvSpPr>
              <p:cNvPr id="352" name="Google Shape;352;p25"/>
              <p:cNvSpPr/>
              <p:nvPr/>
            </p:nvSpPr>
            <p:spPr>
              <a:xfrm>
                <a:off x="2719471" y="1903616"/>
                <a:ext cx="293189" cy="280852"/>
              </a:xfrm>
              <a:custGeom>
                <a:avLst/>
                <a:gdLst/>
                <a:ahLst/>
                <a:cxnLst/>
                <a:rect l="l" t="t" r="r" b="b"/>
                <a:pathLst>
                  <a:path w="2733" h="2618" extrusionOk="0">
                    <a:moveTo>
                      <a:pt x="944" y="1215"/>
                    </a:moveTo>
                    <a:cubicBezTo>
                      <a:pt x="943" y="1215"/>
                      <a:pt x="936" y="1239"/>
                      <a:pt x="933" y="1261"/>
                    </a:cubicBezTo>
                    <a:lnTo>
                      <a:pt x="933" y="1261"/>
                    </a:lnTo>
                    <a:cubicBezTo>
                      <a:pt x="943" y="1227"/>
                      <a:pt x="945" y="1215"/>
                      <a:pt x="944" y="1215"/>
                    </a:cubicBezTo>
                    <a:close/>
                    <a:moveTo>
                      <a:pt x="1901" y="1243"/>
                    </a:moveTo>
                    <a:cubicBezTo>
                      <a:pt x="1902" y="1246"/>
                      <a:pt x="1903" y="1250"/>
                      <a:pt x="1904" y="1253"/>
                    </a:cubicBezTo>
                    <a:cubicBezTo>
                      <a:pt x="1906" y="1264"/>
                      <a:pt x="1907" y="1272"/>
                      <a:pt x="1906" y="1275"/>
                    </a:cubicBezTo>
                    <a:lnTo>
                      <a:pt x="1906" y="1275"/>
                    </a:lnTo>
                    <a:cubicBezTo>
                      <a:pt x="1904" y="1264"/>
                      <a:pt x="1902" y="1253"/>
                      <a:pt x="1901" y="1243"/>
                    </a:cubicBezTo>
                    <a:close/>
                    <a:moveTo>
                      <a:pt x="1911" y="1352"/>
                    </a:moveTo>
                    <a:lnTo>
                      <a:pt x="1911" y="1352"/>
                    </a:lnTo>
                    <a:cubicBezTo>
                      <a:pt x="1911" y="1352"/>
                      <a:pt x="1911" y="1352"/>
                      <a:pt x="1911" y="1352"/>
                    </a:cubicBezTo>
                    <a:lnTo>
                      <a:pt x="1911" y="1352"/>
                    </a:lnTo>
                    <a:cubicBezTo>
                      <a:pt x="1911" y="1352"/>
                      <a:pt x="1911" y="1352"/>
                      <a:pt x="1911" y="1352"/>
                    </a:cubicBezTo>
                    <a:close/>
                    <a:moveTo>
                      <a:pt x="1859" y="1537"/>
                    </a:moveTo>
                    <a:cubicBezTo>
                      <a:pt x="1859" y="1537"/>
                      <a:pt x="1859" y="1537"/>
                      <a:pt x="1859" y="1537"/>
                    </a:cubicBezTo>
                    <a:cubicBezTo>
                      <a:pt x="1859" y="1537"/>
                      <a:pt x="1859" y="1537"/>
                      <a:pt x="1859" y="1537"/>
                    </a:cubicBezTo>
                    <a:close/>
                    <a:moveTo>
                      <a:pt x="1730" y="1691"/>
                    </a:moveTo>
                    <a:cubicBezTo>
                      <a:pt x="1725" y="1695"/>
                      <a:pt x="1720" y="1698"/>
                      <a:pt x="1715" y="1701"/>
                    </a:cubicBezTo>
                    <a:lnTo>
                      <a:pt x="1715" y="1701"/>
                    </a:lnTo>
                    <a:cubicBezTo>
                      <a:pt x="1720" y="1697"/>
                      <a:pt x="1725" y="1694"/>
                      <a:pt x="1730" y="1691"/>
                    </a:cubicBezTo>
                    <a:close/>
                    <a:moveTo>
                      <a:pt x="1432" y="830"/>
                    </a:moveTo>
                    <a:cubicBezTo>
                      <a:pt x="1449" y="830"/>
                      <a:pt x="1467" y="832"/>
                      <a:pt x="1485" y="832"/>
                    </a:cubicBezTo>
                    <a:lnTo>
                      <a:pt x="1485" y="832"/>
                    </a:lnTo>
                    <a:cubicBezTo>
                      <a:pt x="1525" y="842"/>
                      <a:pt x="1564" y="853"/>
                      <a:pt x="1603" y="864"/>
                    </a:cubicBezTo>
                    <a:lnTo>
                      <a:pt x="1603" y="864"/>
                    </a:lnTo>
                    <a:cubicBezTo>
                      <a:pt x="1625" y="878"/>
                      <a:pt x="1650" y="887"/>
                      <a:pt x="1672" y="899"/>
                    </a:cubicBezTo>
                    <a:cubicBezTo>
                      <a:pt x="1686" y="907"/>
                      <a:pt x="1699" y="915"/>
                      <a:pt x="1711" y="924"/>
                    </a:cubicBezTo>
                    <a:lnTo>
                      <a:pt x="1721" y="931"/>
                    </a:lnTo>
                    <a:lnTo>
                      <a:pt x="1721" y="931"/>
                    </a:lnTo>
                    <a:cubicBezTo>
                      <a:pt x="1750" y="959"/>
                      <a:pt x="1776" y="986"/>
                      <a:pt x="1803" y="1015"/>
                    </a:cubicBezTo>
                    <a:cubicBezTo>
                      <a:pt x="1805" y="1016"/>
                      <a:pt x="1806" y="1017"/>
                      <a:pt x="1807" y="1018"/>
                    </a:cubicBezTo>
                    <a:lnTo>
                      <a:pt x="1807" y="1018"/>
                    </a:lnTo>
                    <a:cubicBezTo>
                      <a:pt x="1817" y="1032"/>
                      <a:pt x="1827" y="1047"/>
                      <a:pt x="1836" y="1063"/>
                    </a:cubicBezTo>
                    <a:cubicBezTo>
                      <a:pt x="1847" y="1082"/>
                      <a:pt x="1857" y="1102"/>
                      <a:pt x="1868" y="1123"/>
                    </a:cubicBezTo>
                    <a:lnTo>
                      <a:pt x="1868" y="1123"/>
                    </a:lnTo>
                    <a:cubicBezTo>
                      <a:pt x="1879" y="1158"/>
                      <a:pt x="1889" y="1193"/>
                      <a:pt x="1898" y="1229"/>
                    </a:cubicBezTo>
                    <a:lnTo>
                      <a:pt x="1898" y="1229"/>
                    </a:lnTo>
                    <a:cubicBezTo>
                      <a:pt x="1898" y="1225"/>
                      <a:pt x="1899" y="1221"/>
                      <a:pt x="1900" y="1216"/>
                    </a:cubicBezTo>
                    <a:lnTo>
                      <a:pt x="1900" y="1216"/>
                    </a:lnTo>
                    <a:cubicBezTo>
                      <a:pt x="1899" y="1224"/>
                      <a:pt x="1900" y="1233"/>
                      <a:pt x="1901" y="1243"/>
                    </a:cubicBezTo>
                    <a:lnTo>
                      <a:pt x="1901" y="1243"/>
                    </a:lnTo>
                    <a:cubicBezTo>
                      <a:pt x="1900" y="1238"/>
                      <a:pt x="1899" y="1234"/>
                      <a:pt x="1898" y="1229"/>
                    </a:cubicBezTo>
                    <a:lnTo>
                      <a:pt x="1898" y="1229"/>
                    </a:lnTo>
                    <a:cubicBezTo>
                      <a:pt x="1894" y="1262"/>
                      <a:pt x="1900" y="1279"/>
                      <a:pt x="1904" y="1279"/>
                    </a:cubicBezTo>
                    <a:cubicBezTo>
                      <a:pt x="1904" y="1279"/>
                      <a:pt x="1905" y="1278"/>
                      <a:pt x="1906" y="1275"/>
                    </a:cubicBezTo>
                    <a:lnTo>
                      <a:pt x="1906" y="1275"/>
                    </a:lnTo>
                    <a:cubicBezTo>
                      <a:pt x="1907" y="1288"/>
                      <a:pt x="1909" y="1301"/>
                      <a:pt x="1909" y="1312"/>
                    </a:cubicBezTo>
                    <a:cubicBezTo>
                      <a:pt x="1909" y="1329"/>
                      <a:pt x="1908" y="1344"/>
                      <a:pt x="1907" y="1360"/>
                    </a:cubicBezTo>
                    <a:lnTo>
                      <a:pt x="1907" y="1360"/>
                    </a:lnTo>
                    <a:cubicBezTo>
                      <a:pt x="1894" y="1389"/>
                      <a:pt x="1892" y="1439"/>
                      <a:pt x="1883" y="1470"/>
                    </a:cubicBezTo>
                    <a:cubicBezTo>
                      <a:pt x="1879" y="1483"/>
                      <a:pt x="1872" y="1498"/>
                      <a:pt x="1866" y="1512"/>
                    </a:cubicBezTo>
                    <a:lnTo>
                      <a:pt x="1866" y="1512"/>
                    </a:lnTo>
                    <a:cubicBezTo>
                      <a:pt x="1848" y="1544"/>
                      <a:pt x="1830" y="1577"/>
                      <a:pt x="1810" y="1609"/>
                    </a:cubicBezTo>
                    <a:lnTo>
                      <a:pt x="1810" y="1609"/>
                    </a:lnTo>
                    <a:cubicBezTo>
                      <a:pt x="1796" y="1621"/>
                      <a:pt x="1785" y="1637"/>
                      <a:pt x="1773" y="1650"/>
                    </a:cubicBezTo>
                    <a:lnTo>
                      <a:pt x="1740" y="1683"/>
                    </a:lnTo>
                    <a:cubicBezTo>
                      <a:pt x="1738" y="1684"/>
                      <a:pt x="1737" y="1686"/>
                      <a:pt x="1735" y="1687"/>
                    </a:cubicBezTo>
                    <a:lnTo>
                      <a:pt x="1735" y="1687"/>
                    </a:lnTo>
                    <a:cubicBezTo>
                      <a:pt x="1739" y="1685"/>
                      <a:pt x="1744" y="1683"/>
                      <a:pt x="1750" y="1680"/>
                    </a:cubicBezTo>
                    <a:lnTo>
                      <a:pt x="1750" y="1680"/>
                    </a:lnTo>
                    <a:cubicBezTo>
                      <a:pt x="1743" y="1683"/>
                      <a:pt x="1737" y="1687"/>
                      <a:pt x="1730" y="1691"/>
                    </a:cubicBezTo>
                    <a:lnTo>
                      <a:pt x="1730" y="1691"/>
                    </a:lnTo>
                    <a:cubicBezTo>
                      <a:pt x="1732" y="1690"/>
                      <a:pt x="1733" y="1688"/>
                      <a:pt x="1735" y="1687"/>
                    </a:cubicBezTo>
                    <a:lnTo>
                      <a:pt x="1735" y="1687"/>
                    </a:lnTo>
                    <a:cubicBezTo>
                      <a:pt x="1706" y="1701"/>
                      <a:pt x="1698" y="1707"/>
                      <a:pt x="1701" y="1707"/>
                    </a:cubicBezTo>
                    <a:cubicBezTo>
                      <a:pt x="1703" y="1707"/>
                      <a:pt x="1708" y="1705"/>
                      <a:pt x="1715" y="1701"/>
                    </a:cubicBezTo>
                    <a:lnTo>
                      <a:pt x="1715" y="1701"/>
                    </a:lnTo>
                    <a:cubicBezTo>
                      <a:pt x="1694" y="1715"/>
                      <a:pt x="1674" y="1732"/>
                      <a:pt x="1653" y="1743"/>
                    </a:cubicBezTo>
                    <a:cubicBezTo>
                      <a:pt x="1639" y="1751"/>
                      <a:pt x="1624" y="1757"/>
                      <a:pt x="1611" y="1765"/>
                    </a:cubicBezTo>
                    <a:cubicBezTo>
                      <a:pt x="1577" y="1775"/>
                      <a:pt x="1544" y="1786"/>
                      <a:pt x="1510" y="1794"/>
                    </a:cubicBezTo>
                    <a:lnTo>
                      <a:pt x="1510" y="1794"/>
                    </a:lnTo>
                    <a:cubicBezTo>
                      <a:pt x="1498" y="1792"/>
                      <a:pt x="1489" y="1792"/>
                      <a:pt x="1482" y="1792"/>
                    </a:cubicBezTo>
                    <a:cubicBezTo>
                      <a:pt x="1457" y="1792"/>
                      <a:pt x="1453" y="1798"/>
                      <a:pt x="1466" y="1800"/>
                    </a:cubicBezTo>
                    <a:lnTo>
                      <a:pt x="1466" y="1800"/>
                    </a:lnTo>
                    <a:cubicBezTo>
                      <a:pt x="1479" y="1798"/>
                      <a:pt x="1494" y="1795"/>
                      <a:pt x="1507" y="1794"/>
                    </a:cubicBezTo>
                    <a:lnTo>
                      <a:pt x="1507" y="1794"/>
                    </a:lnTo>
                    <a:cubicBezTo>
                      <a:pt x="1508" y="1794"/>
                      <a:pt x="1509" y="1794"/>
                      <a:pt x="1510" y="1794"/>
                    </a:cubicBezTo>
                    <a:lnTo>
                      <a:pt x="1510" y="1794"/>
                    </a:lnTo>
                    <a:cubicBezTo>
                      <a:pt x="1513" y="1794"/>
                      <a:pt x="1516" y="1795"/>
                      <a:pt x="1519" y="1795"/>
                    </a:cubicBezTo>
                    <a:lnTo>
                      <a:pt x="1519" y="1795"/>
                    </a:lnTo>
                    <a:cubicBezTo>
                      <a:pt x="1516" y="1795"/>
                      <a:pt x="1512" y="1794"/>
                      <a:pt x="1509" y="1794"/>
                    </a:cubicBezTo>
                    <a:cubicBezTo>
                      <a:pt x="1508" y="1794"/>
                      <a:pt x="1508" y="1794"/>
                      <a:pt x="1507" y="1794"/>
                    </a:cubicBezTo>
                    <a:lnTo>
                      <a:pt x="1507" y="1794"/>
                    </a:lnTo>
                    <a:cubicBezTo>
                      <a:pt x="1503" y="1795"/>
                      <a:pt x="1499" y="1796"/>
                      <a:pt x="1494" y="1797"/>
                    </a:cubicBezTo>
                    <a:cubicBezTo>
                      <a:pt x="1485" y="1799"/>
                      <a:pt x="1478" y="1800"/>
                      <a:pt x="1472" y="1800"/>
                    </a:cubicBezTo>
                    <a:cubicBezTo>
                      <a:pt x="1470" y="1800"/>
                      <a:pt x="1468" y="1800"/>
                      <a:pt x="1466" y="1800"/>
                    </a:cubicBezTo>
                    <a:lnTo>
                      <a:pt x="1466" y="1800"/>
                    </a:lnTo>
                    <a:cubicBezTo>
                      <a:pt x="1463" y="1800"/>
                      <a:pt x="1460" y="1800"/>
                      <a:pt x="1458" y="1800"/>
                    </a:cubicBezTo>
                    <a:cubicBezTo>
                      <a:pt x="1448" y="1801"/>
                      <a:pt x="1438" y="1801"/>
                      <a:pt x="1428" y="1801"/>
                    </a:cubicBezTo>
                    <a:cubicBezTo>
                      <a:pt x="1402" y="1801"/>
                      <a:pt x="1377" y="1800"/>
                      <a:pt x="1351" y="1798"/>
                    </a:cubicBezTo>
                    <a:lnTo>
                      <a:pt x="1351" y="1798"/>
                    </a:lnTo>
                    <a:cubicBezTo>
                      <a:pt x="1329" y="1793"/>
                      <a:pt x="1308" y="1789"/>
                      <a:pt x="1286" y="1783"/>
                    </a:cubicBezTo>
                    <a:cubicBezTo>
                      <a:pt x="1272" y="1779"/>
                      <a:pt x="1258" y="1774"/>
                      <a:pt x="1245" y="1770"/>
                    </a:cubicBezTo>
                    <a:lnTo>
                      <a:pt x="1245" y="1770"/>
                    </a:lnTo>
                    <a:cubicBezTo>
                      <a:pt x="1246" y="1771"/>
                      <a:pt x="1248" y="1773"/>
                      <a:pt x="1250" y="1775"/>
                    </a:cubicBezTo>
                    <a:cubicBezTo>
                      <a:pt x="1248" y="1773"/>
                      <a:pt x="1246" y="1771"/>
                      <a:pt x="1244" y="1769"/>
                    </a:cubicBezTo>
                    <a:lnTo>
                      <a:pt x="1244" y="1769"/>
                    </a:lnTo>
                    <a:cubicBezTo>
                      <a:pt x="1244" y="1770"/>
                      <a:pt x="1244" y="1770"/>
                      <a:pt x="1245" y="1770"/>
                    </a:cubicBezTo>
                    <a:lnTo>
                      <a:pt x="1245" y="1770"/>
                    </a:lnTo>
                    <a:cubicBezTo>
                      <a:pt x="1230" y="1757"/>
                      <a:pt x="1216" y="1751"/>
                      <a:pt x="1207" y="1749"/>
                    </a:cubicBezTo>
                    <a:lnTo>
                      <a:pt x="1207" y="1749"/>
                    </a:lnTo>
                    <a:cubicBezTo>
                      <a:pt x="1221" y="1755"/>
                      <a:pt x="1233" y="1762"/>
                      <a:pt x="1244" y="1769"/>
                    </a:cubicBezTo>
                    <a:lnTo>
                      <a:pt x="1244" y="1769"/>
                    </a:lnTo>
                    <a:cubicBezTo>
                      <a:pt x="1235" y="1767"/>
                      <a:pt x="1226" y="1764"/>
                      <a:pt x="1218" y="1761"/>
                    </a:cubicBezTo>
                    <a:cubicBezTo>
                      <a:pt x="1197" y="1754"/>
                      <a:pt x="1194" y="1748"/>
                      <a:pt x="1202" y="1748"/>
                    </a:cubicBezTo>
                    <a:cubicBezTo>
                      <a:pt x="1203" y="1748"/>
                      <a:pt x="1205" y="1748"/>
                      <a:pt x="1207" y="1749"/>
                    </a:cubicBezTo>
                    <a:lnTo>
                      <a:pt x="1207" y="1749"/>
                    </a:lnTo>
                    <a:cubicBezTo>
                      <a:pt x="1186" y="1739"/>
                      <a:pt x="1163" y="1729"/>
                      <a:pt x="1147" y="1718"/>
                    </a:cubicBezTo>
                    <a:cubicBezTo>
                      <a:pt x="1137" y="1712"/>
                      <a:pt x="1127" y="1706"/>
                      <a:pt x="1118" y="1699"/>
                    </a:cubicBezTo>
                    <a:lnTo>
                      <a:pt x="1118" y="1699"/>
                    </a:lnTo>
                    <a:cubicBezTo>
                      <a:pt x="1117" y="1699"/>
                      <a:pt x="1117" y="1698"/>
                      <a:pt x="1117" y="1698"/>
                    </a:cubicBezTo>
                    <a:cubicBezTo>
                      <a:pt x="1098" y="1680"/>
                      <a:pt x="1072" y="1646"/>
                      <a:pt x="1048" y="1621"/>
                    </a:cubicBezTo>
                    <a:lnTo>
                      <a:pt x="1048" y="1621"/>
                    </a:lnTo>
                    <a:cubicBezTo>
                      <a:pt x="1056" y="1632"/>
                      <a:pt x="1058" y="1641"/>
                      <a:pt x="1055" y="1641"/>
                    </a:cubicBezTo>
                    <a:cubicBezTo>
                      <a:pt x="1053" y="1641"/>
                      <a:pt x="1048" y="1637"/>
                      <a:pt x="1040" y="1625"/>
                    </a:cubicBezTo>
                    <a:cubicBezTo>
                      <a:pt x="1035" y="1617"/>
                      <a:pt x="1029" y="1609"/>
                      <a:pt x="1024" y="1601"/>
                    </a:cubicBezTo>
                    <a:lnTo>
                      <a:pt x="1024" y="1601"/>
                    </a:lnTo>
                    <a:cubicBezTo>
                      <a:pt x="1031" y="1606"/>
                      <a:pt x="1040" y="1613"/>
                      <a:pt x="1048" y="1621"/>
                    </a:cubicBezTo>
                    <a:lnTo>
                      <a:pt x="1048" y="1621"/>
                    </a:lnTo>
                    <a:cubicBezTo>
                      <a:pt x="1042" y="1614"/>
                      <a:pt x="1034" y="1607"/>
                      <a:pt x="1023" y="1600"/>
                    </a:cubicBezTo>
                    <a:lnTo>
                      <a:pt x="1023" y="1600"/>
                    </a:lnTo>
                    <a:cubicBezTo>
                      <a:pt x="1023" y="1601"/>
                      <a:pt x="1024" y="1601"/>
                      <a:pt x="1024" y="1601"/>
                    </a:cubicBezTo>
                    <a:lnTo>
                      <a:pt x="1024" y="1601"/>
                    </a:lnTo>
                    <a:cubicBezTo>
                      <a:pt x="1022" y="1600"/>
                      <a:pt x="1020" y="1599"/>
                      <a:pt x="1019" y="1598"/>
                    </a:cubicBezTo>
                    <a:lnTo>
                      <a:pt x="1019" y="1598"/>
                    </a:lnTo>
                    <a:cubicBezTo>
                      <a:pt x="1020" y="1599"/>
                      <a:pt x="1022" y="1599"/>
                      <a:pt x="1023" y="1600"/>
                    </a:cubicBezTo>
                    <a:lnTo>
                      <a:pt x="1023" y="1600"/>
                    </a:lnTo>
                    <a:cubicBezTo>
                      <a:pt x="1016" y="1590"/>
                      <a:pt x="1009" y="1579"/>
                      <a:pt x="1002" y="1567"/>
                    </a:cubicBezTo>
                    <a:cubicBezTo>
                      <a:pt x="994" y="1553"/>
                      <a:pt x="988" y="1541"/>
                      <a:pt x="980" y="1528"/>
                    </a:cubicBezTo>
                    <a:lnTo>
                      <a:pt x="980" y="1528"/>
                    </a:lnTo>
                    <a:cubicBezTo>
                      <a:pt x="972" y="1494"/>
                      <a:pt x="952" y="1458"/>
                      <a:pt x="944" y="1425"/>
                    </a:cubicBezTo>
                    <a:cubicBezTo>
                      <a:pt x="941" y="1409"/>
                      <a:pt x="938" y="1393"/>
                      <a:pt x="934" y="1378"/>
                    </a:cubicBezTo>
                    <a:cubicBezTo>
                      <a:pt x="932" y="1340"/>
                      <a:pt x="932" y="1302"/>
                      <a:pt x="933" y="1265"/>
                    </a:cubicBezTo>
                    <a:cubicBezTo>
                      <a:pt x="933" y="1264"/>
                      <a:pt x="933" y="1262"/>
                      <a:pt x="933" y="1261"/>
                    </a:cubicBezTo>
                    <a:lnTo>
                      <a:pt x="933" y="1261"/>
                    </a:lnTo>
                    <a:cubicBezTo>
                      <a:pt x="932" y="1265"/>
                      <a:pt x="930" y="1271"/>
                      <a:pt x="929" y="1276"/>
                    </a:cubicBezTo>
                    <a:cubicBezTo>
                      <a:pt x="933" y="1261"/>
                      <a:pt x="936" y="1245"/>
                      <a:pt x="938" y="1229"/>
                    </a:cubicBezTo>
                    <a:cubicBezTo>
                      <a:pt x="946" y="1193"/>
                      <a:pt x="957" y="1159"/>
                      <a:pt x="969" y="1124"/>
                    </a:cubicBezTo>
                    <a:lnTo>
                      <a:pt x="969" y="1124"/>
                    </a:lnTo>
                    <a:cubicBezTo>
                      <a:pt x="980" y="1104"/>
                      <a:pt x="990" y="1083"/>
                      <a:pt x="1002" y="1063"/>
                    </a:cubicBezTo>
                    <a:cubicBezTo>
                      <a:pt x="1010" y="1051"/>
                      <a:pt x="1017" y="1039"/>
                      <a:pt x="1025" y="1027"/>
                    </a:cubicBezTo>
                    <a:lnTo>
                      <a:pt x="1025" y="1027"/>
                    </a:lnTo>
                    <a:cubicBezTo>
                      <a:pt x="1023" y="1029"/>
                      <a:pt x="1021" y="1030"/>
                      <a:pt x="1019" y="1031"/>
                    </a:cubicBezTo>
                    <a:cubicBezTo>
                      <a:pt x="1021" y="1030"/>
                      <a:pt x="1023" y="1028"/>
                      <a:pt x="1025" y="1027"/>
                    </a:cubicBezTo>
                    <a:lnTo>
                      <a:pt x="1025" y="1027"/>
                    </a:lnTo>
                    <a:cubicBezTo>
                      <a:pt x="1025" y="1027"/>
                      <a:pt x="1025" y="1027"/>
                      <a:pt x="1025" y="1027"/>
                    </a:cubicBezTo>
                    <a:lnTo>
                      <a:pt x="1025" y="1027"/>
                    </a:lnTo>
                    <a:cubicBezTo>
                      <a:pt x="1048" y="1014"/>
                      <a:pt x="1057" y="1000"/>
                      <a:pt x="1058" y="993"/>
                    </a:cubicBezTo>
                    <a:lnTo>
                      <a:pt x="1058" y="993"/>
                    </a:lnTo>
                    <a:cubicBezTo>
                      <a:pt x="1047" y="1006"/>
                      <a:pt x="1036" y="1019"/>
                      <a:pt x="1025" y="1027"/>
                    </a:cubicBezTo>
                    <a:lnTo>
                      <a:pt x="1025" y="1027"/>
                    </a:lnTo>
                    <a:cubicBezTo>
                      <a:pt x="1028" y="1022"/>
                      <a:pt x="1031" y="1017"/>
                      <a:pt x="1034" y="1012"/>
                    </a:cubicBezTo>
                    <a:cubicBezTo>
                      <a:pt x="1044" y="996"/>
                      <a:pt x="1052" y="990"/>
                      <a:pt x="1056" y="990"/>
                    </a:cubicBezTo>
                    <a:cubicBezTo>
                      <a:pt x="1058" y="990"/>
                      <a:pt x="1058" y="991"/>
                      <a:pt x="1058" y="993"/>
                    </a:cubicBezTo>
                    <a:lnTo>
                      <a:pt x="1058" y="993"/>
                    </a:lnTo>
                    <a:cubicBezTo>
                      <a:pt x="1073" y="976"/>
                      <a:pt x="1087" y="957"/>
                      <a:pt x="1099" y="946"/>
                    </a:cubicBezTo>
                    <a:cubicBezTo>
                      <a:pt x="1105" y="941"/>
                      <a:pt x="1122" y="928"/>
                      <a:pt x="1131" y="921"/>
                    </a:cubicBezTo>
                    <a:lnTo>
                      <a:pt x="1131" y="921"/>
                    </a:lnTo>
                    <a:cubicBezTo>
                      <a:pt x="1163" y="901"/>
                      <a:pt x="1220" y="884"/>
                      <a:pt x="1245" y="860"/>
                    </a:cubicBezTo>
                    <a:lnTo>
                      <a:pt x="1245" y="860"/>
                    </a:lnTo>
                    <a:cubicBezTo>
                      <a:pt x="1258" y="856"/>
                      <a:pt x="1271" y="851"/>
                      <a:pt x="1285" y="848"/>
                    </a:cubicBezTo>
                    <a:cubicBezTo>
                      <a:pt x="1300" y="844"/>
                      <a:pt x="1315" y="841"/>
                      <a:pt x="1332" y="836"/>
                    </a:cubicBezTo>
                    <a:cubicBezTo>
                      <a:pt x="1336" y="835"/>
                      <a:pt x="1349" y="833"/>
                      <a:pt x="1360" y="832"/>
                    </a:cubicBezTo>
                    <a:lnTo>
                      <a:pt x="1360" y="832"/>
                    </a:lnTo>
                    <a:cubicBezTo>
                      <a:pt x="1364" y="832"/>
                      <a:pt x="1367" y="831"/>
                      <a:pt x="1369" y="831"/>
                    </a:cubicBezTo>
                    <a:cubicBezTo>
                      <a:pt x="1389" y="830"/>
                      <a:pt x="1412" y="830"/>
                      <a:pt x="1432" y="830"/>
                    </a:cubicBezTo>
                    <a:close/>
                    <a:moveTo>
                      <a:pt x="1429" y="0"/>
                    </a:moveTo>
                    <a:cubicBezTo>
                      <a:pt x="1052" y="0"/>
                      <a:pt x="670" y="165"/>
                      <a:pt x="430" y="455"/>
                    </a:cubicBezTo>
                    <a:cubicBezTo>
                      <a:pt x="76" y="885"/>
                      <a:pt x="1" y="1493"/>
                      <a:pt x="292" y="1981"/>
                    </a:cubicBezTo>
                    <a:cubicBezTo>
                      <a:pt x="539" y="2393"/>
                      <a:pt x="975" y="2618"/>
                      <a:pt x="1436" y="2618"/>
                    </a:cubicBezTo>
                    <a:cubicBezTo>
                      <a:pt x="1520" y="2618"/>
                      <a:pt x="1605" y="2610"/>
                      <a:pt x="1690" y="2595"/>
                    </a:cubicBezTo>
                    <a:cubicBezTo>
                      <a:pt x="2278" y="2489"/>
                      <a:pt x="2696" y="1947"/>
                      <a:pt x="2729" y="1369"/>
                    </a:cubicBezTo>
                    <a:lnTo>
                      <a:pt x="2729" y="1369"/>
                    </a:lnTo>
                    <a:cubicBezTo>
                      <a:pt x="2732" y="1350"/>
                      <a:pt x="2733" y="1331"/>
                      <a:pt x="2732" y="1312"/>
                    </a:cubicBezTo>
                    <a:cubicBezTo>
                      <a:pt x="2724" y="750"/>
                      <a:pt x="2375" y="271"/>
                      <a:pt x="1853" y="75"/>
                    </a:cubicBezTo>
                    <a:cubicBezTo>
                      <a:pt x="1718" y="24"/>
                      <a:pt x="1574" y="0"/>
                      <a:pt x="1429" y="0"/>
                    </a:cubicBezTo>
                    <a:close/>
                  </a:path>
                </a:pathLst>
              </a:custGeom>
              <a:grpFill/>
              <a:ln>
                <a:solidFill>
                  <a:schemeClr val="tx1"/>
                </a:solidFill>
              </a:ln>
            </p:spPr>
            <p:txBody>
              <a:bodyPr spcFirstLastPara="1" wrap="square" lIns="121900" tIns="121900" rIns="121900" bIns="121900" anchor="ctr" anchorCtr="0">
                <a:noAutofit/>
              </a:bodyPr>
              <a:lstStyle/>
              <a:p>
                <a:endParaRPr sz="2400"/>
              </a:p>
            </p:txBody>
          </p:sp>
          <p:sp>
            <p:nvSpPr>
              <p:cNvPr id="353" name="Google Shape;353;p25"/>
              <p:cNvSpPr/>
              <p:nvPr/>
            </p:nvSpPr>
            <p:spPr>
              <a:xfrm>
                <a:off x="2775469" y="1947814"/>
                <a:ext cx="192992" cy="193099"/>
              </a:xfrm>
              <a:custGeom>
                <a:avLst/>
                <a:gdLst/>
                <a:ahLst/>
                <a:cxnLst/>
                <a:rect l="l" t="t" r="r" b="b"/>
                <a:pathLst>
                  <a:path w="1799" h="1800" extrusionOk="0">
                    <a:moveTo>
                      <a:pt x="900" y="1"/>
                    </a:moveTo>
                    <a:cubicBezTo>
                      <a:pt x="402" y="1"/>
                      <a:pt x="0" y="403"/>
                      <a:pt x="0" y="900"/>
                    </a:cubicBezTo>
                    <a:cubicBezTo>
                      <a:pt x="0" y="1397"/>
                      <a:pt x="402" y="1800"/>
                      <a:pt x="900" y="1800"/>
                    </a:cubicBezTo>
                    <a:cubicBezTo>
                      <a:pt x="1396" y="1800"/>
                      <a:pt x="1798" y="1397"/>
                      <a:pt x="1798" y="900"/>
                    </a:cubicBezTo>
                    <a:cubicBezTo>
                      <a:pt x="1798" y="403"/>
                      <a:pt x="1396" y="1"/>
                      <a:pt x="900" y="1"/>
                    </a:cubicBezTo>
                    <a:close/>
                  </a:path>
                </a:pathLst>
              </a:custGeom>
              <a:grpFill/>
              <a:ln>
                <a:solidFill>
                  <a:schemeClr val="tx1"/>
                </a:solidFill>
              </a:ln>
            </p:spPr>
            <p:txBody>
              <a:bodyPr spcFirstLastPara="1" wrap="square" lIns="121900" tIns="121900" rIns="121900" bIns="121900" anchor="ctr" anchorCtr="0">
                <a:noAutofit/>
              </a:bodyPr>
              <a:lstStyle/>
              <a:p>
                <a:endParaRPr sz="2400"/>
              </a:p>
            </p:txBody>
          </p:sp>
        </p:grpSp>
        <p:grpSp>
          <p:nvGrpSpPr>
            <p:cNvPr id="354" name="Google Shape;354;p25"/>
            <p:cNvGrpSpPr/>
            <p:nvPr/>
          </p:nvGrpSpPr>
          <p:grpSpPr>
            <a:xfrm>
              <a:off x="3029635" y="4095052"/>
              <a:ext cx="410303" cy="392893"/>
              <a:chOff x="2986052" y="2804088"/>
              <a:chExt cx="293297" cy="280852"/>
            </a:xfrm>
            <a:solidFill>
              <a:schemeClr val="tx1"/>
            </a:solidFill>
          </p:grpSpPr>
          <p:sp>
            <p:nvSpPr>
              <p:cNvPr id="355" name="Google Shape;355;p25"/>
              <p:cNvSpPr/>
              <p:nvPr/>
            </p:nvSpPr>
            <p:spPr>
              <a:xfrm>
                <a:off x="2986052" y="2804088"/>
                <a:ext cx="293297" cy="280852"/>
              </a:xfrm>
              <a:custGeom>
                <a:avLst/>
                <a:gdLst/>
                <a:ahLst/>
                <a:cxnLst/>
                <a:rect l="l" t="t" r="r" b="b"/>
                <a:pathLst>
                  <a:path w="2734" h="2618" extrusionOk="0">
                    <a:moveTo>
                      <a:pt x="1249" y="855"/>
                    </a:moveTo>
                    <a:cubicBezTo>
                      <a:pt x="1249" y="855"/>
                      <a:pt x="1249" y="855"/>
                      <a:pt x="1249" y="855"/>
                    </a:cubicBezTo>
                    <a:lnTo>
                      <a:pt x="1249" y="855"/>
                    </a:lnTo>
                    <a:cubicBezTo>
                      <a:pt x="1249" y="855"/>
                      <a:pt x="1249" y="855"/>
                      <a:pt x="1249" y="855"/>
                    </a:cubicBezTo>
                    <a:close/>
                    <a:moveTo>
                      <a:pt x="1212" y="871"/>
                    </a:moveTo>
                    <a:cubicBezTo>
                      <a:pt x="1202" y="874"/>
                      <a:pt x="1194" y="877"/>
                      <a:pt x="1194" y="877"/>
                    </a:cubicBezTo>
                    <a:cubicBezTo>
                      <a:pt x="1193" y="877"/>
                      <a:pt x="1198" y="875"/>
                      <a:pt x="1212" y="871"/>
                    </a:cubicBezTo>
                    <a:close/>
                    <a:moveTo>
                      <a:pt x="944" y="1215"/>
                    </a:moveTo>
                    <a:cubicBezTo>
                      <a:pt x="943" y="1215"/>
                      <a:pt x="935" y="1240"/>
                      <a:pt x="933" y="1262"/>
                    </a:cubicBezTo>
                    <a:lnTo>
                      <a:pt x="933" y="1262"/>
                    </a:lnTo>
                    <a:cubicBezTo>
                      <a:pt x="943" y="1227"/>
                      <a:pt x="945" y="1215"/>
                      <a:pt x="944" y="1215"/>
                    </a:cubicBezTo>
                    <a:close/>
                    <a:moveTo>
                      <a:pt x="1902" y="1244"/>
                    </a:moveTo>
                    <a:lnTo>
                      <a:pt x="1902" y="1244"/>
                    </a:lnTo>
                    <a:cubicBezTo>
                      <a:pt x="1902" y="1247"/>
                      <a:pt x="1903" y="1250"/>
                      <a:pt x="1904" y="1253"/>
                    </a:cubicBezTo>
                    <a:cubicBezTo>
                      <a:pt x="1907" y="1264"/>
                      <a:pt x="1907" y="1272"/>
                      <a:pt x="1906" y="1275"/>
                    </a:cubicBezTo>
                    <a:lnTo>
                      <a:pt x="1906" y="1275"/>
                    </a:lnTo>
                    <a:cubicBezTo>
                      <a:pt x="1905" y="1265"/>
                      <a:pt x="1903" y="1254"/>
                      <a:pt x="1902" y="1244"/>
                    </a:cubicBezTo>
                    <a:close/>
                    <a:moveTo>
                      <a:pt x="1431" y="830"/>
                    </a:moveTo>
                    <a:cubicBezTo>
                      <a:pt x="1448" y="830"/>
                      <a:pt x="1467" y="832"/>
                      <a:pt x="1485" y="832"/>
                    </a:cubicBezTo>
                    <a:lnTo>
                      <a:pt x="1485" y="832"/>
                    </a:lnTo>
                    <a:cubicBezTo>
                      <a:pt x="1526" y="842"/>
                      <a:pt x="1566" y="853"/>
                      <a:pt x="1606" y="865"/>
                    </a:cubicBezTo>
                    <a:lnTo>
                      <a:pt x="1606" y="865"/>
                    </a:lnTo>
                    <a:cubicBezTo>
                      <a:pt x="1627" y="878"/>
                      <a:pt x="1652" y="887"/>
                      <a:pt x="1672" y="899"/>
                    </a:cubicBezTo>
                    <a:cubicBezTo>
                      <a:pt x="1686" y="906"/>
                      <a:pt x="1699" y="916"/>
                      <a:pt x="1712" y="925"/>
                    </a:cubicBezTo>
                    <a:lnTo>
                      <a:pt x="1721" y="931"/>
                    </a:lnTo>
                    <a:lnTo>
                      <a:pt x="1721" y="931"/>
                    </a:lnTo>
                    <a:cubicBezTo>
                      <a:pt x="1749" y="958"/>
                      <a:pt x="1776" y="986"/>
                      <a:pt x="1804" y="1014"/>
                    </a:cubicBezTo>
                    <a:cubicBezTo>
                      <a:pt x="1804" y="1014"/>
                      <a:pt x="1805" y="1015"/>
                      <a:pt x="1805" y="1015"/>
                    </a:cubicBezTo>
                    <a:lnTo>
                      <a:pt x="1805" y="1015"/>
                    </a:lnTo>
                    <a:cubicBezTo>
                      <a:pt x="1815" y="1031"/>
                      <a:pt x="1826" y="1046"/>
                      <a:pt x="1835" y="1063"/>
                    </a:cubicBezTo>
                    <a:cubicBezTo>
                      <a:pt x="1847" y="1083"/>
                      <a:pt x="1857" y="1102"/>
                      <a:pt x="1868" y="1123"/>
                    </a:cubicBezTo>
                    <a:lnTo>
                      <a:pt x="1868" y="1123"/>
                    </a:lnTo>
                    <a:cubicBezTo>
                      <a:pt x="1880" y="1159"/>
                      <a:pt x="1889" y="1194"/>
                      <a:pt x="1898" y="1230"/>
                    </a:cubicBezTo>
                    <a:lnTo>
                      <a:pt x="1898" y="1230"/>
                    </a:lnTo>
                    <a:cubicBezTo>
                      <a:pt x="1898" y="1226"/>
                      <a:pt x="1899" y="1221"/>
                      <a:pt x="1900" y="1216"/>
                    </a:cubicBezTo>
                    <a:lnTo>
                      <a:pt x="1900" y="1216"/>
                    </a:lnTo>
                    <a:cubicBezTo>
                      <a:pt x="1900" y="1224"/>
                      <a:pt x="1900" y="1234"/>
                      <a:pt x="1902" y="1244"/>
                    </a:cubicBezTo>
                    <a:lnTo>
                      <a:pt x="1902" y="1244"/>
                    </a:lnTo>
                    <a:cubicBezTo>
                      <a:pt x="1900" y="1240"/>
                      <a:pt x="1899" y="1235"/>
                      <a:pt x="1898" y="1230"/>
                    </a:cubicBezTo>
                    <a:lnTo>
                      <a:pt x="1898" y="1230"/>
                    </a:lnTo>
                    <a:cubicBezTo>
                      <a:pt x="1895" y="1262"/>
                      <a:pt x="1900" y="1278"/>
                      <a:pt x="1904" y="1278"/>
                    </a:cubicBezTo>
                    <a:cubicBezTo>
                      <a:pt x="1905" y="1278"/>
                      <a:pt x="1905" y="1277"/>
                      <a:pt x="1906" y="1275"/>
                    </a:cubicBezTo>
                    <a:lnTo>
                      <a:pt x="1906" y="1275"/>
                    </a:lnTo>
                    <a:cubicBezTo>
                      <a:pt x="1908" y="1288"/>
                      <a:pt x="1909" y="1301"/>
                      <a:pt x="1909" y="1313"/>
                    </a:cubicBezTo>
                    <a:cubicBezTo>
                      <a:pt x="1909" y="1329"/>
                      <a:pt x="1908" y="1344"/>
                      <a:pt x="1907" y="1360"/>
                    </a:cubicBezTo>
                    <a:lnTo>
                      <a:pt x="1907" y="1360"/>
                    </a:lnTo>
                    <a:cubicBezTo>
                      <a:pt x="1895" y="1389"/>
                      <a:pt x="1893" y="1439"/>
                      <a:pt x="1884" y="1469"/>
                    </a:cubicBezTo>
                    <a:cubicBezTo>
                      <a:pt x="1879" y="1483"/>
                      <a:pt x="1870" y="1500"/>
                      <a:pt x="1864" y="1517"/>
                    </a:cubicBezTo>
                    <a:lnTo>
                      <a:pt x="1864" y="1517"/>
                    </a:lnTo>
                    <a:cubicBezTo>
                      <a:pt x="1847" y="1548"/>
                      <a:pt x="1829" y="1579"/>
                      <a:pt x="1809" y="1609"/>
                    </a:cubicBezTo>
                    <a:lnTo>
                      <a:pt x="1809" y="1609"/>
                    </a:lnTo>
                    <a:cubicBezTo>
                      <a:pt x="1797" y="1620"/>
                      <a:pt x="1785" y="1637"/>
                      <a:pt x="1773" y="1650"/>
                    </a:cubicBezTo>
                    <a:lnTo>
                      <a:pt x="1740" y="1683"/>
                    </a:lnTo>
                    <a:cubicBezTo>
                      <a:pt x="1739" y="1684"/>
                      <a:pt x="1738" y="1685"/>
                      <a:pt x="1737" y="1685"/>
                    </a:cubicBezTo>
                    <a:lnTo>
                      <a:pt x="1737" y="1685"/>
                    </a:lnTo>
                    <a:cubicBezTo>
                      <a:pt x="1741" y="1684"/>
                      <a:pt x="1744" y="1682"/>
                      <a:pt x="1747" y="1681"/>
                    </a:cubicBezTo>
                    <a:lnTo>
                      <a:pt x="1747" y="1681"/>
                    </a:lnTo>
                    <a:cubicBezTo>
                      <a:pt x="1743" y="1683"/>
                      <a:pt x="1739" y="1685"/>
                      <a:pt x="1736" y="1687"/>
                    </a:cubicBezTo>
                    <a:lnTo>
                      <a:pt x="1736" y="1687"/>
                    </a:lnTo>
                    <a:cubicBezTo>
                      <a:pt x="1726" y="1695"/>
                      <a:pt x="1717" y="1701"/>
                      <a:pt x="1710" y="1704"/>
                    </a:cubicBezTo>
                    <a:lnTo>
                      <a:pt x="1710" y="1704"/>
                    </a:lnTo>
                    <a:cubicBezTo>
                      <a:pt x="1718" y="1698"/>
                      <a:pt x="1727" y="1692"/>
                      <a:pt x="1736" y="1687"/>
                    </a:cubicBezTo>
                    <a:lnTo>
                      <a:pt x="1736" y="1687"/>
                    </a:lnTo>
                    <a:cubicBezTo>
                      <a:pt x="1736" y="1686"/>
                      <a:pt x="1737" y="1686"/>
                      <a:pt x="1737" y="1685"/>
                    </a:cubicBezTo>
                    <a:lnTo>
                      <a:pt x="1737" y="1685"/>
                    </a:lnTo>
                    <a:cubicBezTo>
                      <a:pt x="1707" y="1700"/>
                      <a:pt x="1698" y="1707"/>
                      <a:pt x="1701" y="1707"/>
                    </a:cubicBezTo>
                    <a:cubicBezTo>
                      <a:pt x="1703" y="1707"/>
                      <a:pt x="1706" y="1706"/>
                      <a:pt x="1710" y="1704"/>
                    </a:cubicBezTo>
                    <a:lnTo>
                      <a:pt x="1710" y="1704"/>
                    </a:lnTo>
                    <a:cubicBezTo>
                      <a:pt x="1691" y="1717"/>
                      <a:pt x="1673" y="1732"/>
                      <a:pt x="1653" y="1743"/>
                    </a:cubicBezTo>
                    <a:cubicBezTo>
                      <a:pt x="1639" y="1750"/>
                      <a:pt x="1625" y="1758"/>
                      <a:pt x="1610" y="1765"/>
                    </a:cubicBezTo>
                    <a:cubicBezTo>
                      <a:pt x="1577" y="1775"/>
                      <a:pt x="1542" y="1786"/>
                      <a:pt x="1508" y="1794"/>
                    </a:cubicBezTo>
                    <a:lnTo>
                      <a:pt x="1508" y="1794"/>
                    </a:lnTo>
                    <a:cubicBezTo>
                      <a:pt x="1497" y="1792"/>
                      <a:pt x="1488" y="1792"/>
                      <a:pt x="1480" y="1792"/>
                    </a:cubicBezTo>
                    <a:cubicBezTo>
                      <a:pt x="1456" y="1792"/>
                      <a:pt x="1453" y="1799"/>
                      <a:pt x="1470" y="1799"/>
                    </a:cubicBezTo>
                    <a:lnTo>
                      <a:pt x="1470" y="1799"/>
                    </a:lnTo>
                    <a:cubicBezTo>
                      <a:pt x="1481" y="1797"/>
                      <a:pt x="1494" y="1795"/>
                      <a:pt x="1506" y="1794"/>
                    </a:cubicBezTo>
                    <a:lnTo>
                      <a:pt x="1506" y="1794"/>
                    </a:lnTo>
                    <a:cubicBezTo>
                      <a:pt x="1506" y="1794"/>
                      <a:pt x="1507" y="1794"/>
                      <a:pt x="1508" y="1794"/>
                    </a:cubicBezTo>
                    <a:lnTo>
                      <a:pt x="1508" y="1794"/>
                    </a:lnTo>
                    <a:cubicBezTo>
                      <a:pt x="1509" y="1794"/>
                      <a:pt x="1511" y="1794"/>
                      <a:pt x="1513" y="1795"/>
                    </a:cubicBezTo>
                    <a:lnTo>
                      <a:pt x="1513" y="1795"/>
                    </a:lnTo>
                    <a:cubicBezTo>
                      <a:pt x="1511" y="1794"/>
                      <a:pt x="1509" y="1794"/>
                      <a:pt x="1507" y="1794"/>
                    </a:cubicBezTo>
                    <a:cubicBezTo>
                      <a:pt x="1507" y="1794"/>
                      <a:pt x="1506" y="1794"/>
                      <a:pt x="1506" y="1794"/>
                    </a:cubicBezTo>
                    <a:lnTo>
                      <a:pt x="1506" y="1794"/>
                    </a:lnTo>
                    <a:cubicBezTo>
                      <a:pt x="1502" y="1795"/>
                      <a:pt x="1498" y="1796"/>
                      <a:pt x="1495" y="1796"/>
                    </a:cubicBezTo>
                    <a:cubicBezTo>
                      <a:pt x="1485" y="1798"/>
                      <a:pt x="1477" y="1799"/>
                      <a:pt x="1472" y="1799"/>
                    </a:cubicBezTo>
                    <a:cubicBezTo>
                      <a:pt x="1471" y="1799"/>
                      <a:pt x="1470" y="1799"/>
                      <a:pt x="1470" y="1799"/>
                    </a:cubicBezTo>
                    <a:lnTo>
                      <a:pt x="1470" y="1799"/>
                    </a:lnTo>
                    <a:cubicBezTo>
                      <a:pt x="1465" y="1800"/>
                      <a:pt x="1461" y="1800"/>
                      <a:pt x="1457" y="1801"/>
                    </a:cubicBezTo>
                    <a:cubicBezTo>
                      <a:pt x="1449" y="1801"/>
                      <a:pt x="1442" y="1801"/>
                      <a:pt x="1435" y="1801"/>
                    </a:cubicBezTo>
                    <a:cubicBezTo>
                      <a:pt x="1405" y="1801"/>
                      <a:pt x="1376" y="1799"/>
                      <a:pt x="1347" y="1798"/>
                    </a:cubicBezTo>
                    <a:lnTo>
                      <a:pt x="1347" y="1798"/>
                    </a:lnTo>
                    <a:cubicBezTo>
                      <a:pt x="1326" y="1793"/>
                      <a:pt x="1306" y="1789"/>
                      <a:pt x="1286" y="1783"/>
                    </a:cubicBezTo>
                    <a:cubicBezTo>
                      <a:pt x="1272" y="1779"/>
                      <a:pt x="1258" y="1774"/>
                      <a:pt x="1244" y="1769"/>
                    </a:cubicBezTo>
                    <a:lnTo>
                      <a:pt x="1244" y="1769"/>
                    </a:lnTo>
                    <a:cubicBezTo>
                      <a:pt x="1246" y="1771"/>
                      <a:pt x="1248" y="1773"/>
                      <a:pt x="1250" y="1775"/>
                    </a:cubicBezTo>
                    <a:cubicBezTo>
                      <a:pt x="1248" y="1773"/>
                      <a:pt x="1245" y="1771"/>
                      <a:pt x="1243" y="1769"/>
                    </a:cubicBezTo>
                    <a:lnTo>
                      <a:pt x="1243" y="1769"/>
                    </a:lnTo>
                    <a:cubicBezTo>
                      <a:pt x="1243" y="1769"/>
                      <a:pt x="1244" y="1769"/>
                      <a:pt x="1244" y="1769"/>
                    </a:cubicBezTo>
                    <a:lnTo>
                      <a:pt x="1244" y="1769"/>
                    </a:lnTo>
                    <a:cubicBezTo>
                      <a:pt x="1228" y="1755"/>
                      <a:pt x="1213" y="1749"/>
                      <a:pt x="1205" y="1748"/>
                    </a:cubicBezTo>
                    <a:lnTo>
                      <a:pt x="1205" y="1748"/>
                    </a:lnTo>
                    <a:cubicBezTo>
                      <a:pt x="1219" y="1755"/>
                      <a:pt x="1232" y="1761"/>
                      <a:pt x="1243" y="1769"/>
                    </a:cubicBezTo>
                    <a:lnTo>
                      <a:pt x="1243" y="1769"/>
                    </a:lnTo>
                    <a:cubicBezTo>
                      <a:pt x="1235" y="1766"/>
                      <a:pt x="1226" y="1763"/>
                      <a:pt x="1218" y="1761"/>
                    </a:cubicBezTo>
                    <a:cubicBezTo>
                      <a:pt x="1197" y="1754"/>
                      <a:pt x="1195" y="1748"/>
                      <a:pt x="1202" y="1748"/>
                    </a:cubicBezTo>
                    <a:cubicBezTo>
                      <a:pt x="1203" y="1748"/>
                      <a:pt x="1204" y="1748"/>
                      <a:pt x="1205" y="1748"/>
                    </a:cubicBezTo>
                    <a:lnTo>
                      <a:pt x="1205" y="1748"/>
                    </a:lnTo>
                    <a:cubicBezTo>
                      <a:pt x="1184" y="1738"/>
                      <a:pt x="1162" y="1729"/>
                      <a:pt x="1147" y="1719"/>
                    </a:cubicBezTo>
                    <a:cubicBezTo>
                      <a:pt x="1137" y="1713"/>
                      <a:pt x="1128" y="1707"/>
                      <a:pt x="1120" y="1701"/>
                    </a:cubicBezTo>
                    <a:lnTo>
                      <a:pt x="1120" y="1701"/>
                    </a:lnTo>
                    <a:cubicBezTo>
                      <a:pt x="1119" y="1700"/>
                      <a:pt x="1118" y="1699"/>
                      <a:pt x="1117" y="1698"/>
                    </a:cubicBezTo>
                    <a:cubicBezTo>
                      <a:pt x="1098" y="1680"/>
                      <a:pt x="1072" y="1644"/>
                      <a:pt x="1046" y="1619"/>
                    </a:cubicBezTo>
                    <a:lnTo>
                      <a:pt x="1046" y="1619"/>
                    </a:lnTo>
                    <a:cubicBezTo>
                      <a:pt x="1056" y="1631"/>
                      <a:pt x="1059" y="1641"/>
                      <a:pt x="1055" y="1641"/>
                    </a:cubicBezTo>
                    <a:cubicBezTo>
                      <a:pt x="1053" y="1641"/>
                      <a:pt x="1048" y="1636"/>
                      <a:pt x="1040" y="1626"/>
                    </a:cubicBezTo>
                    <a:cubicBezTo>
                      <a:pt x="1034" y="1617"/>
                      <a:pt x="1028" y="1608"/>
                      <a:pt x="1022" y="1599"/>
                    </a:cubicBezTo>
                    <a:lnTo>
                      <a:pt x="1022" y="1599"/>
                    </a:lnTo>
                    <a:cubicBezTo>
                      <a:pt x="1030" y="1604"/>
                      <a:pt x="1038" y="1611"/>
                      <a:pt x="1046" y="1619"/>
                    </a:cubicBezTo>
                    <a:lnTo>
                      <a:pt x="1046" y="1619"/>
                    </a:lnTo>
                    <a:cubicBezTo>
                      <a:pt x="1041" y="1613"/>
                      <a:pt x="1033" y="1605"/>
                      <a:pt x="1022" y="1599"/>
                    </a:cubicBezTo>
                    <a:lnTo>
                      <a:pt x="1022" y="1599"/>
                    </a:lnTo>
                    <a:cubicBezTo>
                      <a:pt x="1022" y="1599"/>
                      <a:pt x="1022" y="1599"/>
                      <a:pt x="1022" y="1599"/>
                    </a:cubicBezTo>
                    <a:lnTo>
                      <a:pt x="1022" y="1599"/>
                    </a:lnTo>
                    <a:cubicBezTo>
                      <a:pt x="1021" y="1598"/>
                      <a:pt x="1020" y="1598"/>
                      <a:pt x="1019" y="1597"/>
                    </a:cubicBezTo>
                    <a:lnTo>
                      <a:pt x="1019" y="1597"/>
                    </a:lnTo>
                    <a:cubicBezTo>
                      <a:pt x="1020" y="1598"/>
                      <a:pt x="1021" y="1598"/>
                      <a:pt x="1022" y="1599"/>
                    </a:cubicBezTo>
                    <a:lnTo>
                      <a:pt x="1022" y="1599"/>
                    </a:lnTo>
                    <a:cubicBezTo>
                      <a:pt x="1015" y="1588"/>
                      <a:pt x="1008" y="1577"/>
                      <a:pt x="1002" y="1566"/>
                    </a:cubicBezTo>
                    <a:cubicBezTo>
                      <a:pt x="994" y="1553"/>
                      <a:pt x="986" y="1540"/>
                      <a:pt x="979" y="1525"/>
                    </a:cubicBezTo>
                    <a:cubicBezTo>
                      <a:pt x="979" y="1525"/>
                      <a:pt x="979" y="1525"/>
                      <a:pt x="978" y="1524"/>
                    </a:cubicBezTo>
                    <a:lnTo>
                      <a:pt x="978" y="1524"/>
                    </a:lnTo>
                    <a:cubicBezTo>
                      <a:pt x="970" y="1492"/>
                      <a:pt x="952" y="1457"/>
                      <a:pt x="944" y="1425"/>
                    </a:cubicBezTo>
                    <a:cubicBezTo>
                      <a:pt x="940" y="1410"/>
                      <a:pt x="938" y="1392"/>
                      <a:pt x="934" y="1377"/>
                    </a:cubicBezTo>
                    <a:cubicBezTo>
                      <a:pt x="932" y="1340"/>
                      <a:pt x="932" y="1302"/>
                      <a:pt x="933" y="1264"/>
                    </a:cubicBezTo>
                    <a:cubicBezTo>
                      <a:pt x="933" y="1264"/>
                      <a:pt x="933" y="1263"/>
                      <a:pt x="933" y="1262"/>
                    </a:cubicBezTo>
                    <a:lnTo>
                      <a:pt x="933" y="1262"/>
                    </a:lnTo>
                    <a:cubicBezTo>
                      <a:pt x="932" y="1266"/>
                      <a:pt x="930" y="1271"/>
                      <a:pt x="929" y="1277"/>
                    </a:cubicBezTo>
                    <a:cubicBezTo>
                      <a:pt x="933" y="1261"/>
                      <a:pt x="935" y="1244"/>
                      <a:pt x="938" y="1229"/>
                    </a:cubicBezTo>
                    <a:cubicBezTo>
                      <a:pt x="946" y="1193"/>
                      <a:pt x="957" y="1159"/>
                      <a:pt x="969" y="1124"/>
                    </a:cubicBezTo>
                    <a:lnTo>
                      <a:pt x="969" y="1124"/>
                    </a:lnTo>
                    <a:cubicBezTo>
                      <a:pt x="980" y="1104"/>
                      <a:pt x="990" y="1083"/>
                      <a:pt x="1002" y="1063"/>
                    </a:cubicBezTo>
                    <a:cubicBezTo>
                      <a:pt x="1009" y="1051"/>
                      <a:pt x="1017" y="1040"/>
                      <a:pt x="1024" y="1028"/>
                    </a:cubicBezTo>
                    <a:lnTo>
                      <a:pt x="1024" y="1028"/>
                    </a:lnTo>
                    <a:cubicBezTo>
                      <a:pt x="1023" y="1029"/>
                      <a:pt x="1021" y="1030"/>
                      <a:pt x="1020" y="1031"/>
                    </a:cubicBezTo>
                    <a:lnTo>
                      <a:pt x="1020" y="1031"/>
                    </a:lnTo>
                    <a:cubicBezTo>
                      <a:pt x="1021" y="1030"/>
                      <a:pt x="1023" y="1029"/>
                      <a:pt x="1025" y="1028"/>
                    </a:cubicBezTo>
                    <a:lnTo>
                      <a:pt x="1025" y="1028"/>
                    </a:lnTo>
                    <a:cubicBezTo>
                      <a:pt x="1025" y="1028"/>
                      <a:pt x="1025" y="1028"/>
                      <a:pt x="1024" y="1028"/>
                    </a:cubicBezTo>
                    <a:lnTo>
                      <a:pt x="1024" y="1028"/>
                    </a:lnTo>
                    <a:cubicBezTo>
                      <a:pt x="1046" y="1015"/>
                      <a:pt x="1056" y="1001"/>
                      <a:pt x="1057" y="995"/>
                    </a:cubicBezTo>
                    <a:lnTo>
                      <a:pt x="1057" y="995"/>
                    </a:lnTo>
                    <a:cubicBezTo>
                      <a:pt x="1047" y="1008"/>
                      <a:pt x="1035" y="1020"/>
                      <a:pt x="1025" y="1028"/>
                    </a:cubicBezTo>
                    <a:lnTo>
                      <a:pt x="1025" y="1028"/>
                    </a:lnTo>
                    <a:cubicBezTo>
                      <a:pt x="1028" y="1023"/>
                      <a:pt x="1031" y="1018"/>
                      <a:pt x="1034" y="1013"/>
                    </a:cubicBezTo>
                    <a:cubicBezTo>
                      <a:pt x="1044" y="996"/>
                      <a:pt x="1052" y="990"/>
                      <a:pt x="1056" y="990"/>
                    </a:cubicBezTo>
                    <a:cubicBezTo>
                      <a:pt x="1057" y="990"/>
                      <a:pt x="1058" y="992"/>
                      <a:pt x="1057" y="995"/>
                    </a:cubicBezTo>
                    <a:lnTo>
                      <a:pt x="1057" y="995"/>
                    </a:lnTo>
                    <a:cubicBezTo>
                      <a:pt x="1072" y="977"/>
                      <a:pt x="1087" y="957"/>
                      <a:pt x="1099" y="946"/>
                    </a:cubicBezTo>
                    <a:cubicBezTo>
                      <a:pt x="1103" y="942"/>
                      <a:pt x="1118" y="931"/>
                      <a:pt x="1127" y="924"/>
                    </a:cubicBezTo>
                    <a:lnTo>
                      <a:pt x="1127" y="924"/>
                    </a:lnTo>
                    <a:cubicBezTo>
                      <a:pt x="1158" y="902"/>
                      <a:pt x="1217" y="886"/>
                      <a:pt x="1244" y="861"/>
                    </a:cubicBezTo>
                    <a:lnTo>
                      <a:pt x="1244" y="861"/>
                    </a:lnTo>
                    <a:cubicBezTo>
                      <a:pt x="1258" y="856"/>
                      <a:pt x="1271" y="852"/>
                      <a:pt x="1285" y="848"/>
                    </a:cubicBezTo>
                    <a:cubicBezTo>
                      <a:pt x="1300" y="844"/>
                      <a:pt x="1316" y="840"/>
                      <a:pt x="1332" y="837"/>
                    </a:cubicBezTo>
                    <a:cubicBezTo>
                      <a:pt x="1336" y="836"/>
                      <a:pt x="1349" y="834"/>
                      <a:pt x="1360" y="832"/>
                    </a:cubicBezTo>
                    <a:lnTo>
                      <a:pt x="1360" y="832"/>
                    </a:lnTo>
                    <a:cubicBezTo>
                      <a:pt x="1364" y="832"/>
                      <a:pt x="1367" y="832"/>
                      <a:pt x="1369" y="832"/>
                    </a:cubicBezTo>
                    <a:cubicBezTo>
                      <a:pt x="1389" y="830"/>
                      <a:pt x="1411" y="830"/>
                      <a:pt x="1431" y="830"/>
                    </a:cubicBezTo>
                    <a:close/>
                    <a:moveTo>
                      <a:pt x="1429" y="0"/>
                    </a:moveTo>
                    <a:cubicBezTo>
                      <a:pt x="1052" y="0"/>
                      <a:pt x="669" y="165"/>
                      <a:pt x="431" y="455"/>
                    </a:cubicBezTo>
                    <a:cubicBezTo>
                      <a:pt x="76" y="885"/>
                      <a:pt x="1" y="1494"/>
                      <a:pt x="292" y="1981"/>
                    </a:cubicBezTo>
                    <a:cubicBezTo>
                      <a:pt x="539" y="2393"/>
                      <a:pt x="975" y="2617"/>
                      <a:pt x="1436" y="2617"/>
                    </a:cubicBezTo>
                    <a:cubicBezTo>
                      <a:pt x="1520" y="2617"/>
                      <a:pt x="1605" y="2610"/>
                      <a:pt x="1690" y="2595"/>
                    </a:cubicBezTo>
                    <a:cubicBezTo>
                      <a:pt x="2274" y="2490"/>
                      <a:pt x="2692" y="1953"/>
                      <a:pt x="2728" y="1377"/>
                    </a:cubicBezTo>
                    <a:lnTo>
                      <a:pt x="2728" y="1377"/>
                    </a:lnTo>
                    <a:cubicBezTo>
                      <a:pt x="2732" y="1356"/>
                      <a:pt x="2733" y="1335"/>
                      <a:pt x="2733" y="1313"/>
                    </a:cubicBezTo>
                    <a:cubicBezTo>
                      <a:pt x="2725" y="750"/>
                      <a:pt x="2376" y="271"/>
                      <a:pt x="1853" y="75"/>
                    </a:cubicBezTo>
                    <a:cubicBezTo>
                      <a:pt x="1718" y="25"/>
                      <a:pt x="1574" y="0"/>
                      <a:pt x="1429" y="0"/>
                    </a:cubicBezTo>
                    <a:close/>
                  </a:path>
                </a:pathLst>
              </a:custGeom>
              <a:grpFill/>
              <a:ln>
                <a:solidFill>
                  <a:schemeClr val="bg1"/>
                </a:solidFill>
              </a:ln>
            </p:spPr>
            <p:txBody>
              <a:bodyPr spcFirstLastPara="1" wrap="square" lIns="121900" tIns="121900" rIns="121900" bIns="121900" anchor="ctr" anchorCtr="0">
                <a:noAutofit/>
              </a:bodyPr>
              <a:lstStyle/>
              <a:p>
                <a:endParaRPr sz="2400"/>
              </a:p>
            </p:txBody>
          </p:sp>
          <p:sp>
            <p:nvSpPr>
              <p:cNvPr id="356" name="Google Shape;356;p25"/>
              <p:cNvSpPr/>
              <p:nvPr/>
            </p:nvSpPr>
            <p:spPr>
              <a:xfrm>
                <a:off x="3042050" y="2848393"/>
                <a:ext cx="192992" cy="192885"/>
              </a:xfrm>
              <a:custGeom>
                <a:avLst/>
                <a:gdLst/>
                <a:ahLst/>
                <a:cxnLst/>
                <a:rect l="l" t="t" r="r" b="b"/>
                <a:pathLst>
                  <a:path w="1799" h="1798" extrusionOk="0">
                    <a:moveTo>
                      <a:pt x="899" y="0"/>
                    </a:moveTo>
                    <a:cubicBezTo>
                      <a:pt x="403" y="0"/>
                      <a:pt x="1" y="402"/>
                      <a:pt x="1" y="900"/>
                    </a:cubicBezTo>
                    <a:cubicBezTo>
                      <a:pt x="1" y="1396"/>
                      <a:pt x="403" y="1798"/>
                      <a:pt x="899" y="1798"/>
                    </a:cubicBezTo>
                    <a:cubicBezTo>
                      <a:pt x="1396" y="1798"/>
                      <a:pt x="1798" y="1396"/>
                      <a:pt x="1798" y="900"/>
                    </a:cubicBezTo>
                    <a:cubicBezTo>
                      <a:pt x="1798" y="402"/>
                      <a:pt x="1396" y="0"/>
                      <a:pt x="899" y="0"/>
                    </a:cubicBezTo>
                    <a:close/>
                  </a:path>
                </a:pathLst>
              </a:custGeom>
              <a:grpFill/>
              <a:ln>
                <a:solidFill>
                  <a:schemeClr val="bg1"/>
                </a:solidFill>
              </a:ln>
            </p:spPr>
            <p:txBody>
              <a:bodyPr spcFirstLastPara="1" wrap="square" lIns="121900" tIns="121900" rIns="121900" bIns="121900" anchor="ctr" anchorCtr="0">
                <a:noAutofit/>
              </a:bodyPr>
              <a:lstStyle/>
              <a:p>
                <a:endParaRPr sz="2400"/>
              </a:p>
            </p:txBody>
          </p:sp>
        </p:grpSp>
        <p:sp>
          <p:nvSpPr>
            <p:cNvPr id="357" name="Google Shape;357;p25"/>
            <p:cNvSpPr/>
            <p:nvPr/>
          </p:nvSpPr>
          <p:spPr>
            <a:xfrm>
              <a:off x="749627" y="2932099"/>
              <a:ext cx="1460127" cy="1459936"/>
            </a:xfrm>
            <a:custGeom>
              <a:avLst/>
              <a:gdLst/>
              <a:ahLst/>
              <a:cxnLst/>
              <a:rect l="l" t="t" r="r" b="b"/>
              <a:pathLst>
                <a:path w="9036" h="9035" extrusionOk="0">
                  <a:moveTo>
                    <a:pt x="4518" y="0"/>
                  </a:moveTo>
                  <a:cubicBezTo>
                    <a:pt x="2022" y="0"/>
                    <a:pt x="1" y="2023"/>
                    <a:pt x="1" y="4518"/>
                  </a:cubicBezTo>
                  <a:cubicBezTo>
                    <a:pt x="1" y="7013"/>
                    <a:pt x="2022" y="9035"/>
                    <a:pt x="4518" y="9035"/>
                  </a:cubicBezTo>
                  <a:cubicBezTo>
                    <a:pt x="7012" y="9035"/>
                    <a:pt x="9035" y="7013"/>
                    <a:pt x="9035" y="4518"/>
                  </a:cubicBezTo>
                  <a:cubicBezTo>
                    <a:pt x="9035" y="2023"/>
                    <a:pt x="7012" y="0"/>
                    <a:pt x="4518" y="0"/>
                  </a:cubicBezTo>
                  <a:close/>
                </a:path>
              </a:pathLst>
            </a:custGeom>
            <a:solidFill>
              <a:schemeClr val="tx1"/>
            </a:solidFill>
            <a:ln>
              <a:solidFill>
                <a:schemeClr val="tx1"/>
              </a:solidFill>
            </a:ln>
          </p:spPr>
          <p:txBody>
            <a:bodyPr spcFirstLastPara="1" wrap="square" lIns="121900" tIns="121900" rIns="121900" bIns="121900" anchor="ctr" anchorCtr="0">
              <a:noAutofit/>
            </a:bodyPr>
            <a:lstStyle/>
            <a:p>
              <a:endParaRPr sz="2400"/>
            </a:p>
          </p:txBody>
        </p:sp>
        <p:sp>
          <p:nvSpPr>
            <p:cNvPr id="361" name="Google Shape;361;p25"/>
            <p:cNvSpPr/>
            <p:nvPr/>
          </p:nvSpPr>
          <p:spPr>
            <a:xfrm>
              <a:off x="1455790" y="3638422"/>
              <a:ext cx="969217" cy="969197"/>
            </a:xfrm>
            <a:custGeom>
              <a:avLst/>
              <a:gdLst/>
              <a:ahLst/>
              <a:cxnLst/>
              <a:rect l="l" t="t" r="r" b="b"/>
              <a:pathLst>
                <a:path w="5998" h="5998" extrusionOk="0">
                  <a:moveTo>
                    <a:pt x="1" y="0"/>
                  </a:moveTo>
                  <a:lnTo>
                    <a:pt x="1" y="1015"/>
                  </a:lnTo>
                  <a:lnTo>
                    <a:pt x="293" y="1015"/>
                  </a:lnTo>
                  <a:lnTo>
                    <a:pt x="293" y="500"/>
                  </a:lnTo>
                  <a:lnTo>
                    <a:pt x="4548" y="4754"/>
                  </a:lnTo>
                  <a:lnTo>
                    <a:pt x="4548" y="5562"/>
                  </a:lnTo>
                  <a:lnTo>
                    <a:pt x="4840" y="5562"/>
                  </a:lnTo>
                  <a:lnTo>
                    <a:pt x="4840" y="4840"/>
                  </a:lnTo>
                  <a:lnTo>
                    <a:pt x="5563" y="4840"/>
                  </a:lnTo>
                  <a:lnTo>
                    <a:pt x="5563" y="4546"/>
                  </a:lnTo>
                  <a:lnTo>
                    <a:pt x="4754" y="4546"/>
                  </a:lnTo>
                  <a:lnTo>
                    <a:pt x="501" y="293"/>
                  </a:lnTo>
                  <a:lnTo>
                    <a:pt x="1017" y="293"/>
                  </a:lnTo>
                  <a:lnTo>
                    <a:pt x="1017" y="0"/>
                  </a:lnTo>
                  <a:close/>
                  <a:moveTo>
                    <a:pt x="4982" y="4981"/>
                  </a:moveTo>
                  <a:lnTo>
                    <a:pt x="4982" y="5997"/>
                  </a:lnTo>
                  <a:lnTo>
                    <a:pt x="5275" y="5997"/>
                  </a:lnTo>
                  <a:lnTo>
                    <a:pt x="5275" y="5274"/>
                  </a:lnTo>
                  <a:lnTo>
                    <a:pt x="5997" y="5274"/>
                  </a:lnTo>
                  <a:lnTo>
                    <a:pt x="5997" y="4981"/>
                  </a:lnTo>
                  <a:close/>
                </a:path>
              </a:pathLst>
            </a:custGeom>
            <a:solidFill>
              <a:srgbClr val="434343"/>
            </a:solidFill>
            <a:ln>
              <a:noFill/>
            </a:ln>
          </p:spPr>
          <p:txBody>
            <a:bodyPr spcFirstLastPara="1" wrap="square" lIns="121900" tIns="121900" rIns="121900" bIns="121900" anchor="ctr" anchorCtr="0">
              <a:noAutofit/>
            </a:bodyPr>
            <a:lstStyle/>
            <a:p>
              <a:endParaRPr sz="2400"/>
            </a:p>
          </p:txBody>
        </p:sp>
      </p:grpSp>
      <p:sp>
        <p:nvSpPr>
          <p:cNvPr id="358" name="Google Shape;358;p25"/>
          <p:cNvSpPr/>
          <p:nvPr/>
        </p:nvSpPr>
        <p:spPr>
          <a:xfrm>
            <a:off x="921799" y="2602829"/>
            <a:ext cx="1056637" cy="1056615"/>
          </a:xfrm>
          <a:custGeom>
            <a:avLst/>
            <a:gdLst/>
            <a:ahLst/>
            <a:cxnLst/>
            <a:rect l="l" t="t" r="r" b="b"/>
            <a:pathLst>
              <a:path w="6539" h="6539" extrusionOk="0">
                <a:moveTo>
                  <a:pt x="3270" y="0"/>
                </a:moveTo>
                <a:cubicBezTo>
                  <a:pt x="1464" y="0"/>
                  <a:pt x="1" y="1465"/>
                  <a:pt x="1" y="3270"/>
                </a:cubicBezTo>
                <a:cubicBezTo>
                  <a:pt x="1" y="5075"/>
                  <a:pt x="1464" y="6539"/>
                  <a:pt x="3270" y="6539"/>
                </a:cubicBezTo>
                <a:cubicBezTo>
                  <a:pt x="5075" y="6539"/>
                  <a:pt x="6539" y="5075"/>
                  <a:pt x="6539" y="3270"/>
                </a:cubicBezTo>
                <a:cubicBezTo>
                  <a:pt x="6539" y="1465"/>
                  <a:pt x="5075" y="0"/>
                  <a:pt x="3270" y="0"/>
                </a:cubicBezTo>
                <a:close/>
              </a:path>
            </a:pathLst>
          </a:custGeom>
          <a:solidFill>
            <a:srgbClr val="92D050"/>
          </a:solidFill>
          <a:ln w="38100">
            <a:solidFill>
              <a:schemeClr val="bg1"/>
            </a:solidFill>
          </a:ln>
        </p:spPr>
        <p:txBody>
          <a:bodyPr spcFirstLastPara="1" wrap="square" lIns="121900" tIns="121900" rIns="121900" bIns="121900" anchor="ctr" anchorCtr="0">
            <a:noAutofit/>
          </a:bodyPr>
          <a:lstStyle/>
          <a:p>
            <a:endParaRPr sz="2400"/>
          </a:p>
        </p:txBody>
      </p:sp>
      <p:sp>
        <p:nvSpPr>
          <p:cNvPr id="359" name="Google Shape;359;p25"/>
          <p:cNvSpPr/>
          <p:nvPr/>
        </p:nvSpPr>
        <p:spPr>
          <a:xfrm>
            <a:off x="1123543" y="2804497"/>
            <a:ext cx="653147" cy="653295"/>
          </a:xfrm>
          <a:custGeom>
            <a:avLst/>
            <a:gdLst/>
            <a:ahLst/>
            <a:cxnLst/>
            <a:rect l="l" t="t" r="r" b="b"/>
            <a:pathLst>
              <a:path w="4042" h="4043" extrusionOk="0">
                <a:moveTo>
                  <a:pt x="2021" y="1"/>
                </a:moveTo>
                <a:cubicBezTo>
                  <a:pt x="905" y="1"/>
                  <a:pt x="0" y="905"/>
                  <a:pt x="0" y="2022"/>
                </a:cubicBezTo>
                <a:cubicBezTo>
                  <a:pt x="0" y="3138"/>
                  <a:pt x="905" y="4042"/>
                  <a:pt x="2021" y="4042"/>
                </a:cubicBezTo>
                <a:cubicBezTo>
                  <a:pt x="3137" y="4042"/>
                  <a:pt x="4042" y="3138"/>
                  <a:pt x="4042" y="2022"/>
                </a:cubicBezTo>
                <a:cubicBezTo>
                  <a:pt x="4042" y="905"/>
                  <a:pt x="3137" y="1"/>
                  <a:pt x="2021" y="1"/>
                </a:cubicBezTo>
                <a:close/>
              </a:path>
            </a:pathLst>
          </a:custGeom>
          <a:solidFill>
            <a:schemeClr val="tx1"/>
          </a:solidFill>
          <a:ln w="38100">
            <a:solidFill>
              <a:schemeClr val="bg1"/>
            </a:solidFill>
          </a:ln>
        </p:spPr>
        <p:txBody>
          <a:bodyPr spcFirstLastPara="1" wrap="square" lIns="121900" tIns="121900" rIns="121900" bIns="121900" anchor="ctr" anchorCtr="0">
            <a:noAutofit/>
          </a:bodyPr>
          <a:lstStyle/>
          <a:p>
            <a:endParaRPr sz="2400"/>
          </a:p>
        </p:txBody>
      </p:sp>
      <p:sp>
        <p:nvSpPr>
          <p:cNvPr id="364" name="Google Shape;364;p25"/>
          <p:cNvSpPr/>
          <p:nvPr/>
        </p:nvSpPr>
        <p:spPr>
          <a:xfrm>
            <a:off x="3555282" y="1936433"/>
            <a:ext cx="1447969" cy="1411181"/>
          </a:xfrm>
          <a:custGeom>
            <a:avLst/>
            <a:gdLst/>
            <a:ahLst/>
            <a:cxnLst/>
            <a:rect l="l" t="t" r="r" b="b"/>
            <a:pathLst>
              <a:path w="8423" h="8209" extrusionOk="0">
                <a:moveTo>
                  <a:pt x="4212" y="0"/>
                </a:moveTo>
                <a:cubicBezTo>
                  <a:pt x="3930" y="0"/>
                  <a:pt x="3648" y="107"/>
                  <a:pt x="3434" y="320"/>
                </a:cubicBezTo>
                <a:lnTo>
                  <a:pt x="428" y="3327"/>
                </a:lnTo>
                <a:cubicBezTo>
                  <a:pt x="0" y="3754"/>
                  <a:pt x="0" y="4454"/>
                  <a:pt x="428" y="4881"/>
                </a:cubicBezTo>
                <a:lnTo>
                  <a:pt x="3434" y="7888"/>
                </a:lnTo>
                <a:cubicBezTo>
                  <a:pt x="3648" y="8101"/>
                  <a:pt x="3930" y="8208"/>
                  <a:pt x="4212" y="8208"/>
                </a:cubicBezTo>
                <a:cubicBezTo>
                  <a:pt x="4493" y="8208"/>
                  <a:pt x="4775" y="8101"/>
                  <a:pt x="4988" y="7888"/>
                </a:cubicBezTo>
                <a:lnTo>
                  <a:pt x="7995" y="4881"/>
                </a:lnTo>
                <a:cubicBezTo>
                  <a:pt x="8422" y="4454"/>
                  <a:pt x="8422" y="3754"/>
                  <a:pt x="7995" y="3327"/>
                </a:cubicBezTo>
                <a:lnTo>
                  <a:pt x="4988" y="320"/>
                </a:lnTo>
                <a:cubicBezTo>
                  <a:pt x="4775" y="107"/>
                  <a:pt x="4493" y="0"/>
                  <a:pt x="4212" y="0"/>
                </a:cubicBezTo>
                <a:close/>
              </a:path>
            </a:pathLst>
          </a:custGeom>
          <a:solidFill>
            <a:schemeClr val="tx1">
              <a:lumMod val="75000"/>
              <a:lumOff val="25000"/>
            </a:schemeClr>
          </a:solidFill>
          <a:ln>
            <a:noFill/>
          </a:ln>
        </p:spPr>
        <p:txBody>
          <a:bodyPr spcFirstLastPara="1" wrap="square" lIns="121900" tIns="121900" rIns="121900" bIns="121900" anchor="ctr" anchorCtr="0">
            <a:noAutofit/>
          </a:bodyPr>
          <a:lstStyle/>
          <a:p>
            <a:endParaRPr sz="2400"/>
          </a:p>
        </p:txBody>
      </p:sp>
      <p:sp>
        <p:nvSpPr>
          <p:cNvPr id="362" name="Google Shape;362;p25"/>
          <p:cNvSpPr/>
          <p:nvPr/>
        </p:nvSpPr>
        <p:spPr>
          <a:xfrm>
            <a:off x="3934496" y="2171446"/>
            <a:ext cx="6714308" cy="929486"/>
          </a:xfrm>
          <a:prstGeom prst="roundRect">
            <a:avLst>
              <a:gd name="adj" fmla="val 50000"/>
            </a:avLst>
          </a:prstGeom>
          <a:solidFill>
            <a:schemeClr val="tx1">
              <a:lumMod val="75000"/>
              <a:lumOff val="25000"/>
            </a:schemeClr>
          </a:solidFill>
          <a:ln w="19050" cap="flat" cmpd="sng">
            <a:solidFill>
              <a:schemeClr val="accent2">
                <a:lumMod val="75000"/>
              </a:schemeClr>
            </a:solidFill>
            <a:prstDash val="solid"/>
            <a:round/>
            <a:headEnd type="none" w="sm" len="sm"/>
            <a:tailEnd type="none" w="sm" len="sm"/>
          </a:ln>
          <a:scene3d>
            <a:camera prst="orthographicFront"/>
            <a:lightRig rig="threePt" dir="t"/>
          </a:scene3d>
          <a:sp3d>
            <a:bevelT/>
          </a:sp3d>
        </p:spPr>
        <p:txBody>
          <a:bodyPr spcFirstLastPara="1" wrap="square" lIns="121900" tIns="121900" rIns="121900" bIns="121900" anchor="ctr" anchorCtr="0">
            <a:noAutofit/>
          </a:bodyPr>
          <a:lstStyle/>
          <a:p>
            <a:endParaRPr sz="2400">
              <a:latin typeface="Arial"/>
              <a:cs typeface="Arial"/>
            </a:endParaRPr>
          </a:p>
        </p:txBody>
      </p:sp>
      <p:sp>
        <p:nvSpPr>
          <p:cNvPr id="363" name="Google Shape;363;p25"/>
          <p:cNvSpPr/>
          <p:nvPr/>
        </p:nvSpPr>
        <p:spPr>
          <a:xfrm>
            <a:off x="3484115" y="1947488"/>
            <a:ext cx="1611162" cy="1377402"/>
          </a:xfrm>
          <a:custGeom>
            <a:avLst/>
            <a:gdLst/>
            <a:ahLst/>
            <a:cxnLst/>
            <a:rect l="l" t="t" r="r" b="b"/>
            <a:pathLst>
              <a:path w="9330" h="9110" extrusionOk="0">
                <a:moveTo>
                  <a:pt x="4705" y="906"/>
                </a:moveTo>
                <a:cubicBezTo>
                  <a:pt x="4728" y="907"/>
                  <a:pt x="4748" y="909"/>
                  <a:pt x="4752" y="914"/>
                </a:cubicBezTo>
                <a:cubicBezTo>
                  <a:pt x="4752" y="915"/>
                  <a:pt x="4751" y="915"/>
                  <a:pt x="4750" y="915"/>
                </a:cubicBezTo>
                <a:cubicBezTo>
                  <a:pt x="4745" y="915"/>
                  <a:pt x="4721" y="910"/>
                  <a:pt x="4705" y="906"/>
                </a:cubicBezTo>
                <a:close/>
                <a:moveTo>
                  <a:pt x="4400" y="942"/>
                </a:moveTo>
                <a:cubicBezTo>
                  <a:pt x="4401" y="942"/>
                  <a:pt x="4379" y="955"/>
                  <a:pt x="4363" y="961"/>
                </a:cubicBezTo>
                <a:lnTo>
                  <a:pt x="4363" y="961"/>
                </a:lnTo>
                <a:cubicBezTo>
                  <a:pt x="4365" y="960"/>
                  <a:pt x="4368" y="959"/>
                  <a:pt x="4370" y="957"/>
                </a:cubicBezTo>
                <a:cubicBezTo>
                  <a:pt x="4391" y="946"/>
                  <a:pt x="4399" y="942"/>
                  <a:pt x="4400" y="942"/>
                </a:cubicBezTo>
                <a:close/>
                <a:moveTo>
                  <a:pt x="4348" y="965"/>
                </a:moveTo>
                <a:cubicBezTo>
                  <a:pt x="4348" y="965"/>
                  <a:pt x="4348" y="965"/>
                  <a:pt x="4348" y="965"/>
                </a:cubicBezTo>
                <a:lnTo>
                  <a:pt x="4348" y="965"/>
                </a:lnTo>
                <a:cubicBezTo>
                  <a:pt x="4348" y="965"/>
                  <a:pt x="4348" y="965"/>
                  <a:pt x="4348" y="965"/>
                </a:cubicBezTo>
                <a:close/>
                <a:moveTo>
                  <a:pt x="5021" y="1033"/>
                </a:moveTo>
                <a:cubicBezTo>
                  <a:pt x="5032" y="1041"/>
                  <a:pt x="5042" y="1050"/>
                  <a:pt x="5048" y="1059"/>
                </a:cubicBezTo>
                <a:lnTo>
                  <a:pt x="5048" y="1059"/>
                </a:lnTo>
                <a:cubicBezTo>
                  <a:pt x="5046" y="1055"/>
                  <a:pt x="5032" y="1043"/>
                  <a:pt x="5021" y="1033"/>
                </a:cubicBezTo>
                <a:close/>
                <a:moveTo>
                  <a:pt x="1127" y="4136"/>
                </a:moveTo>
                <a:cubicBezTo>
                  <a:pt x="1127" y="4136"/>
                  <a:pt x="1127" y="4137"/>
                  <a:pt x="1127" y="4137"/>
                </a:cubicBezTo>
                <a:lnTo>
                  <a:pt x="1127" y="4137"/>
                </a:lnTo>
                <a:cubicBezTo>
                  <a:pt x="1127" y="4137"/>
                  <a:pt x="1127" y="4136"/>
                  <a:pt x="1127" y="4136"/>
                </a:cubicBezTo>
                <a:close/>
                <a:moveTo>
                  <a:pt x="8125" y="4137"/>
                </a:moveTo>
                <a:cubicBezTo>
                  <a:pt x="8125" y="4137"/>
                  <a:pt x="8125" y="4137"/>
                  <a:pt x="8125" y="4137"/>
                </a:cubicBezTo>
                <a:lnTo>
                  <a:pt x="8125" y="4137"/>
                </a:lnTo>
                <a:cubicBezTo>
                  <a:pt x="8125" y="4137"/>
                  <a:pt x="8125" y="4137"/>
                  <a:pt x="8125" y="4137"/>
                </a:cubicBezTo>
                <a:close/>
                <a:moveTo>
                  <a:pt x="1028" y="4302"/>
                </a:moveTo>
                <a:cubicBezTo>
                  <a:pt x="1021" y="4316"/>
                  <a:pt x="1013" y="4331"/>
                  <a:pt x="1012" y="4331"/>
                </a:cubicBezTo>
                <a:cubicBezTo>
                  <a:pt x="1012" y="4331"/>
                  <a:pt x="1016" y="4323"/>
                  <a:pt x="1028" y="4302"/>
                </a:cubicBezTo>
                <a:close/>
                <a:moveTo>
                  <a:pt x="8270" y="4434"/>
                </a:moveTo>
                <a:cubicBezTo>
                  <a:pt x="8270" y="4434"/>
                  <a:pt x="8270" y="4435"/>
                  <a:pt x="8270" y="4435"/>
                </a:cubicBezTo>
                <a:lnTo>
                  <a:pt x="8270" y="4435"/>
                </a:lnTo>
                <a:cubicBezTo>
                  <a:pt x="8270" y="4435"/>
                  <a:pt x="8270" y="4434"/>
                  <a:pt x="8270" y="4434"/>
                </a:cubicBezTo>
                <a:close/>
                <a:moveTo>
                  <a:pt x="984" y="4433"/>
                </a:moveTo>
                <a:lnTo>
                  <a:pt x="984" y="4433"/>
                </a:lnTo>
                <a:cubicBezTo>
                  <a:pt x="983" y="4434"/>
                  <a:pt x="978" y="4460"/>
                  <a:pt x="977" y="4475"/>
                </a:cubicBezTo>
                <a:lnTo>
                  <a:pt x="977" y="4475"/>
                </a:lnTo>
                <a:cubicBezTo>
                  <a:pt x="977" y="4454"/>
                  <a:pt x="979" y="4436"/>
                  <a:pt x="984" y="4433"/>
                </a:cubicBezTo>
                <a:close/>
                <a:moveTo>
                  <a:pt x="8263" y="4676"/>
                </a:moveTo>
                <a:cubicBezTo>
                  <a:pt x="8262" y="4679"/>
                  <a:pt x="8261" y="4680"/>
                  <a:pt x="8261" y="4680"/>
                </a:cubicBezTo>
                <a:cubicBezTo>
                  <a:pt x="8262" y="4680"/>
                  <a:pt x="8262" y="4678"/>
                  <a:pt x="8263" y="4676"/>
                </a:cubicBezTo>
                <a:close/>
                <a:moveTo>
                  <a:pt x="1012" y="4784"/>
                </a:moveTo>
                <a:lnTo>
                  <a:pt x="1012" y="4784"/>
                </a:lnTo>
                <a:cubicBezTo>
                  <a:pt x="1013" y="4784"/>
                  <a:pt x="1021" y="4799"/>
                  <a:pt x="1028" y="4813"/>
                </a:cubicBezTo>
                <a:lnTo>
                  <a:pt x="1028" y="4813"/>
                </a:lnTo>
                <a:cubicBezTo>
                  <a:pt x="1016" y="4791"/>
                  <a:pt x="1012" y="4784"/>
                  <a:pt x="1012" y="4784"/>
                </a:cubicBezTo>
                <a:close/>
                <a:moveTo>
                  <a:pt x="1035" y="4835"/>
                </a:moveTo>
                <a:cubicBezTo>
                  <a:pt x="1035" y="4835"/>
                  <a:pt x="1035" y="4835"/>
                  <a:pt x="1035" y="4835"/>
                </a:cubicBezTo>
                <a:cubicBezTo>
                  <a:pt x="1035" y="4835"/>
                  <a:pt x="1035" y="4835"/>
                  <a:pt x="1035" y="4835"/>
                </a:cubicBezTo>
                <a:close/>
                <a:moveTo>
                  <a:pt x="4351" y="8150"/>
                </a:moveTo>
                <a:cubicBezTo>
                  <a:pt x="4352" y="8152"/>
                  <a:pt x="4376" y="8163"/>
                  <a:pt x="4391" y="8171"/>
                </a:cubicBezTo>
                <a:lnTo>
                  <a:pt x="4391" y="8171"/>
                </a:lnTo>
                <a:cubicBezTo>
                  <a:pt x="4372" y="8165"/>
                  <a:pt x="4357" y="8158"/>
                  <a:pt x="4351" y="8150"/>
                </a:cubicBezTo>
                <a:close/>
                <a:moveTo>
                  <a:pt x="4508" y="8194"/>
                </a:moveTo>
                <a:cubicBezTo>
                  <a:pt x="4508" y="8194"/>
                  <a:pt x="4509" y="8194"/>
                  <a:pt x="4510" y="8195"/>
                </a:cubicBezTo>
                <a:lnTo>
                  <a:pt x="4510" y="8195"/>
                </a:lnTo>
                <a:cubicBezTo>
                  <a:pt x="4509" y="8194"/>
                  <a:pt x="4508" y="8194"/>
                  <a:pt x="4508" y="8194"/>
                </a:cubicBezTo>
                <a:close/>
                <a:moveTo>
                  <a:pt x="4753" y="8202"/>
                </a:moveTo>
                <a:cubicBezTo>
                  <a:pt x="4760" y="8202"/>
                  <a:pt x="4755" y="8203"/>
                  <a:pt x="4723" y="8205"/>
                </a:cubicBezTo>
                <a:cubicBezTo>
                  <a:pt x="4717" y="8205"/>
                  <a:pt x="4712" y="8205"/>
                  <a:pt x="4707" y="8205"/>
                </a:cubicBezTo>
                <a:lnTo>
                  <a:pt x="4707" y="8205"/>
                </a:lnTo>
                <a:cubicBezTo>
                  <a:pt x="4721" y="8203"/>
                  <a:pt x="4746" y="8202"/>
                  <a:pt x="4753" y="8202"/>
                </a:cubicBezTo>
                <a:close/>
                <a:moveTo>
                  <a:pt x="4695" y="906"/>
                </a:moveTo>
                <a:cubicBezTo>
                  <a:pt x="4696" y="906"/>
                  <a:pt x="4697" y="906"/>
                  <a:pt x="4698" y="906"/>
                </a:cubicBezTo>
                <a:lnTo>
                  <a:pt x="4698" y="906"/>
                </a:lnTo>
                <a:cubicBezTo>
                  <a:pt x="4703" y="908"/>
                  <a:pt x="4711" y="910"/>
                  <a:pt x="4723" y="913"/>
                </a:cubicBezTo>
                <a:cubicBezTo>
                  <a:pt x="4748" y="919"/>
                  <a:pt x="4774" y="925"/>
                  <a:pt x="4800" y="931"/>
                </a:cubicBezTo>
                <a:cubicBezTo>
                  <a:pt x="4808" y="933"/>
                  <a:pt x="4850" y="948"/>
                  <a:pt x="4876" y="957"/>
                </a:cubicBezTo>
                <a:lnTo>
                  <a:pt x="4876" y="957"/>
                </a:lnTo>
                <a:cubicBezTo>
                  <a:pt x="4896" y="966"/>
                  <a:pt x="4930" y="982"/>
                  <a:pt x="4940" y="988"/>
                </a:cubicBezTo>
                <a:cubicBezTo>
                  <a:pt x="4959" y="999"/>
                  <a:pt x="4986" y="1011"/>
                  <a:pt x="5010" y="1026"/>
                </a:cubicBezTo>
                <a:lnTo>
                  <a:pt x="5010" y="1026"/>
                </a:lnTo>
                <a:cubicBezTo>
                  <a:pt x="5013" y="1029"/>
                  <a:pt x="5020" y="1037"/>
                  <a:pt x="5033" y="1049"/>
                </a:cubicBezTo>
                <a:cubicBezTo>
                  <a:pt x="5048" y="1065"/>
                  <a:pt x="5066" y="1080"/>
                  <a:pt x="5081" y="1095"/>
                </a:cubicBezTo>
                <a:lnTo>
                  <a:pt x="5112" y="1126"/>
                </a:lnTo>
                <a:lnTo>
                  <a:pt x="5323" y="1338"/>
                </a:lnTo>
                <a:lnTo>
                  <a:pt x="6147" y="2162"/>
                </a:lnTo>
                <a:lnTo>
                  <a:pt x="7930" y="3944"/>
                </a:lnTo>
                <a:cubicBezTo>
                  <a:pt x="7981" y="3995"/>
                  <a:pt x="8033" y="4046"/>
                  <a:pt x="8084" y="4098"/>
                </a:cubicBezTo>
                <a:cubicBezTo>
                  <a:pt x="8089" y="4106"/>
                  <a:pt x="8096" y="4111"/>
                  <a:pt x="8101" y="4117"/>
                </a:cubicBezTo>
                <a:cubicBezTo>
                  <a:pt x="8110" y="4125"/>
                  <a:pt x="8118" y="4135"/>
                  <a:pt x="8126" y="4144"/>
                </a:cubicBezTo>
                <a:lnTo>
                  <a:pt x="8126" y="4144"/>
                </a:lnTo>
                <a:cubicBezTo>
                  <a:pt x="8136" y="4172"/>
                  <a:pt x="8201" y="4256"/>
                  <a:pt x="8211" y="4274"/>
                </a:cubicBezTo>
                <a:cubicBezTo>
                  <a:pt x="8217" y="4285"/>
                  <a:pt x="8222" y="4296"/>
                  <a:pt x="8227" y="4307"/>
                </a:cubicBezTo>
                <a:lnTo>
                  <a:pt x="8227" y="4307"/>
                </a:lnTo>
                <a:cubicBezTo>
                  <a:pt x="8238" y="4344"/>
                  <a:pt x="8252" y="4378"/>
                  <a:pt x="8261" y="4416"/>
                </a:cubicBezTo>
                <a:cubicBezTo>
                  <a:pt x="8264" y="4427"/>
                  <a:pt x="8266" y="4439"/>
                  <a:pt x="8269" y="4450"/>
                </a:cubicBezTo>
                <a:lnTo>
                  <a:pt x="8269" y="4450"/>
                </a:lnTo>
                <a:cubicBezTo>
                  <a:pt x="8266" y="4490"/>
                  <a:pt x="8277" y="4536"/>
                  <a:pt x="8276" y="4574"/>
                </a:cubicBezTo>
                <a:cubicBezTo>
                  <a:pt x="8276" y="4595"/>
                  <a:pt x="8275" y="4617"/>
                  <a:pt x="8273" y="4638"/>
                </a:cubicBezTo>
                <a:cubicBezTo>
                  <a:pt x="8272" y="4652"/>
                  <a:pt x="8266" y="4669"/>
                  <a:pt x="8263" y="4676"/>
                </a:cubicBezTo>
                <a:lnTo>
                  <a:pt x="8263" y="4676"/>
                </a:lnTo>
                <a:cubicBezTo>
                  <a:pt x="8265" y="4673"/>
                  <a:pt x="8268" y="4666"/>
                  <a:pt x="8273" y="4654"/>
                </a:cubicBezTo>
                <a:lnTo>
                  <a:pt x="8273" y="4654"/>
                </a:lnTo>
                <a:cubicBezTo>
                  <a:pt x="8271" y="4660"/>
                  <a:pt x="8269" y="4666"/>
                  <a:pt x="8268" y="4670"/>
                </a:cubicBezTo>
                <a:cubicBezTo>
                  <a:pt x="8265" y="4691"/>
                  <a:pt x="8260" y="4711"/>
                  <a:pt x="8253" y="4732"/>
                </a:cubicBezTo>
                <a:cubicBezTo>
                  <a:pt x="8249" y="4745"/>
                  <a:pt x="8245" y="4772"/>
                  <a:pt x="8239" y="4795"/>
                </a:cubicBezTo>
                <a:lnTo>
                  <a:pt x="8239" y="4795"/>
                </a:lnTo>
                <a:cubicBezTo>
                  <a:pt x="8236" y="4798"/>
                  <a:pt x="8232" y="4805"/>
                  <a:pt x="8226" y="4815"/>
                </a:cubicBezTo>
                <a:cubicBezTo>
                  <a:pt x="8214" y="4838"/>
                  <a:pt x="8202" y="4863"/>
                  <a:pt x="8188" y="4885"/>
                </a:cubicBezTo>
                <a:cubicBezTo>
                  <a:pt x="8176" y="4905"/>
                  <a:pt x="8166" y="4922"/>
                  <a:pt x="8154" y="4941"/>
                </a:cubicBezTo>
                <a:cubicBezTo>
                  <a:pt x="8151" y="4945"/>
                  <a:pt x="8144" y="4954"/>
                  <a:pt x="8137" y="4962"/>
                </a:cubicBezTo>
                <a:lnTo>
                  <a:pt x="8137" y="4962"/>
                </a:lnTo>
                <a:cubicBezTo>
                  <a:pt x="8121" y="4980"/>
                  <a:pt x="8095" y="5007"/>
                  <a:pt x="8089" y="5013"/>
                </a:cubicBezTo>
                <a:lnTo>
                  <a:pt x="8082" y="5021"/>
                </a:lnTo>
                <a:cubicBezTo>
                  <a:pt x="8028" y="5076"/>
                  <a:pt x="7974" y="5130"/>
                  <a:pt x="7918" y="5185"/>
                </a:cubicBezTo>
                <a:lnTo>
                  <a:pt x="6133" y="6971"/>
                </a:lnTo>
                <a:lnTo>
                  <a:pt x="5310" y="7792"/>
                </a:lnTo>
                <a:lnTo>
                  <a:pt x="5109" y="7995"/>
                </a:lnTo>
                <a:cubicBezTo>
                  <a:pt x="5091" y="8011"/>
                  <a:pt x="5076" y="8028"/>
                  <a:pt x="5060" y="8043"/>
                </a:cubicBezTo>
                <a:cubicBezTo>
                  <a:pt x="5056" y="8046"/>
                  <a:pt x="5036" y="8063"/>
                  <a:pt x="5023" y="8075"/>
                </a:cubicBezTo>
                <a:lnTo>
                  <a:pt x="5023" y="8075"/>
                </a:lnTo>
                <a:cubicBezTo>
                  <a:pt x="5036" y="8066"/>
                  <a:pt x="5053" y="8055"/>
                  <a:pt x="5054" y="8055"/>
                </a:cubicBezTo>
                <a:lnTo>
                  <a:pt x="5054" y="8055"/>
                </a:lnTo>
                <a:cubicBezTo>
                  <a:pt x="5055" y="8055"/>
                  <a:pt x="5047" y="8060"/>
                  <a:pt x="5024" y="8076"/>
                </a:cubicBezTo>
                <a:cubicBezTo>
                  <a:pt x="5022" y="8077"/>
                  <a:pt x="5020" y="8078"/>
                  <a:pt x="5018" y="8079"/>
                </a:cubicBezTo>
                <a:lnTo>
                  <a:pt x="5018" y="8079"/>
                </a:lnTo>
                <a:cubicBezTo>
                  <a:pt x="5019" y="8078"/>
                  <a:pt x="5021" y="8077"/>
                  <a:pt x="5023" y="8075"/>
                </a:cubicBezTo>
                <a:lnTo>
                  <a:pt x="5023" y="8075"/>
                </a:lnTo>
                <a:cubicBezTo>
                  <a:pt x="5019" y="8078"/>
                  <a:pt x="5015" y="8081"/>
                  <a:pt x="5013" y="8083"/>
                </a:cubicBezTo>
                <a:lnTo>
                  <a:pt x="5013" y="8083"/>
                </a:lnTo>
                <a:cubicBezTo>
                  <a:pt x="5014" y="8082"/>
                  <a:pt x="5016" y="8080"/>
                  <a:pt x="5018" y="8079"/>
                </a:cubicBezTo>
                <a:lnTo>
                  <a:pt x="5018" y="8079"/>
                </a:lnTo>
                <a:cubicBezTo>
                  <a:pt x="5013" y="8084"/>
                  <a:pt x="5009" y="8087"/>
                  <a:pt x="5009" y="8087"/>
                </a:cubicBezTo>
                <a:cubicBezTo>
                  <a:pt x="5009" y="8086"/>
                  <a:pt x="5010" y="8085"/>
                  <a:pt x="5013" y="8083"/>
                </a:cubicBezTo>
                <a:lnTo>
                  <a:pt x="5013" y="8083"/>
                </a:lnTo>
                <a:cubicBezTo>
                  <a:pt x="4985" y="8101"/>
                  <a:pt x="4957" y="8119"/>
                  <a:pt x="4928" y="8134"/>
                </a:cubicBezTo>
                <a:cubicBezTo>
                  <a:pt x="4913" y="8142"/>
                  <a:pt x="4898" y="8149"/>
                  <a:pt x="4882" y="8157"/>
                </a:cubicBezTo>
                <a:lnTo>
                  <a:pt x="4882" y="8157"/>
                </a:lnTo>
                <a:cubicBezTo>
                  <a:pt x="4840" y="8171"/>
                  <a:pt x="4800" y="8185"/>
                  <a:pt x="4757" y="8195"/>
                </a:cubicBezTo>
                <a:cubicBezTo>
                  <a:pt x="4743" y="8199"/>
                  <a:pt x="4714" y="8200"/>
                  <a:pt x="4700" y="8206"/>
                </a:cubicBezTo>
                <a:lnTo>
                  <a:pt x="4700" y="8206"/>
                </a:lnTo>
                <a:cubicBezTo>
                  <a:pt x="4671" y="8207"/>
                  <a:pt x="4643" y="8209"/>
                  <a:pt x="4613" y="8209"/>
                </a:cubicBezTo>
                <a:cubicBezTo>
                  <a:pt x="4593" y="8209"/>
                  <a:pt x="4571" y="8207"/>
                  <a:pt x="4551" y="8206"/>
                </a:cubicBezTo>
                <a:cubicBezTo>
                  <a:pt x="4536" y="8204"/>
                  <a:pt x="4516" y="8197"/>
                  <a:pt x="4510" y="8195"/>
                </a:cubicBezTo>
                <a:lnTo>
                  <a:pt x="4510" y="8195"/>
                </a:lnTo>
                <a:cubicBezTo>
                  <a:pt x="4513" y="8196"/>
                  <a:pt x="4517" y="8198"/>
                  <a:pt x="4525" y="8201"/>
                </a:cubicBezTo>
                <a:lnTo>
                  <a:pt x="4525" y="8201"/>
                </a:lnTo>
                <a:cubicBezTo>
                  <a:pt x="4507" y="8197"/>
                  <a:pt x="4489" y="8194"/>
                  <a:pt x="4471" y="8189"/>
                </a:cubicBezTo>
                <a:cubicBezTo>
                  <a:pt x="4458" y="8186"/>
                  <a:pt x="4426" y="8180"/>
                  <a:pt x="4399" y="8173"/>
                </a:cubicBezTo>
                <a:lnTo>
                  <a:pt x="4399" y="8173"/>
                </a:lnTo>
                <a:cubicBezTo>
                  <a:pt x="4394" y="8170"/>
                  <a:pt x="4386" y="8166"/>
                  <a:pt x="4373" y="8158"/>
                </a:cubicBezTo>
                <a:cubicBezTo>
                  <a:pt x="4354" y="8148"/>
                  <a:pt x="4334" y="8139"/>
                  <a:pt x="4317" y="8129"/>
                </a:cubicBezTo>
                <a:cubicBezTo>
                  <a:pt x="4289" y="8113"/>
                  <a:pt x="4263" y="8095"/>
                  <a:pt x="4237" y="8078"/>
                </a:cubicBezTo>
                <a:lnTo>
                  <a:pt x="4237" y="8078"/>
                </a:lnTo>
                <a:cubicBezTo>
                  <a:pt x="4237" y="8078"/>
                  <a:pt x="4237" y="8078"/>
                  <a:pt x="4237" y="8078"/>
                </a:cubicBezTo>
                <a:cubicBezTo>
                  <a:pt x="4213" y="8055"/>
                  <a:pt x="4191" y="8037"/>
                  <a:pt x="4170" y="8017"/>
                </a:cubicBezTo>
                <a:lnTo>
                  <a:pt x="4170" y="8017"/>
                </a:lnTo>
                <a:cubicBezTo>
                  <a:pt x="4170" y="8017"/>
                  <a:pt x="4170" y="8017"/>
                  <a:pt x="4170" y="8017"/>
                </a:cubicBezTo>
                <a:lnTo>
                  <a:pt x="2854" y="6700"/>
                </a:lnTo>
                <a:lnTo>
                  <a:pt x="1225" y="5073"/>
                </a:lnTo>
                <a:lnTo>
                  <a:pt x="1171" y="5018"/>
                </a:lnTo>
                <a:lnTo>
                  <a:pt x="1165" y="5012"/>
                </a:lnTo>
                <a:cubicBezTo>
                  <a:pt x="1150" y="4997"/>
                  <a:pt x="1136" y="4978"/>
                  <a:pt x="1119" y="4963"/>
                </a:cubicBezTo>
                <a:cubicBezTo>
                  <a:pt x="1113" y="4958"/>
                  <a:pt x="1107" y="4953"/>
                  <a:pt x="1102" y="4949"/>
                </a:cubicBezTo>
                <a:lnTo>
                  <a:pt x="1102" y="4949"/>
                </a:lnTo>
                <a:cubicBezTo>
                  <a:pt x="1081" y="4920"/>
                  <a:pt x="1064" y="4881"/>
                  <a:pt x="1050" y="4856"/>
                </a:cubicBezTo>
                <a:cubicBezTo>
                  <a:pt x="1045" y="4847"/>
                  <a:pt x="1040" y="4837"/>
                  <a:pt x="1036" y="4827"/>
                </a:cubicBezTo>
                <a:lnTo>
                  <a:pt x="1036" y="4827"/>
                </a:lnTo>
                <a:cubicBezTo>
                  <a:pt x="1033" y="4798"/>
                  <a:pt x="1003" y="4741"/>
                  <a:pt x="997" y="4715"/>
                </a:cubicBezTo>
                <a:cubicBezTo>
                  <a:pt x="992" y="4695"/>
                  <a:pt x="988" y="4675"/>
                  <a:pt x="983" y="4654"/>
                </a:cubicBezTo>
                <a:cubicBezTo>
                  <a:pt x="978" y="4635"/>
                  <a:pt x="976" y="4628"/>
                  <a:pt x="976" y="4628"/>
                </a:cubicBezTo>
                <a:lnTo>
                  <a:pt x="976" y="4628"/>
                </a:lnTo>
                <a:cubicBezTo>
                  <a:pt x="975" y="4628"/>
                  <a:pt x="986" y="4682"/>
                  <a:pt x="984" y="4682"/>
                </a:cubicBezTo>
                <a:cubicBezTo>
                  <a:pt x="984" y="4682"/>
                  <a:pt x="984" y="4682"/>
                  <a:pt x="984" y="4682"/>
                </a:cubicBezTo>
                <a:cubicBezTo>
                  <a:pt x="969" y="4673"/>
                  <a:pt x="977" y="4559"/>
                  <a:pt x="978" y="4541"/>
                </a:cubicBezTo>
                <a:cubicBezTo>
                  <a:pt x="978" y="4532"/>
                  <a:pt x="977" y="4509"/>
                  <a:pt x="976" y="4486"/>
                </a:cubicBezTo>
                <a:lnTo>
                  <a:pt x="976" y="4486"/>
                </a:lnTo>
                <a:cubicBezTo>
                  <a:pt x="978" y="4483"/>
                  <a:pt x="980" y="4476"/>
                  <a:pt x="983" y="4461"/>
                </a:cubicBezTo>
                <a:cubicBezTo>
                  <a:pt x="988" y="4440"/>
                  <a:pt x="992" y="4420"/>
                  <a:pt x="997" y="4399"/>
                </a:cubicBezTo>
                <a:cubicBezTo>
                  <a:pt x="1004" y="4374"/>
                  <a:pt x="1036" y="4316"/>
                  <a:pt x="1036" y="4286"/>
                </a:cubicBezTo>
                <a:lnTo>
                  <a:pt x="1036" y="4286"/>
                </a:lnTo>
                <a:cubicBezTo>
                  <a:pt x="1043" y="4272"/>
                  <a:pt x="1050" y="4258"/>
                  <a:pt x="1058" y="4245"/>
                </a:cubicBezTo>
                <a:cubicBezTo>
                  <a:pt x="1070" y="4223"/>
                  <a:pt x="1084" y="4192"/>
                  <a:pt x="1101" y="4167"/>
                </a:cubicBezTo>
                <a:lnTo>
                  <a:pt x="1101" y="4167"/>
                </a:lnTo>
                <a:cubicBezTo>
                  <a:pt x="1106" y="4163"/>
                  <a:pt x="1113" y="4158"/>
                  <a:pt x="1119" y="4152"/>
                </a:cubicBezTo>
                <a:cubicBezTo>
                  <a:pt x="1135" y="4134"/>
                  <a:pt x="1150" y="4118"/>
                  <a:pt x="1165" y="4103"/>
                </a:cubicBezTo>
                <a:lnTo>
                  <a:pt x="1172" y="4095"/>
                </a:lnTo>
                <a:cubicBezTo>
                  <a:pt x="1191" y="4076"/>
                  <a:pt x="1210" y="4058"/>
                  <a:pt x="1229" y="4039"/>
                </a:cubicBezTo>
                <a:lnTo>
                  <a:pt x="1480" y="3786"/>
                </a:lnTo>
                <a:lnTo>
                  <a:pt x="3365" y="1903"/>
                </a:lnTo>
                <a:lnTo>
                  <a:pt x="4067" y="1201"/>
                </a:lnTo>
                <a:cubicBezTo>
                  <a:pt x="4107" y="1161"/>
                  <a:pt x="4145" y="1121"/>
                  <a:pt x="4186" y="1083"/>
                </a:cubicBezTo>
                <a:cubicBezTo>
                  <a:pt x="4201" y="1068"/>
                  <a:pt x="4219" y="1054"/>
                  <a:pt x="4234" y="1039"/>
                </a:cubicBezTo>
                <a:lnTo>
                  <a:pt x="4234" y="1039"/>
                </a:lnTo>
                <a:cubicBezTo>
                  <a:pt x="4261" y="1021"/>
                  <a:pt x="4287" y="1003"/>
                  <a:pt x="4314" y="987"/>
                </a:cubicBezTo>
                <a:cubicBezTo>
                  <a:pt x="4327" y="980"/>
                  <a:pt x="4341" y="973"/>
                  <a:pt x="4354" y="966"/>
                </a:cubicBezTo>
                <a:lnTo>
                  <a:pt x="4354" y="966"/>
                </a:lnTo>
                <a:cubicBezTo>
                  <a:pt x="4387" y="966"/>
                  <a:pt x="4458" y="929"/>
                  <a:pt x="4484" y="924"/>
                </a:cubicBezTo>
                <a:cubicBezTo>
                  <a:pt x="4502" y="919"/>
                  <a:pt x="4520" y="916"/>
                  <a:pt x="4538" y="912"/>
                </a:cubicBezTo>
                <a:lnTo>
                  <a:pt x="4538" y="912"/>
                </a:lnTo>
                <a:cubicBezTo>
                  <a:pt x="4568" y="910"/>
                  <a:pt x="4597" y="908"/>
                  <a:pt x="4626" y="908"/>
                </a:cubicBezTo>
                <a:cubicBezTo>
                  <a:pt x="4635" y="908"/>
                  <a:pt x="4666" y="906"/>
                  <a:pt x="4695" y="906"/>
                </a:cubicBezTo>
                <a:close/>
                <a:moveTo>
                  <a:pt x="4608" y="0"/>
                </a:moveTo>
                <a:cubicBezTo>
                  <a:pt x="4350" y="0"/>
                  <a:pt x="4089" y="65"/>
                  <a:pt x="3850" y="200"/>
                </a:cubicBezTo>
                <a:cubicBezTo>
                  <a:pt x="3602" y="341"/>
                  <a:pt x="3407" y="566"/>
                  <a:pt x="3209" y="764"/>
                </a:cubicBezTo>
                <a:lnTo>
                  <a:pt x="1261" y="2712"/>
                </a:lnTo>
                <a:lnTo>
                  <a:pt x="581" y="3392"/>
                </a:lnTo>
                <a:cubicBezTo>
                  <a:pt x="471" y="3503"/>
                  <a:pt x="366" y="3619"/>
                  <a:pt x="285" y="3754"/>
                </a:cubicBezTo>
                <a:cubicBezTo>
                  <a:pt x="61" y="4122"/>
                  <a:pt x="1" y="4604"/>
                  <a:pt x="134" y="5015"/>
                </a:cubicBezTo>
                <a:cubicBezTo>
                  <a:pt x="252" y="5382"/>
                  <a:pt x="495" y="5629"/>
                  <a:pt x="756" y="5891"/>
                </a:cubicBezTo>
                <a:lnTo>
                  <a:pt x="1623" y="6758"/>
                </a:lnTo>
                <a:lnTo>
                  <a:pt x="3416" y="8551"/>
                </a:lnTo>
                <a:lnTo>
                  <a:pt x="3486" y="8622"/>
                </a:lnTo>
                <a:lnTo>
                  <a:pt x="3486" y="8622"/>
                </a:lnTo>
                <a:cubicBezTo>
                  <a:pt x="3498" y="8636"/>
                  <a:pt x="3511" y="8650"/>
                  <a:pt x="3525" y="8664"/>
                </a:cubicBezTo>
                <a:cubicBezTo>
                  <a:pt x="3831" y="8961"/>
                  <a:pt x="4228" y="9110"/>
                  <a:pt x="4624" y="9110"/>
                </a:cubicBezTo>
                <a:cubicBezTo>
                  <a:pt x="5023" y="9110"/>
                  <a:pt x="5422" y="8959"/>
                  <a:pt x="5729" y="8659"/>
                </a:cubicBezTo>
                <a:cubicBezTo>
                  <a:pt x="5896" y="8493"/>
                  <a:pt x="6061" y="8326"/>
                  <a:pt x="6227" y="8159"/>
                </a:cubicBezTo>
                <a:lnTo>
                  <a:pt x="8209" y="6179"/>
                </a:lnTo>
                <a:cubicBezTo>
                  <a:pt x="8380" y="6007"/>
                  <a:pt x="8554" y="5837"/>
                  <a:pt x="8724" y="5663"/>
                </a:cubicBezTo>
                <a:cubicBezTo>
                  <a:pt x="9307" y="5068"/>
                  <a:pt x="9329" y="4128"/>
                  <a:pt x="8777" y="3505"/>
                </a:cubicBezTo>
                <a:cubicBezTo>
                  <a:pt x="8635" y="3345"/>
                  <a:pt x="8473" y="3199"/>
                  <a:pt x="8322" y="3049"/>
                </a:cubicBezTo>
                <a:lnTo>
                  <a:pt x="7372" y="2098"/>
                </a:lnTo>
                <a:cubicBezTo>
                  <a:pt x="6833" y="1559"/>
                  <a:pt x="6292" y="1018"/>
                  <a:pt x="5751" y="477"/>
                </a:cubicBezTo>
                <a:cubicBezTo>
                  <a:pt x="5441" y="169"/>
                  <a:pt x="5027" y="0"/>
                  <a:pt x="460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5" name="Google Shape;365;p25"/>
          <p:cNvSpPr txBox="1"/>
          <p:nvPr/>
        </p:nvSpPr>
        <p:spPr>
          <a:xfrm>
            <a:off x="5336365" y="2469048"/>
            <a:ext cx="4919406" cy="671960"/>
          </a:xfrm>
          <a:prstGeom prst="rect">
            <a:avLst/>
          </a:prstGeom>
          <a:noFill/>
          <a:ln>
            <a:noFill/>
          </a:ln>
        </p:spPr>
        <p:txBody>
          <a:bodyPr spcFirstLastPara="1" wrap="square" lIns="121900" tIns="121900" rIns="121900" bIns="121900" anchor="t" anchorCtr="0">
            <a:noAutofit/>
          </a:bodyPr>
          <a:lstStyle/>
          <a:p>
            <a:r>
              <a:rPr lang="en">
                <a:solidFill>
                  <a:schemeClr val="lt1"/>
                </a:solidFill>
                <a:latin typeface="Roboto"/>
                <a:ea typeface="Roboto"/>
                <a:cs typeface="Roboto"/>
                <a:sym typeface="Roboto"/>
              </a:rPr>
              <a:t>Students can engage in real life learning. </a:t>
            </a:r>
            <a:endParaRPr>
              <a:solidFill>
                <a:schemeClr val="lt1"/>
              </a:solidFill>
              <a:latin typeface="Roboto"/>
              <a:ea typeface="Roboto"/>
              <a:cs typeface="Roboto"/>
              <a:sym typeface="Roboto"/>
            </a:endParaRPr>
          </a:p>
        </p:txBody>
      </p:sp>
      <p:sp>
        <p:nvSpPr>
          <p:cNvPr id="366" name="Google Shape;366;p25"/>
          <p:cNvSpPr txBox="1"/>
          <p:nvPr/>
        </p:nvSpPr>
        <p:spPr>
          <a:xfrm>
            <a:off x="5337997" y="2185005"/>
            <a:ext cx="4422362" cy="411971"/>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chemeClr val="lt1"/>
                </a:solidFill>
                <a:latin typeface="Arial"/>
                <a:ea typeface="Fira Sans Extra Condensed Medium"/>
                <a:cs typeface="Arial"/>
                <a:sym typeface="Fira Sans Extra Condensed Medium"/>
              </a:rPr>
              <a:t>Deep Authentic Learning</a:t>
            </a:r>
            <a:endParaRPr sz="2667">
              <a:solidFill>
                <a:schemeClr val="lt1"/>
              </a:solidFill>
              <a:latin typeface="Arial"/>
              <a:ea typeface="Fira Sans Extra Condensed Medium"/>
              <a:cs typeface="Arial"/>
              <a:sym typeface="Fira Sans Extra Condensed Medium"/>
            </a:endParaRPr>
          </a:p>
        </p:txBody>
      </p:sp>
      <p:sp>
        <p:nvSpPr>
          <p:cNvPr id="367" name="Google Shape;367;p25"/>
          <p:cNvSpPr txBox="1"/>
          <p:nvPr/>
        </p:nvSpPr>
        <p:spPr>
          <a:xfrm>
            <a:off x="3686014" y="2401003"/>
            <a:ext cx="1142758" cy="470372"/>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3200">
                <a:solidFill>
                  <a:schemeClr val="lt1"/>
                </a:solidFill>
                <a:latin typeface="Arial"/>
                <a:ea typeface="Fira Sans Extra Condensed Medium"/>
                <a:cs typeface="Arial"/>
                <a:sym typeface="Fira Sans Extra Condensed Medium"/>
              </a:rPr>
              <a:t>02</a:t>
            </a:r>
            <a:endParaRPr sz="3200">
              <a:solidFill>
                <a:schemeClr val="lt1"/>
              </a:solidFill>
              <a:latin typeface="Arial"/>
              <a:ea typeface="Fira Sans Extra Condensed Medium"/>
              <a:cs typeface="Arial"/>
              <a:sym typeface="Fira Sans Extra Condensed Medium"/>
            </a:endParaRPr>
          </a:p>
        </p:txBody>
      </p:sp>
      <p:sp>
        <p:nvSpPr>
          <p:cNvPr id="369" name="Google Shape;369;p25"/>
          <p:cNvSpPr/>
          <p:nvPr/>
        </p:nvSpPr>
        <p:spPr>
          <a:xfrm>
            <a:off x="4342687" y="4823700"/>
            <a:ext cx="1603717" cy="1566069"/>
          </a:xfrm>
          <a:custGeom>
            <a:avLst/>
            <a:gdLst/>
            <a:ahLst/>
            <a:cxnLst/>
            <a:rect l="l" t="t" r="r" b="b"/>
            <a:pathLst>
              <a:path w="9329" h="9110" extrusionOk="0">
                <a:moveTo>
                  <a:pt x="4705" y="906"/>
                </a:moveTo>
                <a:cubicBezTo>
                  <a:pt x="4728" y="907"/>
                  <a:pt x="4747" y="909"/>
                  <a:pt x="4751" y="915"/>
                </a:cubicBezTo>
                <a:cubicBezTo>
                  <a:pt x="4751" y="915"/>
                  <a:pt x="4751" y="915"/>
                  <a:pt x="4750" y="915"/>
                </a:cubicBezTo>
                <a:cubicBezTo>
                  <a:pt x="4746" y="915"/>
                  <a:pt x="4722" y="910"/>
                  <a:pt x="4705" y="906"/>
                </a:cubicBezTo>
                <a:close/>
                <a:moveTo>
                  <a:pt x="4399" y="942"/>
                </a:moveTo>
                <a:lnTo>
                  <a:pt x="4399" y="942"/>
                </a:lnTo>
                <a:cubicBezTo>
                  <a:pt x="4400" y="942"/>
                  <a:pt x="4379" y="954"/>
                  <a:pt x="4363" y="961"/>
                </a:cubicBezTo>
                <a:lnTo>
                  <a:pt x="4363" y="961"/>
                </a:lnTo>
                <a:cubicBezTo>
                  <a:pt x="4365" y="960"/>
                  <a:pt x="4367" y="959"/>
                  <a:pt x="4369" y="958"/>
                </a:cubicBezTo>
                <a:cubicBezTo>
                  <a:pt x="4390" y="946"/>
                  <a:pt x="4398" y="942"/>
                  <a:pt x="4399" y="942"/>
                </a:cubicBezTo>
                <a:close/>
                <a:moveTo>
                  <a:pt x="4348" y="966"/>
                </a:moveTo>
                <a:cubicBezTo>
                  <a:pt x="4348" y="966"/>
                  <a:pt x="4348" y="966"/>
                  <a:pt x="4348" y="966"/>
                </a:cubicBezTo>
                <a:lnTo>
                  <a:pt x="4348" y="966"/>
                </a:lnTo>
                <a:cubicBezTo>
                  <a:pt x="4348" y="966"/>
                  <a:pt x="4348" y="966"/>
                  <a:pt x="4348" y="966"/>
                </a:cubicBezTo>
                <a:close/>
                <a:moveTo>
                  <a:pt x="5026" y="1038"/>
                </a:moveTo>
                <a:lnTo>
                  <a:pt x="5026" y="1038"/>
                </a:lnTo>
                <a:cubicBezTo>
                  <a:pt x="5034" y="1044"/>
                  <a:pt x="5041" y="1051"/>
                  <a:pt x="5047" y="1058"/>
                </a:cubicBezTo>
                <a:lnTo>
                  <a:pt x="5047" y="1058"/>
                </a:lnTo>
                <a:cubicBezTo>
                  <a:pt x="5044" y="1054"/>
                  <a:pt x="5034" y="1045"/>
                  <a:pt x="5026" y="1038"/>
                </a:cubicBezTo>
                <a:close/>
                <a:moveTo>
                  <a:pt x="8124" y="4138"/>
                </a:moveTo>
                <a:cubicBezTo>
                  <a:pt x="8124" y="4138"/>
                  <a:pt x="8124" y="4138"/>
                  <a:pt x="8124" y="4138"/>
                </a:cubicBezTo>
                <a:lnTo>
                  <a:pt x="8124" y="4138"/>
                </a:lnTo>
                <a:cubicBezTo>
                  <a:pt x="8124" y="4138"/>
                  <a:pt x="8124" y="4138"/>
                  <a:pt x="8124" y="4138"/>
                </a:cubicBezTo>
                <a:close/>
                <a:moveTo>
                  <a:pt x="1029" y="4299"/>
                </a:moveTo>
                <a:cubicBezTo>
                  <a:pt x="1022" y="4314"/>
                  <a:pt x="1012" y="4331"/>
                  <a:pt x="1012" y="4331"/>
                </a:cubicBezTo>
                <a:cubicBezTo>
                  <a:pt x="1012" y="4331"/>
                  <a:pt x="1016" y="4323"/>
                  <a:pt x="1027" y="4301"/>
                </a:cubicBezTo>
                <a:cubicBezTo>
                  <a:pt x="1028" y="4301"/>
                  <a:pt x="1028" y="4300"/>
                  <a:pt x="1029" y="4299"/>
                </a:cubicBezTo>
                <a:close/>
                <a:moveTo>
                  <a:pt x="8270" y="4434"/>
                </a:moveTo>
                <a:cubicBezTo>
                  <a:pt x="8269" y="4435"/>
                  <a:pt x="8269" y="4435"/>
                  <a:pt x="8269" y="4436"/>
                </a:cubicBezTo>
                <a:lnTo>
                  <a:pt x="8269" y="4436"/>
                </a:lnTo>
                <a:cubicBezTo>
                  <a:pt x="8269" y="4435"/>
                  <a:pt x="8269" y="4435"/>
                  <a:pt x="8270" y="4434"/>
                </a:cubicBezTo>
                <a:close/>
                <a:moveTo>
                  <a:pt x="984" y="4432"/>
                </a:moveTo>
                <a:cubicBezTo>
                  <a:pt x="983" y="4433"/>
                  <a:pt x="978" y="4459"/>
                  <a:pt x="976" y="4475"/>
                </a:cubicBezTo>
                <a:lnTo>
                  <a:pt x="976" y="4475"/>
                </a:lnTo>
                <a:cubicBezTo>
                  <a:pt x="976" y="4454"/>
                  <a:pt x="979" y="4436"/>
                  <a:pt x="984" y="4432"/>
                </a:cubicBezTo>
                <a:close/>
                <a:moveTo>
                  <a:pt x="8262" y="4678"/>
                </a:moveTo>
                <a:cubicBezTo>
                  <a:pt x="8261" y="4679"/>
                  <a:pt x="8261" y="4680"/>
                  <a:pt x="8261" y="4680"/>
                </a:cubicBezTo>
                <a:cubicBezTo>
                  <a:pt x="8261" y="4680"/>
                  <a:pt x="8261" y="4679"/>
                  <a:pt x="8262" y="4678"/>
                </a:cubicBezTo>
                <a:close/>
                <a:moveTo>
                  <a:pt x="1012" y="4784"/>
                </a:moveTo>
                <a:cubicBezTo>
                  <a:pt x="1012" y="4784"/>
                  <a:pt x="1023" y="4803"/>
                  <a:pt x="1030" y="4818"/>
                </a:cubicBezTo>
                <a:lnTo>
                  <a:pt x="1030" y="4818"/>
                </a:lnTo>
                <a:cubicBezTo>
                  <a:pt x="1029" y="4817"/>
                  <a:pt x="1028" y="4815"/>
                  <a:pt x="1027" y="4814"/>
                </a:cubicBezTo>
                <a:cubicBezTo>
                  <a:pt x="1015" y="4792"/>
                  <a:pt x="1012" y="4784"/>
                  <a:pt x="1012" y="4784"/>
                </a:cubicBezTo>
                <a:close/>
                <a:moveTo>
                  <a:pt x="1127" y="4979"/>
                </a:moveTo>
                <a:cubicBezTo>
                  <a:pt x="1128" y="4979"/>
                  <a:pt x="1128" y="4979"/>
                  <a:pt x="1128" y="4979"/>
                </a:cubicBezTo>
                <a:cubicBezTo>
                  <a:pt x="1128" y="4979"/>
                  <a:pt x="1128" y="4979"/>
                  <a:pt x="1127" y="4979"/>
                </a:cubicBezTo>
                <a:close/>
                <a:moveTo>
                  <a:pt x="4351" y="8151"/>
                </a:moveTo>
                <a:cubicBezTo>
                  <a:pt x="4352" y="8152"/>
                  <a:pt x="4375" y="8164"/>
                  <a:pt x="4390" y="8171"/>
                </a:cubicBezTo>
                <a:lnTo>
                  <a:pt x="4390" y="8171"/>
                </a:lnTo>
                <a:cubicBezTo>
                  <a:pt x="4371" y="8165"/>
                  <a:pt x="4356" y="8159"/>
                  <a:pt x="4351" y="8151"/>
                </a:cubicBezTo>
                <a:close/>
                <a:moveTo>
                  <a:pt x="4507" y="8194"/>
                </a:moveTo>
                <a:lnTo>
                  <a:pt x="4507" y="8194"/>
                </a:lnTo>
                <a:cubicBezTo>
                  <a:pt x="4507" y="8194"/>
                  <a:pt x="4508" y="8194"/>
                  <a:pt x="4509" y="8195"/>
                </a:cubicBezTo>
                <a:lnTo>
                  <a:pt x="4509" y="8195"/>
                </a:lnTo>
                <a:cubicBezTo>
                  <a:pt x="4508" y="8194"/>
                  <a:pt x="4507" y="8194"/>
                  <a:pt x="4507" y="8194"/>
                </a:cubicBezTo>
                <a:close/>
                <a:moveTo>
                  <a:pt x="4753" y="8202"/>
                </a:moveTo>
                <a:cubicBezTo>
                  <a:pt x="4759" y="8202"/>
                  <a:pt x="4754" y="8203"/>
                  <a:pt x="4722" y="8205"/>
                </a:cubicBezTo>
                <a:cubicBezTo>
                  <a:pt x="4717" y="8205"/>
                  <a:pt x="4711" y="8205"/>
                  <a:pt x="4706" y="8206"/>
                </a:cubicBezTo>
                <a:lnTo>
                  <a:pt x="4706" y="8206"/>
                </a:lnTo>
                <a:cubicBezTo>
                  <a:pt x="4721" y="8203"/>
                  <a:pt x="4745" y="8202"/>
                  <a:pt x="4753" y="8202"/>
                </a:cubicBezTo>
                <a:close/>
                <a:moveTo>
                  <a:pt x="4688" y="906"/>
                </a:moveTo>
                <a:cubicBezTo>
                  <a:pt x="4691" y="906"/>
                  <a:pt x="4695" y="906"/>
                  <a:pt x="4698" y="906"/>
                </a:cubicBezTo>
                <a:lnTo>
                  <a:pt x="4698" y="906"/>
                </a:lnTo>
                <a:cubicBezTo>
                  <a:pt x="4703" y="908"/>
                  <a:pt x="4711" y="910"/>
                  <a:pt x="4722" y="913"/>
                </a:cubicBezTo>
                <a:cubicBezTo>
                  <a:pt x="4748" y="920"/>
                  <a:pt x="4773" y="925"/>
                  <a:pt x="4799" y="931"/>
                </a:cubicBezTo>
                <a:cubicBezTo>
                  <a:pt x="4807" y="933"/>
                  <a:pt x="4850" y="948"/>
                  <a:pt x="4876" y="957"/>
                </a:cubicBezTo>
                <a:lnTo>
                  <a:pt x="4876" y="957"/>
                </a:lnTo>
                <a:cubicBezTo>
                  <a:pt x="4896" y="967"/>
                  <a:pt x="4929" y="982"/>
                  <a:pt x="4939" y="988"/>
                </a:cubicBezTo>
                <a:cubicBezTo>
                  <a:pt x="4958" y="1000"/>
                  <a:pt x="4986" y="1012"/>
                  <a:pt x="5010" y="1027"/>
                </a:cubicBezTo>
                <a:lnTo>
                  <a:pt x="5010" y="1027"/>
                </a:lnTo>
                <a:cubicBezTo>
                  <a:pt x="5013" y="1031"/>
                  <a:pt x="5020" y="1038"/>
                  <a:pt x="5032" y="1050"/>
                </a:cubicBezTo>
                <a:cubicBezTo>
                  <a:pt x="5048" y="1065"/>
                  <a:pt x="5065" y="1080"/>
                  <a:pt x="5080" y="1096"/>
                </a:cubicBezTo>
                <a:lnTo>
                  <a:pt x="5111" y="1126"/>
                </a:lnTo>
                <a:lnTo>
                  <a:pt x="5323" y="1337"/>
                </a:lnTo>
                <a:lnTo>
                  <a:pt x="6146" y="2161"/>
                </a:lnTo>
                <a:lnTo>
                  <a:pt x="7929" y="3944"/>
                </a:lnTo>
                <a:cubicBezTo>
                  <a:pt x="7980" y="3995"/>
                  <a:pt x="8032" y="4047"/>
                  <a:pt x="8083" y="4099"/>
                </a:cubicBezTo>
                <a:cubicBezTo>
                  <a:pt x="8088" y="4105"/>
                  <a:pt x="8096" y="4110"/>
                  <a:pt x="8101" y="4117"/>
                </a:cubicBezTo>
                <a:cubicBezTo>
                  <a:pt x="8109" y="4126"/>
                  <a:pt x="8117" y="4135"/>
                  <a:pt x="8125" y="4144"/>
                </a:cubicBezTo>
                <a:lnTo>
                  <a:pt x="8125" y="4144"/>
                </a:lnTo>
                <a:cubicBezTo>
                  <a:pt x="8135" y="4172"/>
                  <a:pt x="8200" y="4255"/>
                  <a:pt x="8210" y="4274"/>
                </a:cubicBezTo>
                <a:cubicBezTo>
                  <a:pt x="8216" y="4285"/>
                  <a:pt x="8221" y="4296"/>
                  <a:pt x="8227" y="4307"/>
                </a:cubicBezTo>
                <a:lnTo>
                  <a:pt x="8227" y="4307"/>
                </a:lnTo>
                <a:cubicBezTo>
                  <a:pt x="8237" y="4344"/>
                  <a:pt x="8251" y="4379"/>
                  <a:pt x="8260" y="4416"/>
                </a:cubicBezTo>
                <a:cubicBezTo>
                  <a:pt x="8263" y="4428"/>
                  <a:pt x="8265" y="4439"/>
                  <a:pt x="8268" y="4451"/>
                </a:cubicBezTo>
                <a:lnTo>
                  <a:pt x="8268" y="4451"/>
                </a:lnTo>
                <a:cubicBezTo>
                  <a:pt x="8266" y="4490"/>
                  <a:pt x="8277" y="4535"/>
                  <a:pt x="8276" y="4575"/>
                </a:cubicBezTo>
                <a:cubicBezTo>
                  <a:pt x="8276" y="4595"/>
                  <a:pt x="8275" y="4617"/>
                  <a:pt x="8273" y="4637"/>
                </a:cubicBezTo>
                <a:cubicBezTo>
                  <a:pt x="8272" y="4652"/>
                  <a:pt x="8264" y="4672"/>
                  <a:pt x="8262" y="4678"/>
                </a:cubicBezTo>
                <a:lnTo>
                  <a:pt x="8262" y="4678"/>
                </a:lnTo>
                <a:cubicBezTo>
                  <a:pt x="8263" y="4675"/>
                  <a:pt x="8266" y="4667"/>
                  <a:pt x="8272" y="4655"/>
                </a:cubicBezTo>
                <a:lnTo>
                  <a:pt x="8272" y="4655"/>
                </a:lnTo>
                <a:cubicBezTo>
                  <a:pt x="8270" y="4660"/>
                  <a:pt x="8269" y="4666"/>
                  <a:pt x="8268" y="4671"/>
                </a:cubicBezTo>
                <a:cubicBezTo>
                  <a:pt x="8264" y="4691"/>
                  <a:pt x="8259" y="4712"/>
                  <a:pt x="8252" y="4732"/>
                </a:cubicBezTo>
                <a:cubicBezTo>
                  <a:pt x="8249" y="4746"/>
                  <a:pt x="8244" y="4773"/>
                  <a:pt x="8238" y="4796"/>
                </a:cubicBezTo>
                <a:lnTo>
                  <a:pt x="8238" y="4796"/>
                </a:lnTo>
                <a:cubicBezTo>
                  <a:pt x="8235" y="4799"/>
                  <a:pt x="8231" y="4805"/>
                  <a:pt x="8226" y="4815"/>
                </a:cubicBezTo>
                <a:cubicBezTo>
                  <a:pt x="8213" y="4839"/>
                  <a:pt x="8201" y="4862"/>
                  <a:pt x="8188" y="4886"/>
                </a:cubicBezTo>
                <a:cubicBezTo>
                  <a:pt x="8175" y="4905"/>
                  <a:pt x="8165" y="4922"/>
                  <a:pt x="8153" y="4941"/>
                </a:cubicBezTo>
                <a:cubicBezTo>
                  <a:pt x="8150" y="4945"/>
                  <a:pt x="8143" y="4954"/>
                  <a:pt x="8137" y="4962"/>
                </a:cubicBezTo>
                <a:lnTo>
                  <a:pt x="8137" y="4962"/>
                </a:lnTo>
                <a:cubicBezTo>
                  <a:pt x="8120" y="4980"/>
                  <a:pt x="8095" y="5007"/>
                  <a:pt x="8088" y="5014"/>
                </a:cubicBezTo>
                <a:lnTo>
                  <a:pt x="8081" y="5021"/>
                </a:lnTo>
                <a:cubicBezTo>
                  <a:pt x="8027" y="5076"/>
                  <a:pt x="7973" y="5130"/>
                  <a:pt x="7918" y="5184"/>
                </a:cubicBezTo>
                <a:lnTo>
                  <a:pt x="6132" y="6970"/>
                </a:lnTo>
                <a:lnTo>
                  <a:pt x="5309" y="7793"/>
                </a:lnTo>
                <a:lnTo>
                  <a:pt x="5108" y="7995"/>
                </a:lnTo>
                <a:cubicBezTo>
                  <a:pt x="5091" y="8011"/>
                  <a:pt x="5075" y="8028"/>
                  <a:pt x="5059" y="8043"/>
                </a:cubicBezTo>
                <a:cubicBezTo>
                  <a:pt x="5055" y="8046"/>
                  <a:pt x="5036" y="8063"/>
                  <a:pt x="5022" y="8075"/>
                </a:cubicBezTo>
                <a:lnTo>
                  <a:pt x="5022" y="8075"/>
                </a:lnTo>
                <a:cubicBezTo>
                  <a:pt x="5035" y="8066"/>
                  <a:pt x="5052" y="8055"/>
                  <a:pt x="5053" y="8055"/>
                </a:cubicBezTo>
                <a:lnTo>
                  <a:pt x="5053" y="8055"/>
                </a:lnTo>
                <a:cubicBezTo>
                  <a:pt x="5054" y="8055"/>
                  <a:pt x="5046" y="8061"/>
                  <a:pt x="5023" y="8076"/>
                </a:cubicBezTo>
                <a:cubicBezTo>
                  <a:pt x="5021" y="8077"/>
                  <a:pt x="5020" y="8078"/>
                  <a:pt x="5018" y="8079"/>
                </a:cubicBezTo>
                <a:lnTo>
                  <a:pt x="5018" y="8079"/>
                </a:lnTo>
                <a:cubicBezTo>
                  <a:pt x="5019" y="8078"/>
                  <a:pt x="5021" y="8077"/>
                  <a:pt x="5022" y="8075"/>
                </a:cubicBezTo>
                <a:lnTo>
                  <a:pt x="5022" y="8075"/>
                </a:lnTo>
                <a:cubicBezTo>
                  <a:pt x="5019" y="8078"/>
                  <a:pt x="5016" y="8080"/>
                  <a:pt x="5013" y="8082"/>
                </a:cubicBezTo>
                <a:lnTo>
                  <a:pt x="5013" y="8082"/>
                </a:lnTo>
                <a:cubicBezTo>
                  <a:pt x="5015" y="8081"/>
                  <a:pt x="5016" y="8080"/>
                  <a:pt x="5018" y="8079"/>
                </a:cubicBezTo>
                <a:lnTo>
                  <a:pt x="5018" y="8079"/>
                </a:lnTo>
                <a:cubicBezTo>
                  <a:pt x="5012" y="8084"/>
                  <a:pt x="5009" y="8087"/>
                  <a:pt x="5009" y="8087"/>
                </a:cubicBezTo>
                <a:cubicBezTo>
                  <a:pt x="5008" y="8086"/>
                  <a:pt x="5010" y="8084"/>
                  <a:pt x="5013" y="8082"/>
                </a:cubicBezTo>
                <a:lnTo>
                  <a:pt x="5013" y="8082"/>
                </a:lnTo>
                <a:cubicBezTo>
                  <a:pt x="4985" y="8100"/>
                  <a:pt x="4957" y="8118"/>
                  <a:pt x="4927" y="8134"/>
                </a:cubicBezTo>
                <a:cubicBezTo>
                  <a:pt x="4912" y="8142"/>
                  <a:pt x="4897" y="8150"/>
                  <a:pt x="4882" y="8158"/>
                </a:cubicBezTo>
                <a:lnTo>
                  <a:pt x="4882" y="8158"/>
                </a:lnTo>
                <a:cubicBezTo>
                  <a:pt x="4839" y="8171"/>
                  <a:pt x="4799" y="8185"/>
                  <a:pt x="4756" y="8196"/>
                </a:cubicBezTo>
                <a:cubicBezTo>
                  <a:pt x="4743" y="8199"/>
                  <a:pt x="4714" y="8200"/>
                  <a:pt x="4700" y="8206"/>
                </a:cubicBezTo>
                <a:lnTo>
                  <a:pt x="4700" y="8206"/>
                </a:lnTo>
                <a:cubicBezTo>
                  <a:pt x="4671" y="8208"/>
                  <a:pt x="4642" y="8209"/>
                  <a:pt x="4613" y="8209"/>
                </a:cubicBezTo>
                <a:cubicBezTo>
                  <a:pt x="4592" y="8209"/>
                  <a:pt x="4571" y="8207"/>
                  <a:pt x="4550" y="8206"/>
                </a:cubicBezTo>
                <a:cubicBezTo>
                  <a:pt x="4535" y="8205"/>
                  <a:pt x="4516" y="8198"/>
                  <a:pt x="4509" y="8195"/>
                </a:cubicBezTo>
                <a:lnTo>
                  <a:pt x="4509" y="8195"/>
                </a:lnTo>
                <a:cubicBezTo>
                  <a:pt x="4512" y="8196"/>
                  <a:pt x="4517" y="8198"/>
                  <a:pt x="4525" y="8202"/>
                </a:cubicBezTo>
                <a:lnTo>
                  <a:pt x="4525" y="8202"/>
                </a:lnTo>
                <a:cubicBezTo>
                  <a:pt x="4507" y="8198"/>
                  <a:pt x="4489" y="8194"/>
                  <a:pt x="4470" y="8190"/>
                </a:cubicBezTo>
                <a:cubicBezTo>
                  <a:pt x="4457" y="8186"/>
                  <a:pt x="4425" y="8181"/>
                  <a:pt x="4398" y="8173"/>
                </a:cubicBezTo>
                <a:lnTo>
                  <a:pt x="4398" y="8173"/>
                </a:lnTo>
                <a:cubicBezTo>
                  <a:pt x="4393" y="8171"/>
                  <a:pt x="4385" y="8166"/>
                  <a:pt x="4372" y="8159"/>
                </a:cubicBezTo>
                <a:cubicBezTo>
                  <a:pt x="4353" y="8149"/>
                  <a:pt x="4333" y="8139"/>
                  <a:pt x="4316" y="8129"/>
                </a:cubicBezTo>
                <a:cubicBezTo>
                  <a:pt x="4288" y="8113"/>
                  <a:pt x="4262" y="8095"/>
                  <a:pt x="4236" y="8078"/>
                </a:cubicBezTo>
                <a:lnTo>
                  <a:pt x="4236" y="8078"/>
                </a:lnTo>
                <a:cubicBezTo>
                  <a:pt x="4236" y="8078"/>
                  <a:pt x="4236" y="8078"/>
                  <a:pt x="4236" y="8078"/>
                </a:cubicBezTo>
                <a:cubicBezTo>
                  <a:pt x="4212" y="8056"/>
                  <a:pt x="4190" y="8038"/>
                  <a:pt x="4170" y="8018"/>
                </a:cubicBezTo>
                <a:lnTo>
                  <a:pt x="4170" y="8018"/>
                </a:lnTo>
                <a:cubicBezTo>
                  <a:pt x="4170" y="8018"/>
                  <a:pt x="4170" y="8018"/>
                  <a:pt x="4170" y="8018"/>
                </a:cubicBezTo>
                <a:lnTo>
                  <a:pt x="2853" y="6701"/>
                </a:lnTo>
                <a:lnTo>
                  <a:pt x="1225" y="5073"/>
                </a:lnTo>
                <a:lnTo>
                  <a:pt x="1171" y="5019"/>
                </a:lnTo>
                <a:lnTo>
                  <a:pt x="1165" y="5013"/>
                </a:lnTo>
                <a:cubicBezTo>
                  <a:pt x="1149" y="4997"/>
                  <a:pt x="1135" y="4979"/>
                  <a:pt x="1118" y="4963"/>
                </a:cubicBezTo>
                <a:cubicBezTo>
                  <a:pt x="1113" y="4958"/>
                  <a:pt x="1107" y="4954"/>
                  <a:pt x="1102" y="4950"/>
                </a:cubicBezTo>
                <a:lnTo>
                  <a:pt x="1102" y="4950"/>
                </a:lnTo>
                <a:cubicBezTo>
                  <a:pt x="1081" y="4921"/>
                  <a:pt x="1063" y="4882"/>
                  <a:pt x="1049" y="4856"/>
                </a:cubicBezTo>
                <a:cubicBezTo>
                  <a:pt x="1044" y="4848"/>
                  <a:pt x="1040" y="4839"/>
                  <a:pt x="1036" y="4830"/>
                </a:cubicBezTo>
                <a:lnTo>
                  <a:pt x="1036" y="4830"/>
                </a:lnTo>
                <a:cubicBezTo>
                  <a:pt x="1034" y="4800"/>
                  <a:pt x="1002" y="4742"/>
                  <a:pt x="997" y="4716"/>
                </a:cubicBezTo>
                <a:cubicBezTo>
                  <a:pt x="992" y="4695"/>
                  <a:pt x="988" y="4675"/>
                  <a:pt x="982" y="4654"/>
                </a:cubicBezTo>
                <a:cubicBezTo>
                  <a:pt x="978" y="4636"/>
                  <a:pt x="976" y="4629"/>
                  <a:pt x="975" y="4629"/>
                </a:cubicBezTo>
                <a:lnTo>
                  <a:pt x="975" y="4629"/>
                </a:lnTo>
                <a:cubicBezTo>
                  <a:pt x="974" y="4629"/>
                  <a:pt x="986" y="4682"/>
                  <a:pt x="984" y="4682"/>
                </a:cubicBezTo>
                <a:cubicBezTo>
                  <a:pt x="984" y="4682"/>
                  <a:pt x="984" y="4682"/>
                  <a:pt x="984" y="4682"/>
                </a:cubicBezTo>
                <a:cubicBezTo>
                  <a:pt x="969" y="4673"/>
                  <a:pt x="976" y="4559"/>
                  <a:pt x="977" y="4542"/>
                </a:cubicBezTo>
                <a:cubicBezTo>
                  <a:pt x="977" y="4533"/>
                  <a:pt x="976" y="4509"/>
                  <a:pt x="976" y="4486"/>
                </a:cubicBezTo>
                <a:lnTo>
                  <a:pt x="976" y="4486"/>
                </a:lnTo>
                <a:cubicBezTo>
                  <a:pt x="977" y="4483"/>
                  <a:pt x="979" y="4476"/>
                  <a:pt x="982" y="4461"/>
                </a:cubicBezTo>
                <a:cubicBezTo>
                  <a:pt x="988" y="4441"/>
                  <a:pt x="992" y="4420"/>
                  <a:pt x="997" y="4400"/>
                </a:cubicBezTo>
                <a:cubicBezTo>
                  <a:pt x="1004" y="4373"/>
                  <a:pt x="1036" y="4315"/>
                  <a:pt x="1036" y="4285"/>
                </a:cubicBezTo>
                <a:lnTo>
                  <a:pt x="1036" y="4285"/>
                </a:lnTo>
                <a:cubicBezTo>
                  <a:pt x="1043" y="4271"/>
                  <a:pt x="1050" y="4257"/>
                  <a:pt x="1057" y="4245"/>
                </a:cubicBezTo>
                <a:cubicBezTo>
                  <a:pt x="1069" y="4223"/>
                  <a:pt x="1083" y="4192"/>
                  <a:pt x="1101" y="4166"/>
                </a:cubicBezTo>
                <a:lnTo>
                  <a:pt x="1101" y="4166"/>
                </a:lnTo>
                <a:cubicBezTo>
                  <a:pt x="1106" y="4162"/>
                  <a:pt x="1113" y="4157"/>
                  <a:pt x="1118" y="4151"/>
                </a:cubicBezTo>
                <a:cubicBezTo>
                  <a:pt x="1134" y="4135"/>
                  <a:pt x="1149" y="4118"/>
                  <a:pt x="1165" y="4103"/>
                </a:cubicBezTo>
                <a:lnTo>
                  <a:pt x="1172" y="4095"/>
                </a:lnTo>
                <a:cubicBezTo>
                  <a:pt x="1190" y="4076"/>
                  <a:pt x="1210" y="4058"/>
                  <a:pt x="1228" y="4038"/>
                </a:cubicBezTo>
                <a:lnTo>
                  <a:pt x="1481" y="3787"/>
                </a:lnTo>
                <a:lnTo>
                  <a:pt x="3364" y="1903"/>
                </a:lnTo>
                <a:lnTo>
                  <a:pt x="4066" y="1201"/>
                </a:lnTo>
                <a:cubicBezTo>
                  <a:pt x="4106" y="1161"/>
                  <a:pt x="4144" y="1121"/>
                  <a:pt x="4185" y="1083"/>
                </a:cubicBezTo>
                <a:cubicBezTo>
                  <a:pt x="4200" y="1068"/>
                  <a:pt x="4218" y="1054"/>
                  <a:pt x="4233" y="1039"/>
                </a:cubicBezTo>
                <a:lnTo>
                  <a:pt x="4233" y="1039"/>
                </a:lnTo>
                <a:cubicBezTo>
                  <a:pt x="4260" y="1022"/>
                  <a:pt x="4286" y="1004"/>
                  <a:pt x="4313" y="987"/>
                </a:cubicBezTo>
                <a:cubicBezTo>
                  <a:pt x="4327" y="980"/>
                  <a:pt x="4341" y="973"/>
                  <a:pt x="4354" y="966"/>
                </a:cubicBezTo>
                <a:lnTo>
                  <a:pt x="4354" y="966"/>
                </a:lnTo>
                <a:cubicBezTo>
                  <a:pt x="4386" y="966"/>
                  <a:pt x="4457" y="930"/>
                  <a:pt x="4484" y="923"/>
                </a:cubicBezTo>
                <a:cubicBezTo>
                  <a:pt x="4503" y="918"/>
                  <a:pt x="4522" y="916"/>
                  <a:pt x="4541" y="912"/>
                </a:cubicBezTo>
                <a:lnTo>
                  <a:pt x="4541" y="912"/>
                </a:lnTo>
                <a:cubicBezTo>
                  <a:pt x="4569" y="910"/>
                  <a:pt x="4597" y="907"/>
                  <a:pt x="4625" y="907"/>
                </a:cubicBezTo>
                <a:cubicBezTo>
                  <a:pt x="4633" y="907"/>
                  <a:pt x="4661" y="906"/>
                  <a:pt x="4688" y="906"/>
                </a:cubicBezTo>
                <a:close/>
                <a:moveTo>
                  <a:pt x="4607" y="1"/>
                </a:moveTo>
                <a:cubicBezTo>
                  <a:pt x="4349" y="1"/>
                  <a:pt x="4088" y="65"/>
                  <a:pt x="3849" y="200"/>
                </a:cubicBezTo>
                <a:cubicBezTo>
                  <a:pt x="3602" y="342"/>
                  <a:pt x="3406" y="567"/>
                  <a:pt x="3208" y="765"/>
                </a:cubicBezTo>
                <a:lnTo>
                  <a:pt x="1261" y="2712"/>
                </a:lnTo>
                <a:lnTo>
                  <a:pt x="580" y="3393"/>
                </a:lnTo>
                <a:cubicBezTo>
                  <a:pt x="470" y="3503"/>
                  <a:pt x="365" y="3620"/>
                  <a:pt x="285" y="3754"/>
                </a:cubicBezTo>
                <a:cubicBezTo>
                  <a:pt x="61" y="4122"/>
                  <a:pt x="0" y="4604"/>
                  <a:pt x="133" y="5017"/>
                </a:cubicBezTo>
                <a:cubicBezTo>
                  <a:pt x="251" y="5382"/>
                  <a:pt x="494" y="5631"/>
                  <a:pt x="755" y="5891"/>
                </a:cubicBezTo>
                <a:lnTo>
                  <a:pt x="1622" y="6758"/>
                </a:lnTo>
                <a:lnTo>
                  <a:pt x="3416" y="8552"/>
                </a:lnTo>
                <a:lnTo>
                  <a:pt x="3486" y="8622"/>
                </a:lnTo>
                <a:lnTo>
                  <a:pt x="3486" y="8622"/>
                </a:lnTo>
                <a:cubicBezTo>
                  <a:pt x="3497" y="8637"/>
                  <a:pt x="3510" y="8651"/>
                  <a:pt x="3524" y="8664"/>
                </a:cubicBezTo>
                <a:cubicBezTo>
                  <a:pt x="3830" y="8961"/>
                  <a:pt x="4227" y="9110"/>
                  <a:pt x="4624" y="9110"/>
                </a:cubicBezTo>
                <a:cubicBezTo>
                  <a:pt x="5022" y="9110"/>
                  <a:pt x="5421" y="8960"/>
                  <a:pt x="5728" y="8659"/>
                </a:cubicBezTo>
                <a:cubicBezTo>
                  <a:pt x="5896" y="8493"/>
                  <a:pt x="6060" y="8327"/>
                  <a:pt x="6226" y="8160"/>
                </a:cubicBezTo>
                <a:lnTo>
                  <a:pt x="8208" y="6179"/>
                </a:lnTo>
                <a:cubicBezTo>
                  <a:pt x="8379" y="6007"/>
                  <a:pt x="8553" y="5837"/>
                  <a:pt x="8723" y="5663"/>
                </a:cubicBezTo>
                <a:cubicBezTo>
                  <a:pt x="9306" y="5069"/>
                  <a:pt x="9329" y="4128"/>
                  <a:pt x="8776" y="3505"/>
                </a:cubicBezTo>
                <a:cubicBezTo>
                  <a:pt x="8634" y="3346"/>
                  <a:pt x="8472" y="3200"/>
                  <a:pt x="8322" y="3049"/>
                </a:cubicBezTo>
                <a:lnTo>
                  <a:pt x="7371" y="2098"/>
                </a:lnTo>
                <a:cubicBezTo>
                  <a:pt x="6832" y="1559"/>
                  <a:pt x="6292" y="1018"/>
                  <a:pt x="5750" y="479"/>
                </a:cubicBezTo>
                <a:cubicBezTo>
                  <a:pt x="5440" y="169"/>
                  <a:pt x="5026" y="1"/>
                  <a:pt x="460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8" name="Google Shape;368;p25"/>
          <p:cNvSpPr/>
          <p:nvPr/>
        </p:nvSpPr>
        <p:spPr>
          <a:xfrm>
            <a:off x="3934028" y="4703035"/>
            <a:ext cx="6714308" cy="929486"/>
          </a:xfrm>
          <a:prstGeom prst="roundRect">
            <a:avLst>
              <a:gd name="adj" fmla="val 50000"/>
            </a:avLst>
          </a:prstGeom>
          <a:solidFill>
            <a:schemeClr val="tx1">
              <a:lumMod val="75000"/>
              <a:lumOff val="25000"/>
            </a:schemeClr>
          </a:solidFill>
          <a:ln w="19050" cap="flat" cmpd="sng">
            <a:solidFill>
              <a:schemeClr val="accent4">
                <a:lumMod val="75000"/>
              </a:schemeClr>
            </a:solidFill>
            <a:prstDash val="solid"/>
            <a:round/>
            <a:headEnd type="none" w="sm" len="sm"/>
            <a:tailEnd type="none" w="sm" len="sm"/>
          </a:ln>
          <a:scene3d>
            <a:camera prst="orthographicFront"/>
            <a:lightRig rig="threePt" dir="t"/>
          </a:scene3d>
          <a:sp3d>
            <a:bevelT/>
          </a:sp3d>
        </p:spPr>
        <p:txBody>
          <a:bodyPr spcFirstLastPara="1" wrap="square" lIns="121900" tIns="121900" rIns="121900" bIns="121900" anchor="ctr" anchorCtr="0">
            <a:noAutofit/>
          </a:bodyPr>
          <a:lstStyle/>
          <a:p>
            <a:endParaRPr sz="2400"/>
          </a:p>
        </p:txBody>
      </p:sp>
      <p:sp>
        <p:nvSpPr>
          <p:cNvPr id="370" name="Google Shape;370;p25"/>
          <p:cNvSpPr/>
          <p:nvPr/>
        </p:nvSpPr>
        <p:spPr>
          <a:xfrm>
            <a:off x="3587776" y="4547190"/>
            <a:ext cx="1454535" cy="1241174"/>
          </a:xfrm>
          <a:custGeom>
            <a:avLst/>
            <a:gdLst/>
            <a:ahLst/>
            <a:cxnLst/>
            <a:rect l="l" t="t" r="r" b="b"/>
            <a:pathLst>
              <a:path w="8423" h="8209" extrusionOk="0">
                <a:moveTo>
                  <a:pt x="4211" y="0"/>
                </a:moveTo>
                <a:cubicBezTo>
                  <a:pt x="3930" y="0"/>
                  <a:pt x="3648" y="107"/>
                  <a:pt x="3434" y="320"/>
                </a:cubicBezTo>
                <a:lnTo>
                  <a:pt x="428" y="3328"/>
                </a:lnTo>
                <a:cubicBezTo>
                  <a:pt x="1" y="3755"/>
                  <a:pt x="1" y="4454"/>
                  <a:pt x="428" y="4882"/>
                </a:cubicBezTo>
                <a:lnTo>
                  <a:pt x="3434" y="7889"/>
                </a:lnTo>
                <a:cubicBezTo>
                  <a:pt x="3648" y="8102"/>
                  <a:pt x="3930" y="8209"/>
                  <a:pt x="4212" y="8209"/>
                </a:cubicBezTo>
                <a:cubicBezTo>
                  <a:pt x="4494" y="8209"/>
                  <a:pt x="4775" y="8102"/>
                  <a:pt x="4989" y="7889"/>
                </a:cubicBezTo>
                <a:lnTo>
                  <a:pt x="7996" y="4882"/>
                </a:lnTo>
                <a:cubicBezTo>
                  <a:pt x="8422" y="4454"/>
                  <a:pt x="8422" y="3755"/>
                  <a:pt x="7996" y="3328"/>
                </a:cubicBezTo>
                <a:lnTo>
                  <a:pt x="4989" y="320"/>
                </a:lnTo>
                <a:cubicBezTo>
                  <a:pt x="4775" y="107"/>
                  <a:pt x="4493" y="0"/>
                  <a:pt x="4211" y="0"/>
                </a:cubicBezTo>
                <a:close/>
              </a:path>
            </a:pathLst>
          </a:custGeom>
          <a:solidFill>
            <a:schemeClr val="tx1">
              <a:lumMod val="75000"/>
              <a:lumOff val="25000"/>
            </a:schemeClr>
          </a:solidFill>
          <a:ln>
            <a:noFill/>
          </a:ln>
        </p:spPr>
        <p:txBody>
          <a:bodyPr spcFirstLastPara="1" wrap="square" lIns="121900" tIns="121900" rIns="121900" bIns="121900" anchor="ctr" anchorCtr="0">
            <a:noAutofit/>
          </a:bodyPr>
          <a:lstStyle/>
          <a:p>
            <a:endParaRPr sz="2400"/>
          </a:p>
        </p:txBody>
      </p:sp>
      <p:sp>
        <p:nvSpPr>
          <p:cNvPr id="371" name="Google Shape;371;p25"/>
          <p:cNvSpPr txBox="1"/>
          <p:nvPr/>
        </p:nvSpPr>
        <p:spPr>
          <a:xfrm>
            <a:off x="5308033" y="4673357"/>
            <a:ext cx="4422362" cy="411971"/>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chemeClr val="lt1"/>
                </a:solidFill>
                <a:latin typeface="Arial"/>
                <a:ea typeface="Fira Sans Extra Condensed Medium"/>
                <a:cs typeface="Arial"/>
                <a:sym typeface="Fira Sans Extra Condensed Medium"/>
              </a:rPr>
              <a:t>Metacognition</a:t>
            </a:r>
            <a:endParaRPr sz="2667">
              <a:solidFill>
                <a:schemeClr val="lt1"/>
              </a:solidFill>
              <a:latin typeface="Arial"/>
              <a:ea typeface="Fira Sans Extra Condensed Medium"/>
              <a:cs typeface="Arial"/>
              <a:sym typeface="Fira Sans Extra Condensed Medium"/>
            </a:endParaRPr>
          </a:p>
        </p:txBody>
      </p:sp>
      <p:sp>
        <p:nvSpPr>
          <p:cNvPr id="372" name="Google Shape;372;p25"/>
          <p:cNvSpPr txBox="1"/>
          <p:nvPr/>
        </p:nvSpPr>
        <p:spPr>
          <a:xfrm>
            <a:off x="5308016" y="4946436"/>
            <a:ext cx="4919406" cy="671960"/>
          </a:xfrm>
          <a:prstGeom prst="rect">
            <a:avLst/>
          </a:prstGeom>
          <a:noFill/>
          <a:ln>
            <a:noFill/>
          </a:ln>
        </p:spPr>
        <p:txBody>
          <a:bodyPr spcFirstLastPara="1" wrap="square" lIns="121900" tIns="121900" rIns="121900" bIns="121900" anchor="t" anchorCtr="0">
            <a:noAutofit/>
          </a:bodyPr>
          <a:lstStyle/>
          <a:p>
            <a:r>
              <a:rPr lang="en-US">
                <a:solidFill>
                  <a:schemeClr val="lt1"/>
                </a:solidFill>
                <a:latin typeface="Arial"/>
                <a:ea typeface="Roboto"/>
                <a:cs typeface="Arial"/>
                <a:sym typeface="Roboto"/>
              </a:rPr>
              <a:t>Students will be required to evaluate their thinking to regulate the way they learn.</a:t>
            </a:r>
            <a:endParaRPr>
              <a:solidFill>
                <a:schemeClr val="lt1"/>
              </a:solidFill>
              <a:latin typeface="Arial"/>
              <a:ea typeface="Roboto"/>
              <a:cs typeface="Arial"/>
              <a:sym typeface="Roboto"/>
            </a:endParaRPr>
          </a:p>
          <a:p>
            <a:endParaRPr sz="1600">
              <a:solidFill>
                <a:schemeClr val="lt1"/>
              </a:solidFill>
              <a:highlight>
                <a:srgbClr val="FFFFFF"/>
              </a:highlight>
              <a:latin typeface="Arial"/>
              <a:ea typeface="Roboto"/>
              <a:cs typeface="Arial"/>
              <a:sym typeface="Roboto"/>
            </a:endParaRPr>
          </a:p>
          <a:p>
            <a:pPr>
              <a:spcBef>
                <a:spcPts val="2133"/>
              </a:spcBef>
            </a:pPr>
            <a:endParaRPr sz="1600">
              <a:solidFill>
                <a:schemeClr val="lt1"/>
              </a:solidFill>
              <a:latin typeface="Arial"/>
              <a:ea typeface="Roboto"/>
              <a:cs typeface="Arial"/>
              <a:sym typeface="Roboto"/>
            </a:endParaRPr>
          </a:p>
        </p:txBody>
      </p:sp>
      <p:sp>
        <p:nvSpPr>
          <p:cNvPr id="373" name="Google Shape;373;p25"/>
          <p:cNvSpPr txBox="1"/>
          <p:nvPr/>
        </p:nvSpPr>
        <p:spPr>
          <a:xfrm>
            <a:off x="3685546" y="4949011"/>
            <a:ext cx="1142758" cy="470372"/>
          </a:xfrm>
          <a:prstGeom prst="rect">
            <a:avLst/>
          </a:prstGeom>
          <a:noFill/>
          <a:ln>
            <a:noFill/>
          </a:ln>
        </p:spPr>
        <p:txBody>
          <a:bodyPr spcFirstLastPara="1" wrap="square" lIns="121900" tIns="121900" rIns="121900" bIns="121900" anchor="ctr" anchorCtr="0">
            <a:noAutofit/>
          </a:bodyPr>
          <a:lstStyle/>
          <a:p>
            <a:pPr algn="ctr"/>
            <a:r>
              <a:rPr lang="en" sz="3200">
                <a:solidFill>
                  <a:schemeClr val="lt1"/>
                </a:solidFill>
                <a:latin typeface="Fira Sans Extra Condensed Medium"/>
                <a:ea typeface="Fira Sans Extra Condensed Medium"/>
                <a:cs typeface="Fira Sans Extra Condensed Medium"/>
                <a:sym typeface="Fira Sans Extra Condensed Medium"/>
              </a:rPr>
              <a:t>04</a:t>
            </a:r>
            <a:endParaRPr sz="3200">
              <a:solidFill>
                <a:schemeClr val="lt1"/>
              </a:solidFill>
              <a:latin typeface="Fira Sans Extra Condensed Medium"/>
              <a:ea typeface="Fira Sans Extra Condensed Medium"/>
              <a:cs typeface="Fira Sans Extra Condensed Medium"/>
              <a:sym typeface="Fira Sans Extra Condensed Medium"/>
            </a:endParaRPr>
          </a:p>
        </p:txBody>
      </p:sp>
      <p:grpSp>
        <p:nvGrpSpPr>
          <p:cNvPr id="5" name="Group 4">
            <a:extLst>
              <a:ext uri="{FF2B5EF4-FFF2-40B4-BE49-F238E27FC236}">
                <a16:creationId xmlns:a16="http://schemas.microsoft.com/office/drawing/2014/main" id="{7224E0F4-C9FC-92D4-6BFE-05AD5051597B}"/>
              </a:ext>
            </a:extLst>
          </p:cNvPr>
          <p:cNvGrpSpPr/>
          <p:nvPr/>
        </p:nvGrpSpPr>
        <p:grpSpPr>
          <a:xfrm>
            <a:off x="3546003" y="793127"/>
            <a:ext cx="7102522" cy="1241326"/>
            <a:chOff x="4371912" y="1206074"/>
            <a:chExt cx="7070461" cy="1411353"/>
          </a:xfrm>
        </p:grpSpPr>
        <p:sp>
          <p:nvSpPr>
            <p:cNvPr id="374" name="Google Shape;374;p25"/>
            <p:cNvSpPr/>
            <p:nvPr/>
          </p:nvSpPr>
          <p:spPr>
            <a:xfrm>
              <a:off x="4758373" y="1383351"/>
              <a:ext cx="6684000" cy="1056800"/>
            </a:xfrm>
            <a:prstGeom prst="roundRect">
              <a:avLst>
                <a:gd name="adj" fmla="val 50000"/>
              </a:avLst>
            </a:prstGeom>
            <a:solidFill>
              <a:schemeClr val="accent1">
                <a:lumMod val="60000"/>
                <a:lumOff val="40000"/>
              </a:schemeClr>
            </a:solidFill>
            <a:ln w="19050" cap="flat" cmpd="sng">
              <a:solidFill>
                <a:schemeClr val="accent1"/>
              </a:solidFill>
              <a:prstDash val="solid"/>
              <a:round/>
              <a:headEnd type="none" w="sm" len="sm"/>
              <a:tailEnd type="none" w="sm" len="sm"/>
            </a:ln>
            <a:scene3d>
              <a:camera prst="orthographicFront"/>
              <a:lightRig rig="threePt" dir="t"/>
            </a:scene3d>
            <a:sp3d>
              <a:bevelT/>
            </a:sp3d>
          </p:spPr>
          <p:txBody>
            <a:bodyPr spcFirstLastPara="1" wrap="square" lIns="121900" tIns="121900" rIns="121900" bIns="121900" anchor="ctr" anchorCtr="0">
              <a:noAutofit/>
            </a:bodyPr>
            <a:lstStyle/>
            <a:p>
              <a:endParaRPr sz="2400">
                <a:latin typeface="Arial"/>
                <a:cs typeface="Arial"/>
              </a:endParaRPr>
            </a:p>
          </p:txBody>
        </p:sp>
        <p:sp>
          <p:nvSpPr>
            <p:cNvPr id="375" name="Google Shape;375;p25"/>
            <p:cNvSpPr txBox="1"/>
            <p:nvPr/>
          </p:nvSpPr>
          <p:spPr>
            <a:xfrm>
              <a:off x="6126159" y="1580071"/>
              <a:ext cx="4897200" cy="764000"/>
            </a:xfrm>
            <a:prstGeom prst="rect">
              <a:avLst/>
            </a:prstGeom>
            <a:noFill/>
            <a:ln>
              <a:noFill/>
            </a:ln>
          </p:spPr>
          <p:txBody>
            <a:bodyPr spcFirstLastPara="1" wrap="square" lIns="121900" tIns="121900" rIns="121900" bIns="121900" anchor="t" anchorCtr="0">
              <a:noAutofit/>
            </a:bodyPr>
            <a:lstStyle/>
            <a:p>
              <a:r>
                <a:rPr lang="en-US">
                  <a:solidFill>
                    <a:schemeClr val="lt1"/>
                  </a:solidFill>
                  <a:latin typeface="Arial"/>
                  <a:ea typeface="Roboto"/>
                  <a:cs typeface="Arial"/>
                  <a:sym typeface="Roboto"/>
                </a:rPr>
                <a:t>The renewed subjects will have space for student agency.</a:t>
              </a:r>
              <a:endParaRPr>
                <a:solidFill>
                  <a:schemeClr val="lt1"/>
                </a:solidFill>
                <a:latin typeface="Arial"/>
                <a:ea typeface="Roboto"/>
                <a:cs typeface="Arial"/>
                <a:sym typeface="Roboto"/>
              </a:endParaRPr>
            </a:p>
            <a:p>
              <a:pPr>
                <a:spcAft>
                  <a:spcPts val="2133"/>
                </a:spcAft>
              </a:pPr>
              <a:endParaRPr sz="1600">
                <a:solidFill>
                  <a:schemeClr val="lt1"/>
                </a:solidFill>
                <a:latin typeface="Arial"/>
                <a:ea typeface="Roboto"/>
                <a:cs typeface="Arial"/>
                <a:sym typeface="Roboto"/>
              </a:endParaRPr>
            </a:p>
          </p:txBody>
        </p:sp>
        <p:sp>
          <p:nvSpPr>
            <p:cNvPr id="376" name="Google Shape;376;p25"/>
            <p:cNvSpPr txBox="1"/>
            <p:nvPr/>
          </p:nvSpPr>
          <p:spPr>
            <a:xfrm>
              <a:off x="6151991" y="1305621"/>
              <a:ext cx="4402400" cy="468400"/>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chemeClr val="lt1"/>
                  </a:solidFill>
                  <a:latin typeface="Arial"/>
                  <a:ea typeface="Fira Sans Extra Condensed Medium"/>
                  <a:cs typeface="Arial"/>
                  <a:sym typeface="Fira Sans Extra Condensed Medium"/>
                </a:rPr>
                <a:t>Agency</a:t>
              </a:r>
              <a:endParaRPr sz="2667">
                <a:solidFill>
                  <a:schemeClr val="lt1"/>
                </a:solidFill>
                <a:latin typeface="Arial"/>
                <a:ea typeface="Fira Sans Extra Condensed Medium"/>
                <a:cs typeface="Arial"/>
                <a:sym typeface="Fira Sans Extra Condensed Medium"/>
              </a:endParaRPr>
            </a:p>
          </p:txBody>
        </p:sp>
        <p:sp>
          <p:nvSpPr>
            <p:cNvPr id="378" name="Google Shape;378;p25"/>
            <p:cNvSpPr/>
            <p:nvPr/>
          </p:nvSpPr>
          <p:spPr>
            <a:xfrm>
              <a:off x="4371912" y="1206074"/>
              <a:ext cx="1447969" cy="1411353"/>
            </a:xfrm>
            <a:custGeom>
              <a:avLst/>
              <a:gdLst/>
              <a:ahLst/>
              <a:cxnLst/>
              <a:rect l="l" t="t" r="r" b="b"/>
              <a:pathLst>
                <a:path w="8423" h="8210" extrusionOk="0">
                  <a:moveTo>
                    <a:pt x="4211" y="1"/>
                  </a:moveTo>
                  <a:cubicBezTo>
                    <a:pt x="3930" y="1"/>
                    <a:pt x="3648" y="107"/>
                    <a:pt x="3435" y="321"/>
                  </a:cubicBezTo>
                  <a:lnTo>
                    <a:pt x="428" y="3328"/>
                  </a:lnTo>
                  <a:cubicBezTo>
                    <a:pt x="0" y="3755"/>
                    <a:pt x="0" y="4454"/>
                    <a:pt x="428" y="4882"/>
                  </a:cubicBezTo>
                  <a:lnTo>
                    <a:pt x="3435" y="7888"/>
                  </a:lnTo>
                  <a:cubicBezTo>
                    <a:pt x="3648" y="8102"/>
                    <a:pt x="3930" y="8209"/>
                    <a:pt x="4211" y="8209"/>
                  </a:cubicBezTo>
                  <a:cubicBezTo>
                    <a:pt x="4493" y="8209"/>
                    <a:pt x="4775" y="8102"/>
                    <a:pt x="4988" y="7888"/>
                  </a:cubicBezTo>
                  <a:lnTo>
                    <a:pt x="7995" y="4882"/>
                  </a:lnTo>
                  <a:cubicBezTo>
                    <a:pt x="8423" y="4454"/>
                    <a:pt x="8423" y="3755"/>
                    <a:pt x="7995" y="3328"/>
                  </a:cubicBezTo>
                  <a:lnTo>
                    <a:pt x="4988" y="321"/>
                  </a:lnTo>
                  <a:cubicBezTo>
                    <a:pt x="4775" y="107"/>
                    <a:pt x="4493" y="1"/>
                    <a:pt x="4211" y="1"/>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79" name="Google Shape;379;p25"/>
            <p:cNvSpPr txBox="1"/>
            <p:nvPr/>
          </p:nvSpPr>
          <p:spPr>
            <a:xfrm>
              <a:off x="4466969" y="1543742"/>
              <a:ext cx="1137600" cy="534800"/>
            </a:xfrm>
            <a:prstGeom prst="rect">
              <a:avLst/>
            </a:prstGeom>
            <a:solidFill>
              <a:schemeClr val="accent1">
                <a:lumMod val="60000"/>
                <a:lumOff val="40000"/>
              </a:schemeClr>
            </a:solidFill>
            <a:ln>
              <a:noFill/>
            </a:ln>
          </p:spPr>
          <p:txBody>
            <a:bodyPr spcFirstLastPara="1" wrap="square" lIns="121900" tIns="121900" rIns="121900" bIns="121900" anchor="ctr" anchorCtr="0">
              <a:noAutofit/>
            </a:bodyPr>
            <a:lstStyle/>
            <a:p>
              <a:pPr algn="ctr">
                <a:lnSpc>
                  <a:spcPct val="115000"/>
                </a:lnSpc>
              </a:pPr>
              <a:r>
                <a:rPr lang="en" sz="3200">
                  <a:solidFill>
                    <a:schemeClr val="lt1"/>
                  </a:solidFill>
                  <a:latin typeface="Arial"/>
                  <a:ea typeface="Fira Sans Extra Condensed Medium"/>
                  <a:cs typeface="Arial"/>
                  <a:sym typeface="Fira Sans Extra Condensed Medium"/>
                </a:rPr>
                <a:t>01</a:t>
              </a:r>
              <a:endParaRPr sz="3200">
                <a:solidFill>
                  <a:schemeClr val="lt1"/>
                </a:solidFill>
                <a:latin typeface="Arial"/>
                <a:ea typeface="Fira Sans Extra Condensed Medium"/>
                <a:cs typeface="Arial"/>
                <a:sym typeface="Fira Sans Extra Condensed Medium"/>
              </a:endParaRPr>
            </a:p>
          </p:txBody>
        </p:sp>
      </p:grpSp>
      <p:sp>
        <p:nvSpPr>
          <p:cNvPr id="377" name="Google Shape;377;p25"/>
          <p:cNvSpPr/>
          <p:nvPr/>
        </p:nvSpPr>
        <p:spPr>
          <a:xfrm>
            <a:off x="3445503" y="538693"/>
            <a:ext cx="1603717" cy="1566241"/>
          </a:xfrm>
          <a:custGeom>
            <a:avLst/>
            <a:gdLst/>
            <a:ahLst/>
            <a:cxnLst/>
            <a:rect l="l" t="t" r="r" b="b"/>
            <a:pathLst>
              <a:path w="9329" h="9111" extrusionOk="0">
                <a:moveTo>
                  <a:pt x="4704" y="907"/>
                </a:moveTo>
                <a:lnTo>
                  <a:pt x="4704" y="907"/>
                </a:lnTo>
                <a:cubicBezTo>
                  <a:pt x="4728" y="907"/>
                  <a:pt x="4747" y="909"/>
                  <a:pt x="4750" y="915"/>
                </a:cubicBezTo>
                <a:cubicBezTo>
                  <a:pt x="4750" y="915"/>
                  <a:pt x="4750" y="915"/>
                  <a:pt x="4749" y="915"/>
                </a:cubicBezTo>
                <a:cubicBezTo>
                  <a:pt x="4744" y="915"/>
                  <a:pt x="4721" y="910"/>
                  <a:pt x="4704" y="907"/>
                </a:cubicBezTo>
                <a:close/>
                <a:moveTo>
                  <a:pt x="4399" y="943"/>
                </a:moveTo>
                <a:cubicBezTo>
                  <a:pt x="4400" y="943"/>
                  <a:pt x="4377" y="956"/>
                  <a:pt x="4361" y="962"/>
                </a:cubicBezTo>
                <a:lnTo>
                  <a:pt x="4361" y="962"/>
                </a:lnTo>
                <a:cubicBezTo>
                  <a:pt x="4364" y="961"/>
                  <a:pt x="4367" y="959"/>
                  <a:pt x="4370" y="958"/>
                </a:cubicBezTo>
                <a:cubicBezTo>
                  <a:pt x="4390" y="947"/>
                  <a:pt x="4398" y="943"/>
                  <a:pt x="4399" y="943"/>
                </a:cubicBezTo>
                <a:close/>
                <a:moveTo>
                  <a:pt x="5020" y="1034"/>
                </a:moveTo>
                <a:lnTo>
                  <a:pt x="5020" y="1034"/>
                </a:lnTo>
                <a:cubicBezTo>
                  <a:pt x="5031" y="1042"/>
                  <a:pt x="5040" y="1050"/>
                  <a:pt x="5047" y="1059"/>
                </a:cubicBezTo>
                <a:lnTo>
                  <a:pt x="5047" y="1059"/>
                </a:lnTo>
                <a:cubicBezTo>
                  <a:pt x="5045" y="1056"/>
                  <a:pt x="5031" y="1043"/>
                  <a:pt x="5020" y="1034"/>
                </a:cubicBezTo>
                <a:close/>
                <a:moveTo>
                  <a:pt x="1127" y="4137"/>
                </a:moveTo>
                <a:lnTo>
                  <a:pt x="1127" y="4137"/>
                </a:lnTo>
                <a:cubicBezTo>
                  <a:pt x="1127" y="4137"/>
                  <a:pt x="1126" y="4138"/>
                  <a:pt x="1125" y="4138"/>
                </a:cubicBezTo>
                <a:lnTo>
                  <a:pt x="1125" y="4138"/>
                </a:lnTo>
                <a:cubicBezTo>
                  <a:pt x="1126" y="4138"/>
                  <a:pt x="1127" y="4137"/>
                  <a:pt x="1127" y="4137"/>
                </a:cubicBezTo>
                <a:close/>
                <a:moveTo>
                  <a:pt x="1023" y="4310"/>
                </a:moveTo>
                <a:lnTo>
                  <a:pt x="1023" y="4310"/>
                </a:lnTo>
                <a:cubicBezTo>
                  <a:pt x="1018" y="4322"/>
                  <a:pt x="1012" y="4332"/>
                  <a:pt x="1012" y="4332"/>
                </a:cubicBezTo>
                <a:cubicBezTo>
                  <a:pt x="1012" y="4332"/>
                  <a:pt x="1015" y="4326"/>
                  <a:pt x="1023" y="4310"/>
                </a:cubicBezTo>
                <a:close/>
                <a:moveTo>
                  <a:pt x="8269" y="4435"/>
                </a:moveTo>
                <a:cubicBezTo>
                  <a:pt x="8269" y="4435"/>
                  <a:pt x="8269" y="4435"/>
                  <a:pt x="8269" y="4435"/>
                </a:cubicBezTo>
                <a:lnTo>
                  <a:pt x="8269" y="4435"/>
                </a:lnTo>
                <a:cubicBezTo>
                  <a:pt x="8269" y="4435"/>
                  <a:pt x="8269" y="4435"/>
                  <a:pt x="8269" y="4435"/>
                </a:cubicBezTo>
                <a:close/>
                <a:moveTo>
                  <a:pt x="984" y="4434"/>
                </a:moveTo>
                <a:cubicBezTo>
                  <a:pt x="983" y="4434"/>
                  <a:pt x="978" y="4461"/>
                  <a:pt x="976" y="4476"/>
                </a:cubicBezTo>
                <a:lnTo>
                  <a:pt x="976" y="4476"/>
                </a:lnTo>
                <a:cubicBezTo>
                  <a:pt x="977" y="4455"/>
                  <a:pt x="978" y="4437"/>
                  <a:pt x="984" y="4434"/>
                </a:cubicBezTo>
                <a:close/>
                <a:moveTo>
                  <a:pt x="1012" y="4784"/>
                </a:moveTo>
                <a:lnTo>
                  <a:pt x="1012" y="4784"/>
                </a:lnTo>
                <a:cubicBezTo>
                  <a:pt x="1012" y="4784"/>
                  <a:pt x="1018" y="4794"/>
                  <a:pt x="1023" y="4806"/>
                </a:cubicBezTo>
                <a:lnTo>
                  <a:pt x="1023" y="4806"/>
                </a:lnTo>
                <a:cubicBezTo>
                  <a:pt x="1015" y="4790"/>
                  <a:pt x="1012" y="4784"/>
                  <a:pt x="1012" y="4784"/>
                </a:cubicBezTo>
                <a:close/>
                <a:moveTo>
                  <a:pt x="8219" y="4837"/>
                </a:moveTo>
                <a:cubicBezTo>
                  <a:pt x="8218" y="4837"/>
                  <a:pt x="8218" y="4838"/>
                  <a:pt x="8218" y="4838"/>
                </a:cubicBezTo>
                <a:cubicBezTo>
                  <a:pt x="8218" y="4838"/>
                  <a:pt x="8218" y="4837"/>
                  <a:pt x="8219" y="4837"/>
                </a:cubicBezTo>
                <a:close/>
                <a:moveTo>
                  <a:pt x="4350" y="8151"/>
                </a:moveTo>
                <a:cubicBezTo>
                  <a:pt x="4351" y="8151"/>
                  <a:pt x="4376" y="8164"/>
                  <a:pt x="4391" y="8172"/>
                </a:cubicBezTo>
                <a:lnTo>
                  <a:pt x="4391" y="8172"/>
                </a:lnTo>
                <a:cubicBezTo>
                  <a:pt x="4372" y="8166"/>
                  <a:pt x="4356" y="8159"/>
                  <a:pt x="4350" y="8151"/>
                </a:cubicBezTo>
                <a:close/>
                <a:moveTo>
                  <a:pt x="4752" y="8202"/>
                </a:moveTo>
                <a:cubicBezTo>
                  <a:pt x="4759" y="8202"/>
                  <a:pt x="4754" y="8203"/>
                  <a:pt x="4723" y="8205"/>
                </a:cubicBezTo>
                <a:cubicBezTo>
                  <a:pt x="4717" y="8206"/>
                  <a:pt x="4711" y="8206"/>
                  <a:pt x="4705" y="8206"/>
                </a:cubicBezTo>
                <a:lnTo>
                  <a:pt x="4705" y="8206"/>
                </a:lnTo>
                <a:cubicBezTo>
                  <a:pt x="4720" y="8204"/>
                  <a:pt x="4744" y="8202"/>
                  <a:pt x="4752" y="8202"/>
                </a:cubicBezTo>
                <a:close/>
                <a:moveTo>
                  <a:pt x="4694" y="907"/>
                </a:moveTo>
                <a:cubicBezTo>
                  <a:pt x="4695" y="907"/>
                  <a:pt x="4696" y="907"/>
                  <a:pt x="4697" y="907"/>
                </a:cubicBezTo>
                <a:lnTo>
                  <a:pt x="4697" y="907"/>
                </a:lnTo>
                <a:cubicBezTo>
                  <a:pt x="4703" y="908"/>
                  <a:pt x="4711" y="911"/>
                  <a:pt x="4723" y="914"/>
                </a:cubicBezTo>
                <a:cubicBezTo>
                  <a:pt x="4748" y="920"/>
                  <a:pt x="4774" y="925"/>
                  <a:pt x="4799" y="931"/>
                </a:cubicBezTo>
                <a:cubicBezTo>
                  <a:pt x="4808" y="934"/>
                  <a:pt x="4849" y="948"/>
                  <a:pt x="4875" y="957"/>
                </a:cubicBezTo>
                <a:lnTo>
                  <a:pt x="4875" y="957"/>
                </a:lnTo>
                <a:cubicBezTo>
                  <a:pt x="4894" y="967"/>
                  <a:pt x="4928" y="983"/>
                  <a:pt x="4939" y="989"/>
                </a:cubicBezTo>
                <a:cubicBezTo>
                  <a:pt x="4958" y="1000"/>
                  <a:pt x="4985" y="1012"/>
                  <a:pt x="5009" y="1027"/>
                </a:cubicBezTo>
                <a:lnTo>
                  <a:pt x="5009" y="1027"/>
                </a:lnTo>
                <a:cubicBezTo>
                  <a:pt x="5011" y="1030"/>
                  <a:pt x="5019" y="1037"/>
                  <a:pt x="5032" y="1050"/>
                </a:cubicBezTo>
                <a:cubicBezTo>
                  <a:pt x="5047" y="1065"/>
                  <a:pt x="5065" y="1081"/>
                  <a:pt x="5081" y="1096"/>
                </a:cubicBezTo>
                <a:lnTo>
                  <a:pt x="5111" y="1127"/>
                </a:lnTo>
                <a:lnTo>
                  <a:pt x="5322" y="1339"/>
                </a:lnTo>
                <a:lnTo>
                  <a:pt x="6146" y="2162"/>
                </a:lnTo>
                <a:lnTo>
                  <a:pt x="7929" y="3945"/>
                </a:lnTo>
                <a:cubicBezTo>
                  <a:pt x="7980" y="3996"/>
                  <a:pt x="8033" y="4047"/>
                  <a:pt x="8084" y="4099"/>
                </a:cubicBezTo>
                <a:cubicBezTo>
                  <a:pt x="8089" y="4106"/>
                  <a:pt x="8095" y="4111"/>
                  <a:pt x="8100" y="4118"/>
                </a:cubicBezTo>
                <a:cubicBezTo>
                  <a:pt x="8109" y="4126"/>
                  <a:pt x="8117" y="4136"/>
                  <a:pt x="8126" y="4145"/>
                </a:cubicBezTo>
                <a:lnTo>
                  <a:pt x="8126" y="4145"/>
                </a:lnTo>
                <a:cubicBezTo>
                  <a:pt x="8135" y="4173"/>
                  <a:pt x="8200" y="4257"/>
                  <a:pt x="8211" y="4275"/>
                </a:cubicBezTo>
                <a:cubicBezTo>
                  <a:pt x="8216" y="4285"/>
                  <a:pt x="8220" y="4295"/>
                  <a:pt x="8225" y="4305"/>
                </a:cubicBezTo>
                <a:lnTo>
                  <a:pt x="8225" y="4305"/>
                </a:lnTo>
                <a:cubicBezTo>
                  <a:pt x="8236" y="4343"/>
                  <a:pt x="8250" y="4378"/>
                  <a:pt x="8260" y="4416"/>
                </a:cubicBezTo>
                <a:cubicBezTo>
                  <a:pt x="8263" y="4428"/>
                  <a:pt x="8265" y="4439"/>
                  <a:pt x="8268" y="4450"/>
                </a:cubicBezTo>
                <a:lnTo>
                  <a:pt x="8268" y="4450"/>
                </a:lnTo>
                <a:cubicBezTo>
                  <a:pt x="8266" y="4490"/>
                  <a:pt x="8277" y="4536"/>
                  <a:pt x="8275" y="4575"/>
                </a:cubicBezTo>
                <a:cubicBezTo>
                  <a:pt x="8275" y="4595"/>
                  <a:pt x="8274" y="4618"/>
                  <a:pt x="8273" y="4638"/>
                </a:cubicBezTo>
                <a:cubicBezTo>
                  <a:pt x="8271" y="4656"/>
                  <a:pt x="8261" y="4680"/>
                  <a:pt x="8261" y="4680"/>
                </a:cubicBezTo>
                <a:cubicBezTo>
                  <a:pt x="8261" y="4680"/>
                  <a:pt x="8264" y="4674"/>
                  <a:pt x="8273" y="4656"/>
                </a:cubicBezTo>
                <a:lnTo>
                  <a:pt x="8273" y="4656"/>
                </a:lnTo>
                <a:cubicBezTo>
                  <a:pt x="8271" y="4661"/>
                  <a:pt x="8269" y="4667"/>
                  <a:pt x="8268" y="4671"/>
                </a:cubicBezTo>
                <a:cubicBezTo>
                  <a:pt x="8264" y="4692"/>
                  <a:pt x="8259" y="4712"/>
                  <a:pt x="8253" y="4733"/>
                </a:cubicBezTo>
                <a:cubicBezTo>
                  <a:pt x="8249" y="4746"/>
                  <a:pt x="8245" y="4772"/>
                  <a:pt x="8239" y="4796"/>
                </a:cubicBezTo>
                <a:lnTo>
                  <a:pt x="8239" y="4796"/>
                </a:lnTo>
                <a:cubicBezTo>
                  <a:pt x="8236" y="4798"/>
                  <a:pt x="8232" y="4805"/>
                  <a:pt x="8226" y="4815"/>
                </a:cubicBezTo>
                <a:cubicBezTo>
                  <a:pt x="8213" y="4839"/>
                  <a:pt x="8202" y="4863"/>
                  <a:pt x="8187" y="4886"/>
                </a:cubicBezTo>
                <a:cubicBezTo>
                  <a:pt x="8176" y="4905"/>
                  <a:pt x="8166" y="4923"/>
                  <a:pt x="8152" y="4941"/>
                </a:cubicBezTo>
                <a:cubicBezTo>
                  <a:pt x="8150" y="4945"/>
                  <a:pt x="8145" y="4953"/>
                  <a:pt x="8139" y="4960"/>
                </a:cubicBezTo>
                <a:lnTo>
                  <a:pt x="8139" y="4960"/>
                </a:lnTo>
                <a:cubicBezTo>
                  <a:pt x="8122" y="4978"/>
                  <a:pt x="8095" y="5007"/>
                  <a:pt x="8089" y="5014"/>
                </a:cubicBezTo>
                <a:lnTo>
                  <a:pt x="8081" y="5022"/>
                </a:lnTo>
                <a:cubicBezTo>
                  <a:pt x="8028" y="5076"/>
                  <a:pt x="7972" y="5131"/>
                  <a:pt x="7917" y="5186"/>
                </a:cubicBezTo>
                <a:lnTo>
                  <a:pt x="6132" y="6971"/>
                </a:lnTo>
                <a:lnTo>
                  <a:pt x="5310" y="7793"/>
                </a:lnTo>
                <a:lnTo>
                  <a:pt x="5107" y="7995"/>
                </a:lnTo>
                <a:cubicBezTo>
                  <a:pt x="5091" y="8012"/>
                  <a:pt x="5076" y="8028"/>
                  <a:pt x="5059" y="8044"/>
                </a:cubicBezTo>
                <a:cubicBezTo>
                  <a:pt x="5055" y="8047"/>
                  <a:pt x="5036" y="8063"/>
                  <a:pt x="5023" y="8075"/>
                </a:cubicBezTo>
                <a:lnTo>
                  <a:pt x="5023" y="8075"/>
                </a:lnTo>
                <a:cubicBezTo>
                  <a:pt x="5036" y="8066"/>
                  <a:pt x="5053" y="8056"/>
                  <a:pt x="5054" y="8056"/>
                </a:cubicBezTo>
                <a:lnTo>
                  <a:pt x="5054" y="8056"/>
                </a:lnTo>
                <a:cubicBezTo>
                  <a:pt x="5054" y="8056"/>
                  <a:pt x="5047" y="8061"/>
                  <a:pt x="5023" y="8076"/>
                </a:cubicBezTo>
                <a:cubicBezTo>
                  <a:pt x="5021" y="8078"/>
                  <a:pt x="5019" y="8079"/>
                  <a:pt x="5017" y="8080"/>
                </a:cubicBezTo>
                <a:lnTo>
                  <a:pt x="5017" y="8080"/>
                </a:lnTo>
                <a:cubicBezTo>
                  <a:pt x="5019" y="8079"/>
                  <a:pt x="5021" y="8077"/>
                  <a:pt x="5023" y="8075"/>
                </a:cubicBezTo>
                <a:lnTo>
                  <a:pt x="5023" y="8075"/>
                </a:lnTo>
                <a:cubicBezTo>
                  <a:pt x="5019" y="8078"/>
                  <a:pt x="5015" y="8081"/>
                  <a:pt x="5012" y="8083"/>
                </a:cubicBezTo>
                <a:lnTo>
                  <a:pt x="5012" y="8083"/>
                </a:lnTo>
                <a:cubicBezTo>
                  <a:pt x="5014" y="8082"/>
                  <a:pt x="5016" y="8081"/>
                  <a:pt x="5017" y="8080"/>
                </a:cubicBezTo>
                <a:lnTo>
                  <a:pt x="5017" y="8080"/>
                </a:lnTo>
                <a:cubicBezTo>
                  <a:pt x="5012" y="8085"/>
                  <a:pt x="5009" y="8088"/>
                  <a:pt x="5009" y="8088"/>
                </a:cubicBezTo>
                <a:cubicBezTo>
                  <a:pt x="5009" y="8087"/>
                  <a:pt x="5010" y="8085"/>
                  <a:pt x="5012" y="8083"/>
                </a:cubicBezTo>
                <a:lnTo>
                  <a:pt x="5012" y="8083"/>
                </a:lnTo>
                <a:cubicBezTo>
                  <a:pt x="4984" y="8101"/>
                  <a:pt x="4956" y="8119"/>
                  <a:pt x="4927" y="8135"/>
                </a:cubicBezTo>
                <a:cubicBezTo>
                  <a:pt x="4912" y="8143"/>
                  <a:pt x="4896" y="8150"/>
                  <a:pt x="4881" y="8158"/>
                </a:cubicBezTo>
                <a:lnTo>
                  <a:pt x="4881" y="8158"/>
                </a:lnTo>
                <a:cubicBezTo>
                  <a:pt x="4839" y="8172"/>
                  <a:pt x="4798" y="8186"/>
                  <a:pt x="4755" y="8196"/>
                </a:cubicBezTo>
                <a:cubicBezTo>
                  <a:pt x="4742" y="8200"/>
                  <a:pt x="4713" y="8201"/>
                  <a:pt x="4699" y="8207"/>
                </a:cubicBezTo>
                <a:lnTo>
                  <a:pt x="4699" y="8207"/>
                </a:lnTo>
                <a:cubicBezTo>
                  <a:pt x="4670" y="8208"/>
                  <a:pt x="4642" y="8209"/>
                  <a:pt x="4612" y="8209"/>
                </a:cubicBezTo>
                <a:cubicBezTo>
                  <a:pt x="4592" y="8209"/>
                  <a:pt x="4570" y="8207"/>
                  <a:pt x="4550" y="8206"/>
                </a:cubicBezTo>
                <a:cubicBezTo>
                  <a:pt x="4532" y="8204"/>
                  <a:pt x="4508" y="8194"/>
                  <a:pt x="4507" y="8194"/>
                </a:cubicBezTo>
                <a:lnTo>
                  <a:pt x="4507" y="8194"/>
                </a:lnTo>
                <a:cubicBezTo>
                  <a:pt x="4507" y="8194"/>
                  <a:pt x="4511" y="8196"/>
                  <a:pt x="4521" y="8201"/>
                </a:cubicBezTo>
                <a:lnTo>
                  <a:pt x="4521" y="8201"/>
                </a:lnTo>
                <a:cubicBezTo>
                  <a:pt x="4505" y="8197"/>
                  <a:pt x="4488" y="8194"/>
                  <a:pt x="4471" y="8190"/>
                </a:cubicBezTo>
                <a:cubicBezTo>
                  <a:pt x="4457" y="8186"/>
                  <a:pt x="4425" y="8181"/>
                  <a:pt x="4398" y="8173"/>
                </a:cubicBezTo>
                <a:lnTo>
                  <a:pt x="4398" y="8173"/>
                </a:lnTo>
                <a:cubicBezTo>
                  <a:pt x="4393" y="8171"/>
                  <a:pt x="4385" y="8166"/>
                  <a:pt x="4372" y="8159"/>
                </a:cubicBezTo>
                <a:cubicBezTo>
                  <a:pt x="4353" y="8149"/>
                  <a:pt x="4334" y="8140"/>
                  <a:pt x="4315" y="8129"/>
                </a:cubicBezTo>
                <a:cubicBezTo>
                  <a:pt x="4288" y="8113"/>
                  <a:pt x="4262" y="8096"/>
                  <a:pt x="4237" y="8079"/>
                </a:cubicBezTo>
                <a:lnTo>
                  <a:pt x="4237" y="8079"/>
                </a:lnTo>
                <a:cubicBezTo>
                  <a:pt x="4237" y="8078"/>
                  <a:pt x="4237" y="8078"/>
                  <a:pt x="4237" y="8078"/>
                </a:cubicBezTo>
                <a:cubicBezTo>
                  <a:pt x="4212" y="8056"/>
                  <a:pt x="4191" y="8037"/>
                  <a:pt x="4170" y="8018"/>
                </a:cubicBezTo>
                <a:lnTo>
                  <a:pt x="4170" y="8018"/>
                </a:lnTo>
                <a:cubicBezTo>
                  <a:pt x="4170" y="8018"/>
                  <a:pt x="4170" y="8018"/>
                  <a:pt x="4170" y="8018"/>
                </a:cubicBezTo>
                <a:lnTo>
                  <a:pt x="2852" y="6701"/>
                </a:lnTo>
                <a:lnTo>
                  <a:pt x="1224" y="5073"/>
                </a:lnTo>
                <a:lnTo>
                  <a:pt x="1171" y="5019"/>
                </a:lnTo>
                <a:lnTo>
                  <a:pt x="1164" y="5013"/>
                </a:lnTo>
                <a:cubicBezTo>
                  <a:pt x="1149" y="4998"/>
                  <a:pt x="1135" y="4979"/>
                  <a:pt x="1118" y="4964"/>
                </a:cubicBezTo>
                <a:cubicBezTo>
                  <a:pt x="1113" y="4959"/>
                  <a:pt x="1107" y="4954"/>
                  <a:pt x="1102" y="4951"/>
                </a:cubicBezTo>
                <a:lnTo>
                  <a:pt x="1102" y="4951"/>
                </a:lnTo>
                <a:cubicBezTo>
                  <a:pt x="1081" y="4921"/>
                  <a:pt x="1063" y="4882"/>
                  <a:pt x="1049" y="4856"/>
                </a:cubicBezTo>
                <a:cubicBezTo>
                  <a:pt x="1044" y="4848"/>
                  <a:pt x="1040" y="4839"/>
                  <a:pt x="1035" y="4830"/>
                </a:cubicBezTo>
                <a:lnTo>
                  <a:pt x="1035" y="4830"/>
                </a:lnTo>
                <a:cubicBezTo>
                  <a:pt x="1034" y="4800"/>
                  <a:pt x="1003" y="4742"/>
                  <a:pt x="997" y="4716"/>
                </a:cubicBezTo>
                <a:cubicBezTo>
                  <a:pt x="992" y="4696"/>
                  <a:pt x="988" y="4675"/>
                  <a:pt x="983" y="4655"/>
                </a:cubicBezTo>
                <a:cubicBezTo>
                  <a:pt x="978" y="4636"/>
                  <a:pt x="976" y="4629"/>
                  <a:pt x="975" y="4629"/>
                </a:cubicBezTo>
                <a:lnTo>
                  <a:pt x="975" y="4629"/>
                </a:lnTo>
                <a:cubicBezTo>
                  <a:pt x="974" y="4629"/>
                  <a:pt x="986" y="4682"/>
                  <a:pt x="984" y="4682"/>
                </a:cubicBezTo>
                <a:cubicBezTo>
                  <a:pt x="984" y="4682"/>
                  <a:pt x="984" y="4682"/>
                  <a:pt x="984" y="4682"/>
                </a:cubicBezTo>
                <a:cubicBezTo>
                  <a:pt x="969" y="4674"/>
                  <a:pt x="977" y="4560"/>
                  <a:pt x="978" y="4542"/>
                </a:cubicBezTo>
                <a:cubicBezTo>
                  <a:pt x="978" y="4533"/>
                  <a:pt x="976" y="4509"/>
                  <a:pt x="976" y="4486"/>
                </a:cubicBezTo>
                <a:lnTo>
                  <a:pt x="976" y="4486"/>
                </a:lnTo>
                <a:cubicBezTo>
                  <a:pt x="977" y="4484"/>
                  <a:pt x="979" y="4477"/>
                  <a:pt x="983" y="4461"/>
                </a:cubicBezTo>
                <a:cubicBezTo>
                  <a:pt x="988" y="4441"/>
                  <a:pt x="992" y="4420"/>
                  <a:pt x="997" y="4400"/>
                </a:cubicBezTo>
                <a:cubicBezTo>
                  <a:pt x="1004" y="4374"/>
                  <a:pt x="1035" y="4317"/>
                  <a:pt x="1036" y="4287"/>
                </a:cubicBezTo>
                <a:lnTo>
                  <a:pt x="1036" y="4287"/>
                </a:lnTo>
                <a:cubicBezTo>
                  <a:pt x="1043" y="4272"/>
                  <a:pt x="1049" y="4258"/>
                  <a:pt x="1057" y="4245"/>
                </a:cubicBezTo>
                <a:cubicBezTo>
                  <a:pt x="1069" y="4224"/>
                  <a:pt x="1083" y="4193"/>
                  <a:pt x="1100" y="4167"/>
                </a:cubicBezTo>
                <a:lnTo>
                  <a:pt x="1100" y="4167"/>
                </a:lnTo>
                <a:cubicBezTo>
                  <a:pt x="1106" y="4164"/>
                  <a:pt x="1112" y="4158"/>
                  <a:pt x="1118" y="4152"/>
                </a:cubicBezTo>
                <a:cubicBezTo>
                  <a:pt x="1133" y="4135"/>
                  <a:pt x="1149" y="4119"/>
                  <a:pt x="1164" y="4103"/>
                </a:cubicBezTo>
                <a:lnTo>
                  <a:pt x="1172" y="4096"/>
                </a:lnTo>
                <a:cubicBezTo>
                  <a:pt x="1190" y="4077"/>
                  <a:pt x="1209" y="4058"/>
                  <a:pt x="1228" y="4040"/>
                </a:cubicBezTo>
                <a:lnTo>
                  <a:pt x="1480" y="3787"/>
                </a:lnTo>
                <a:lnTo>
                  <a:pt x="3364" y="1903"/>
                </a:lnTo>
                <a:lnTo>
                  <a:pt x="4067" y="1201"/>
                </a:lnTo>
                <a:cubicBezTo>
                  <a:pt x="4106" y="1162"/>
                  <a:pt x="4145" y="1122"/>
                  <a:pt x="4185" y="1084"/>
                </a:cubicBezTo>
                <a:cubicBezTo>
                  <a:pt x="4200" y="1069"/>
                  <a:pt x="4217" y="1055"/>
                  <a:pt x="4232" y="1040"/>
                </a:cubicBezTo>
                <a:lnTo>
                  <a:pt x="4232" y="1040"/>
                </a:lnTo>
                <a:cubicBezTo>
                  <a:pt x="4260" y="1022"/>
                  <a:pt x="4286" y="1004"/>
                  <a:pt x="4313" y="988"/>
                </a:cubicBezTo>
                <a:cubicBezTo>
                  <a:pt x="4327" y="980"/>
                  <a:pt x="4341" y="974"/>
                  <a:pt x="4354" y="967"/>
                </a:cubicBezTo>
                <a:lnTo>
                  <a:pt x="4354" y="967"/>
                </a:lnTo>
                <a:cubicBezTo>
                  <a:pt x="4385" y="966"/>
                  <a:pt x="4457" y="930"/>
                  <a:pt x="4483" y="924"/>
                </a:cubicBezTo>
                <a:cubicBezTo>
                  <a:pt x="4501" y="920"/>
                  <a:pt x="4519" y="917"/>
                  <a:pt x="4537" y="913"/>
                </a:cubicBezTo>
                <a:lnTo>
                  <a:pt x="4537" y="913"/>
                </a:lnTo>
                <a:cubicBezTo>
                  <a:pt x="4567" y="911"/>
                  <a:pt x="4596" y="909"/>
                  <a:pt x="4625" y="909"/>
                </a:cubicBezTo>
                <a:cubicBezTo>
                  <a:pt x="4634" y="909"/>
                  <a:pt x="4665" y="907"/>
                  <a:pt x="4694" y="907"/>
                </a:cubicBezTo>
                <a:close/>
                <a:moveTo>
                  <a:pt x="4608" y="1"/>
                </a:moveTo>
                <a:cubicBezTo>
                  <a:pt x="4349" y="1"/>
                  <a:pt x="4088" y="65"/>
                  <a:pt x="3849" y="201"/>
                </a:cubicBezTo>
                <a:cubicBezTo>
                  <a:pt x="3602" y="342"/>
                  <a:pt x="3407" y="567"/>
                  <a:pt x="3208" y="765"/>
                </a:cubicBezTo>
                <a:lnTo>
                  <a:pt x="1260" y="2713"/>
                </a:lnTo>
                <a:lnTo>
                  <a:pt x="580" y="3393"/>
                </a:lnTo>
                <a:cubicBezTo>
                  <a:pt x="470" y="3504"/>
                  <a:pt x="365" y="3620"/>
                  <a:pt x="284" y="3754"/>
                </a:cubicBezTo>
                <a:cubicBezTo>
                  <a:pt x="61" y="4123"/>
                  <a:pt x="1" y="4605"/>
                  <a:pt x="134" y="5017"/>
                </a:cubicBezTo>
                <a:cubicBezTo>
                  <a:pt x="251" y="5382"/>
                  <a:pt x="494" y="5631"/>
                  <a:pt x="755" y="5892"/>
                </a:cubicBezTo>
                <a:lnTo>
                  <a:pt x="1622" y="6758"/>
                </a:lnTo>
                <a:lnTo>
                  <a:pt x="3415" y="8552"/>
                </a:lnTo>
                <a:lnTo>
                  <a:pt x="3488" y="8624"/>
                </a:lnTo>
                <a:lnTo>
                  <a:pt x="3488" y="8624"/>
                </a:lnTo>
                <a:cubicBezTo>
                  <a:pt x="3499" y="8638"/>
                  <a:pt x="3511" y="8652"/>
                  <a:pt x="3525" y="8665"/>
                </a:cubicBezTo>
                <a:cubicBezTo>
                  <a:pt x="3831" y="8962"/>
                  <a:pt x="4227" y="9110"/>
                  <a:pt x="4624" y="9110"/>
                </a:cubicBezTo>
                <a:cubicBezTo>
                  <a:pt x="5023" y="9110"/>
                  <a:pt x="5421" y="8960"/>
                  <a:pt x="5727" y="8660"/>
                </a:cubicBezTo>
                <a:cubicBezTo>
                  <a:pt x="5895" y="8494"/>
                  <a:pt x="6060" y="8327"/>
                  <a:pt x="6227" y="8160"/>
                </a:cubicBezTo>
                <a:lnTo>
                  <a:pt x="8208" y="6179"/>
                </a:lnTo>
                <a:cubicBezTo>
                  <a:pt x="8380" y="6007"/>
                  <a:pt x="8553" y="5838"/>
                  <a:pt x="8723" y="5664"/>
                </a:cubicBezTo>
                <a:cubicBezTo>
                  <a:pt x="9307" y="5069"/>
                  <a:pt x="9328" y="4129"/>
                  <a:pt x="8776" y="3506"/>
                </a:cubicBezTo>
                <a:cubicBezTo>
                  <a:pt x="8633" y="3346"/>
                  <a:pt x="8473" y="3201"/>
                  <a:pt x="8321" y="3049"/>
                </a:cubicBezTo>
                <a:lnTo>
                  <a:pt x="7372" y="2099"/>
                </a:lnTo>
                <a:cubicBezTo>
                  <a:pt x="6831" y="1560"/>
                  <a:pt x="6292" y="1018"/>
                  <a:pt x="5751" y="478"/>
                </a:cubicBezTo>
                <a:cubicBezTo>
                  <a:pt x="5440" y="169"/>
                  <a:pt x="5027" y="1"/>
                  <a:pt x="460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11" name="Group 10">
            <a:extLst>
              <a:ext uri="{FF2B5EF4-FFF2-40B4-BE49-F238E27FC236}">
                <a16:creationId xmlns:a16="http://schemas.microsoft.com/office/drawing/2014/main" id="{F1C776BC-F805-B2FD-2D34-DD656F616B6E}"/>
              </a:ext>
            </a:extLst>
          </p:cNvPr>
          <p:cNvGrpSpPr/>
          <p:nvPr/>
        </p:nvGrpSpPr>
        <p:grpSpPr>
          <a:xfrm>
            <a:off x="3529499" y="3256564"/>
            <a:ext cx="7119099" cy="1241174"/>
            <a:chOff x="4355409" y="3669512"/>
            <a:chExt cx="7086964" cy="1411181"/>
          </a:xfrm>
        </p:grpSpPr>
        <p:sp>
          <p:nvSpPr>
            <p:cNvPr id="380" name="Google Shape;380;p25"/>
            <p:cNvSpPr/>
            <p:nvPr/>
          </p:nvSpPr>
          <p:spPr>
            <a:xfrm>
              <a:off x="4758373" y="3846703"/>
              <a:ext cx="6684000" cy="1056800"/>
            </a:xfrm>
            <a:prstGeom prst="roundRect">
              <a:avLst>
                <a:gd name="adj" fmla="val 50000"/>
              </a:avLst>
            </a:prstGeom>
            <a:solidFill>
              <a:schemeClr val="accent1">
                <a:lumMod val="60000"/>
                <a:lumOff val="40000"/>
              </a:schemeClr>
            </a:solidFill>
            <a:ln w="19050" cap="flat" cmpd="sng">
              <a:solidFill>
                <a:schemeClr val="accent3">
                  <a:lumMod val="75000"/>
                </a:schemeClr>
              </a:solidFill>
              <a:prstDash val="solid"/>
              <a:round/>
              <a:headEnd type="none" w="sm" len="sm"/>
              <a:tailEnd type="none" w="sm" len="sm"/>
            </a:ln>
            <a:scene3d>
              <a:camera prst="orthographicFront"/>
              <a:lightRig rig="threePt" dir="t"/>
            </a:scene3d>
            <a:sp3d>
              <a:bevelT/>
            </a:sp3d>
          </p:spPr>
          <p:txBody>
            <a:bodyPr spcFirstLastPara="1" wrap="square" lIns="121900" tIns="121900" rIns="121900" bIns="121900" anchor="ctr" anchorCtr="0">
              <a:noAutofit/>
            </a:bodyPr>
            <a:lstStyle/>
            <a:p>
              <a:endParaRPr sz="2400">
                <a:latin typeface="Arial"/>
                <a:cs typeface="Arial"/>
              </a:endParaRPr>
            </a:p>
          </p:txBody>
        </p:sp>
        <p:sp>
          <p:nvSpPr>
            <p:cNvPr id="381" name="Google Shape;381;p25"/>
            <p:cNvSpPr txBox="1"/>
            <p:nvPr/>
          </p:nvSpPr>
          <p:spPr>
            <a:xfrm>
              <a:off x="6126159" y="4190700"/>
              <a:ext cx="4897200" cy="764000"/>
            </a:xfrm>
            <a:prstGeom prst="rect">
              <a:avLst/>
            </a:prstGeom>
            <a:noFill/>
            <a:ln>
              <a:noFill/>
            </a:ln>
          </p:spPr>
          <p:txBody>
            <a:bodyPr spcFirstLastPara="1" wrap="square" lIns="121900" tIns="121900" rIns="121900" bIns="121900" anchor="ctr" anchorCtr="0">
              <a:noAutofit/>
            </a:bodyPr>
            <a:lstStyle/>
            <a:p>
              <a:r>
                <a:rPr lang="en">
                  <a:solidFill>
                    <a:schemeClr val="lt1"/>
                  </a:solidFill>
                  <a:latin typeface="Arial"/>
                  <a:ea typeface="Roboto"/>
                  <a:cs typeface="Arial"/>
                  <a:sym typeface="Roboto"/>
                </a:rPr>
                <a:t>Students will require a broader range of evidence of learning</a:t>
              </a:r>
              <a:r>
                <a:rPr lang="en" sz="2000">
                  <a:solidFill>
                    <a:schemeClr val="lt1"/>
                  </a:solidFill>
                  <a:latin typeface="Arial"/>
                  <a:ea typeface="Roboto"/>
                  <a:cs typeface="Arial"/>
                  <a:sym typeface="Roboto"/>
                </a:rPr>
                <a:t>.</a:t>
              </a:r>
              <a:endParaRPr sz="2000">
                <a:solidFill>
                  <a:schemeClr val="lt1"/>
                </a:solidFill>
                <a:latin typeface="Arial"/>
                <a:ea typeface="Roboto"/>
                <a:cs typeface="Arial"/>
                <a:sym typeface="Roboto"/>
              </a:endParaRPr>
            </a:p>
          </p:txBody>
        </p:sp>
        <p:sp>
          <p:nvSpPr>
            <p:cNvPr id="382" name="Google Shape;382;p25"/>
            <p:cNvSpPr txBox="1"/>
            <p:nvPr/>
          </p:nvSpPr>
          <p:spPr>
            <a:xfrm>
              <a:off x="6154800" y="3862651"/>
              <a:ext cx="4889023" cy="501093"/>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chemeClr val="lt1"/>
                  </a:solidFill>
                  <a:latin typeface="Arial"/>
                  <a:ea typeface="Fira Sans Extra Condensed Medium"/>
                  <a:cs typeface="Arial"/>
                  <a:sym typeface="Fira Sans Extra Condensed Medium"/>
                </a:rPr>
                <a:t>Natural Evidence of Learning</a:t>
              </a:r>
              <a:endParaRPr sz="2667">
                <a:solidFill>
                  <a:schemeClr val="lt1"/>
                </a:solidFill>
                <a:latin typeface="Arial"/>
                <a:ea typeface="Fira Sans Extra Condensed Medium"/>
                <a:cs typeface="Arial"/>
                <a:sym typeface="Fira Sans Extra Condensed Medium"/>
              </a:endParaRPr>
            </a:p>
          </p:txBody>
        </p:sp>
        <p:sp>
          <p:nvSpPr>
            <p:cNvPr id="384" name="Google Shape;384;p25"/>
            <p:cNvSpPr/>
            <p:nvPr/>
          </p:nvSpPr>
          <p:spPr>
            <a:xfrm>
              <a:off x="4355409" y="3669512"/>
              <a:ext cx="1447969" cy="1411181"/>
            </a:xfrm>
            <a:custGeom>
              <a:avLst/>
              <a:gdLst/>
              <a:ahLst/>
              <a:cxnLst/>
              <a:rect l="l" t="t" r="r" b="b"/>
              <a:pathLst>
                <a:path w="8423" h="8209" extrusionOk="0">
                  <a:moveTo>
                    <a:pt x="4212" y="0"/>
                  </a:moveTo>
                  <a:cubicBezTo>
                    <a:pt x="3930" y="0"/>
                    <a:pt x="3649" y="107"/>
                    <a:pt x="3435" y="320"/>
                  </a:cubicBezTo>
                  <a:lnTo>
                    <a:pt x="428" y="3327"/>
                  </a:lnTo>
                  <a:cubicBezTo>
                    <a:pt x="1" y="3755"/>
                    <a:pt x="1" y="4454"/>
                    <a:pt x="428" y="4882"/>
                  </a:cubicBezTo>
                  <a:lnTo>
                    <a:pt x="3435" y="7888"/>
                  </a:lnTo>
                  <a:cubicBezTo>
                    <a:pt x="3649" y="8101"/>
                    <a:pt x="3930" y="8208"/>
                    <a:pt x="4212" y="8208"/>
                  </a:cubicBezTo>
                  <a:cubicBezTo>
                    <a:pt x="4493" y="8208"/>
                    <a:pt x="4775" y="8101"/>
                    <a:pt x="4989" y="7888"/>
                  </a:cubicBezTo>
                  <a:lnTo>
                    <a:pt x="7995" y="4882"/>
                  </a:lnTo>
                  <a:cubicBezTo>
                    <a:pt x="8423" y="4454"/>
                    <a:pt x="8423" y="3755"/>
                    <a:pt x="7995" y="3327"/>
                  </a:cubicBezTo>
                  <a:lnTo>
                    <a:pt x="4989" y="320"/>
                  </a:lnTo>
                  <a:cubicBezTo>
                    <a:pt x="4775" y="107"/>
                    <a:pt x="4493" y="0"/>
                    <a:pt x="4212" y="0"/>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endParaRPr sz="2400">
                <a:latin typeface="Arial"/>
                <a:cs typeface="Arial"/>
              </a:endParaRPr>
            </a:p>
          </p:txBody>
        </p:sp>
        <p:sp>
          <p:nvSpPr>
            <p:cNvPr id="385" name="Google Shape;385;p25"/>
            <p:cNvSpPr txBox="1"/>
            <p:nvPr/>
          </p:nvSpPr>
          <p:spPr>
            <a:xfrm>
              <a:off x="4526521" y="4107703"/>
              <a:ext cx="1137600" cy="5348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3200">
                  <a:solidFill>
                    <a:schemeClr val="lt1"/>
                  </a:solidFill>
                  <a:latin typeface="Arial"/>
                  <a:ea typeface="Fira Sans Extra Condensed Medium"/>
                  <a:cs typeface="Arial"/>
                  <a:sym typeface="Fira Sans Extra Condensed Medium"/>
                </a:rPr>
                <a:t>03</a:t>
              </a:r>
              <a:endParaRPr sz="3200">
                <a:solidFill>
                  <a:schemeClr val="lt1"/>
                </a:solidFill>
                <a:latin typeface="Arial"/>
                <a:ea typeface="Fira Sans Extra Condensed Medium"/>
                <a:cs typeface="Arial"/>
                <a:sym typeface="Fira Sans Extra Condensed Medium"/>
              </a:endParaRPr>
            </a:p>
          </p:txBody>
        </p:sp>
      </p:grpSp>
      <p:sp>
        <p:nvSpPr>
          <p:cNvPr id="383" name="Google Shape;383;p25"/>
          <p:cNvSpPr/>
          <p:nvPr/>
        </p:nvSpPr>
        <p:spPr>
          <a:xfrm>
            <a:off x="3544247" y="3187485"/>
            <a:ext cx="1343117" cy="1392545"/>
          </a:xfrm>
          <a:custGeom>
            <a:avLst/>
            <a:gdLst/>
            <a:ahLst/>
            <a:cxnLst/>
            <a:rect l="l" t="t" r="r" b="b"/>
            <a:pathLst>
              <a:path w="9328" h="9110" extrusionOk="0">
                <a:moveTo>
                  <a:pt x="4707" y="907"/>
                </a:moveTo>
                <a:lnTo>
                  <a:pt x="4707" y="907"/>
                </a:lnTo>
                <a:cubicBezTo>
                  <a:pt x="4729" y="907"/>
                  <a:pt x="4748" y="909"/>
                  <a:pt x="4751" y="914"/>
                </a:cubicBezTo>
                <a:cubicBezTo>
                  <a:pt x="4751" y="915"/>
                  <a:pt x="4751" y="915"/>
                  <a:pt x="4750" y="915"/>
                </a:cubicBezTo>
                <a:cubicBezTo>
                  <a:pt x="4745" y="915"/>
                  <a:pt x="4723" y="910"/>
                  <a:pt x="4707" y="907"/>
                </a:cubicBezTo>
                <a:close/>
                <a:moveTo>
                  <a:pt x="4399" y="943"/>
                </a:moveTo>
                <a:cubicBezTo>
                  <a:pt x="4400" y="943"/>
                  <a:pt x="4382" y="953"/>
                  <a:pt x="4367" y="960"/>
                </a:cubicBezTo>
                <a:lnTo>
                  <a:pt x="4367" y="960"/>
                </a:lnTo>
                <a:cubicBezTo>
                  <a:pt x="4368" y="959"/>
                  <a:pt x="4369" y="959"/>
                  <a:pt x="4369" y="958"/>
                </a:cubicBezTo>
                <a:cubicBezTo>
                  <a:pt x="4390" y="947"/>
                  <a:pt x="4398" y="943"/>
                  <a:pt x="4399" y="943"/>
                </a:cubicBezTo>
                <a:close/>
                <a:moveTo>
                  <a:pt x="4348" y="966"/>
                </a:moveTo>
                <a:cubicBezTo>
                  <a:pt x="4348" y="966"/>
                  <a:pt x="4348" y="966"/>
                  <a:pt x="4349" y="966"/>
                </a:cubicBezTo>
                <a:lnTo>
                  <a:pt x="4349" y="966"/>
                </a:lnTo>
                <a:cubicBezTo>
                  <a:pt x="4348" y="966"/>
                  <a:pt x="4348" y="966"/>
                  <a:pt x="4348" y="966"/>
                </a:cubicBezTo>
                <a:close/>
                <a:moveTo>
                  <a:pt x="5026" y="1038"/>
                </a:moveTo>
                <a:lnTo>
                  <a:pt x="5026" y="1038"/>
                </a:lnTo>
                <a:cubicBezTo>
                  <a:pt x="5035" y="1045"/>
                  <a:pt x="5042" y="1051"/>
                  <a:pt x="5047" y="1058"/>
                </a:cubicBezTo>
                <a:lnTo>
                  <a:pt x="5047" y="1058"/>
                </a:lnTo>
                <a:cubicBezTo>
                  <a:pt x="5045" y="1055"/>
                  <a:pt x="5035" y="1046"/>
                  <a:pt x="5026" y="1038"/>
                </a:cubicBezTo>
                <a:close/>
                <a:moveTo>
                  <a:pt x="1127" y="4136"/>
                </a:moveTo>
                <a:cubicBezTo>
                  <a:pt x="1127" y="4137"/>
                  <a:pt x="1127" y="4137"/>
                  <a:pt x="1126" y="4137"/>
                </a:cubicBezTo>
                <a:lnTo>
                  <a:pt x="1126" y="4137"/>
                </a:lnTo>
                <a:cubicBezTo>
                  <a:pt x="1127" y="4137"/>
                  <a:pt x="1127" y="4137"/>
                  <a:pt x="1127" y="4136"/>
                </a:cubicBezTo>
                <a:close/>
                <a:moveTo>
                  <a:pt x="1028" y="4301"/>
                </a:moveTo>
                <a:cubicBezTo>
                  <a:pt x="1021" y="4316"/>
                  <a:pt x="1012" y="4332"/>
                  <a:pt x="1012" y="4332"/>
                </a:cubicBezTo>
                <a:cubicBezTo>
                  <a:pt x="1012" y="4332"/>
                  <a:pt x="1016" y="4323"/>
                  <a:pt x="1028" y="4301"/>
                </a:cubicBezTo>
                <a:cubicBezTo>
                  <a:pt x="1028" y="4301"/>
                  <a:pt x="1028" y="4301"/>
                  <a:pt x="1028" y="4301"/>
                </a:cubicBezTo>
                <a:close/>
                <a:moveTo>
                  <a:pt x="8269" y="4434"/>
                </a:moveTo>
                <a:lnTo>
                  <a:pt x="8269" y="4434"/>
                </a:lnTo>
                <a:cubicBezTo>
                  <a:pt x="8269" y="4434"/>
                  <a:pt x="8269" y="4434"/>
                  <a:pt x="8269" y="4434"/>
                </a:cubicBezTo>
                <a:lnTo>
                  <a:pt x="8269" y="4434"/>
                </a:lnTo>
                <a:cubicBezTo>
                  <a:pt x="8269" y="4434"/>
                  <a:pt x="8269" y="4434"/>
                  <a:pt x="8269" y="4434"/>
                </a:cubicBezTo>
                <a:close/>
                <a:moveTo>
                  <a:pt x="984" y="4433"/>
                </a:moveTo>
                <a:lnTo>
                  <a:pt x="984" y="4433"/>
                </a:lnTo>
                <a:cubicBezTo>
                  <a:pt x="983" y="4434"/>
                  <a:pt x="978" y="4460"/>
                  <a:pt x="976" y="4475"/>
                </a:cubicBezTo>
                <a:lnTo>
                  <a:pt x="976" y="4475"/>
                </a:lnTo>
                <a:cubicBezTo>
                  <a:pt x="976" y="4455"/>
                  <a:pt x="978" y="4436"/>
                  <a:pt x="984" y="4433"/>
                </a:cubicBezTo>
                <a:close/>
                <a:moveTo>
                  <a:pt x="8262" y="4677"/>
                </a:moveTo>
                <a:cubicBezTo>
                  <a:pt x="8261" y="4679"/>
                  <a:pt x="8261" y="4680"/>
                  <a:pt x="8261" y="4680"/>
                </a:cubicBezTo>
                <a:cubicBezTo>
                  <a:pt x="8261" y="4680"/>
                  <a:pt x="8262" y="4679"/>
                  <a:pt x="8262" y="4677"/>
                </a:cubicBezTo>
                <a:close/>
                <a:moveTo>
                  <a:pt x="1012" y="4784"/>
                </a:moveTo>
                <a:cubicBezTo>
                  <a:pt x="1012" y="4784"/>
                  <a:pt x="1020" y="4797"/>
                  <a:pt x="1026" y="4811"/>
                </a:cubicBezTo>
                <a:lnTo>
                  <a:pt x="1026" y="4811"/>
                </a:lnTo>
                <a:cubicBezTo>
                  <a:pt x="1015" y="4791"/>
                  <a:pt x="1012" y="4784"/>
                  <a:pt x="1012" y="4784"/>
                </a:cubicBezTo>
                <a:close/>
                <a:moveTo>
                  <a:pt x="1035" y="4836"/>
                </a:moveTo>
                <a:lnTo>
                  <a:pt x="1035" y="4836"/>
                </a:lnTo>
                <a:cubicBezTo>
                  <a:pt x="1035" y="4836"/>
                  <a:pt x="1035" y="4836"/>
                  <a:pt x="1035" y="4836"/>
                </a:cubicBezTo>
                <a:cubicBezTo>
                  <a:pt x="1035" y="4836"/>
                  <a:pt x="1035" y="4836"/>
                  <a:pt x="1035" y="4836"/>
                </a:cubicBezTo>
                <a:close/>
                <a:moveTo>
                  <a:pt x="8219" y="4837"/>
                </a:moveTo>
                <a:cubicBezTo>
                  <a:pt x="8218" y="4837"/>
                  <a:pt x="8218" y="4837"/>
                  <a:pt x="8218" y="4837"/>
                </a:cubicBezTo>
                <a:cubicBezTo>
                  <a:pt x="8218" y="4837"/>
                  <a:pt x="8218" y="4837"/>
                  <a:pt x="8219" y="4837"/>
                </a:cubicBezTo>
                <a:close/>
                <a:moveTo>
                  <a:pt x="4350" y="8151"/>
                </a:moveTo>
                <a:cubicBezTo>
                  <a:pt x="4351" y="8152"/>
                  <a:pt x="4376" y="8164"/>
                  <a:pt x="4391" y="8172"/>
                </a:cubicBezTo>
                <a:lnTo>
                  <a:pt x="4391" y="8172"/>
                </a:lnTo>
                <a:cubicBezTo>
                  <a:pt x="4372" y="8166"/>
                  <a:pt x="4356" y="8159"/>
                  <a:pt x="4350" y="8151"/>
                </a:cubicBezTo>
                <a:close/>
                <a:moveTo>
                  <a:pt x="4508" y="8194"/>
                </a:moveTo>
                <a:lnTo>
                  <a:pt x="4508" y="8194"/>
                </a:lnTo>
                <a:cubicBezTo>
                  <a:pt x="4508" y="8194"/>
                  <a:pt x="4509" y="8194"/>
                  <a:pt x="4511" y="8195"/>
                </a:cubicBezTo>
                <a:lnTo>
                  <a:pt x="4511" y="8195"/>
                </a:lnTo>
                <a:cubicBezTo>
                  <a:pt x="4509" y="8194"/>
                  <a:pt x="4508" y="8194"/>
                  <a:pt x="4508" y="8194"/>
                </a:cubicBezTo>
                <a:close/>
                <a:moveTo>
                  <a:pt x="4753" y="8202"/>
                </a:moveTo>
                <a:cubicBezTo>
                  <a:pt x="4758" y="8202"/>
                  <a:pt x="4752" y="8203"/>
                  <a:pt x="4722" y="8205"/>
                </a:cubicBezTo>
                <a:cubicBezTo>
                  <a:pt x="4717" y="8205"/>
                  <a:pt x="4711" y="8205"/>
                  <a:pt x="4706" y="8206"/>
                </a:cubicBezTo>
                <a:lnTo>
                  <a:pt x="4706" y="8206"/>
                </a:lnTo>
                <a:cubicBezTo>
                  <a:pt x="4721" y="8203"/>
                  <a:pt x="4747" y="8202"/>
                  <a:pt x="4753" y="8202"/>
                </a:cubicBezTo>
                <a:close/>
                <a:moveTo>
                  <a:pt x="4691" y="907"/>
                </a:moveTo>
                <a:cubicBezTo>
                  <a:pt x="4694" y="907"/>
                  <a:pt x="4696" y="907"/>
                  <a:pt x="4698" y="907"/>
                </a:cubicBezTo>
                <a:lnTo>
                  <a:pt x="4698" y="907"/>
                </a:lnTo>
                <a:cubicBezTo>
                  <a:pt x="4704" y="908"/>
                  <a:pt x="4712" y="910"/>
                  <a:pt x="4722" y="913"/>
                </a:cubicBezTo>
                <a:cubicBezTo>
                  <a:pt x="4748" y="919"/>
                  <a:pt x="4774" y="925"/>
                  <a:pt x="4799" y="931"/>
                </a:cubicBezTo>
                <a:cubicBezTo>
                  <a:pt x="4808" y="933"/>
                  <a:pt x="4849" y="947"/>
                  <a:pt x="4875" y="956"/>
                </a:cubicBezTo>
                <a:lnTo>
                  <a:pt x="4875" y="956"/>
                </a:lnTo>
                <a:cubicBezTo>
                  <a:pt x="4895" y="966"/>
                  <a:pt x="4929" y="982"/>
                  <a:pt x="4938" y="989"/>
                </a:cubicBezTo>
                <a:cubicBezTo>
                  <a:pt x="4958" y="1000"/>
                  <a:pt x="4986" y="1012"/>
                  <a:pt x="5010" y="1027"/>
                </a:cubicBezTo>
                <a:lnTo>
                  <a:pt x="5010" y="1027"/>
                </a:lnTo>
                <a:cubicBezTo>
                  <a:pt x="5013" y="1031"/>
                  <a:pt x="5020" y="1038"/>
                  <a:pt x="5033" y="1050"/>
                </a:cubicBezTo>
                <a:cubicBezTo>
                  <a:pt x="5048" y="1066"/>
                  <a:pt x="5065" y="1081"/>
                  <a:pt x="5081" y="1096"/>
                </a:cubicBezTo>
                <a:lnTo>
                  <a:pt x="5111" y="1127"/>
                </a:lnTo>
                <a:lnTo>
                  <a:pt x="5322" y="1338"/>
                </a:lnTo>
                <a:lnTo>
                  <a:pt x="6146" y="2162"/>
                </a:lnTo>
                <a:lnTo>
                  <a:pt x="7929" y="3944"/>
                </a:lnTo>
                <a:cubicBezTo>
                  <a:pt x="7980" y="3995"/>
                  <a:pt x="8032" y="4046"/>
                  <a:pt x="8084" y="4100"/>
                </a:cubicBezTo>
                <a:cubicBezTo>
                  <a:pt x="8089" y="4106"/>
                  <a:pt x="8095" y="4111"/>
                  <a:pt x="8100" y="4117"/>
                </a:cubicBezTo>
                <a:cubicBezTo>
                  <a:pt x="8109" y="4126"/>
                  <a:pt x="8117" y="4136"/>
                  <a:pt x="8126" y="4145"/>
                </a:cubicBezTo>
                <a:lnTo>
                  <a:pt x="8126" y="4145"/>
                </a:lnTo>
                <a:cubicBezTo>
                  <a:pt x="8137" y="4174"/>
                  <a:pt x="8200" y="4256"/>
                  <a:pt x="8211" y="4275"/>
                </a:cubicBezTo>
                <a:cubicBezTo>
                  <a:pt x="8216" y="4285"/>
                  <a:pt x="8221" y="4295"/>
                  <a:pt x="8226" y="4305"/>
                </a:cubicBezTo>
                <a:lnTo>
                  <a:pt x="8226" y="4305"/>
                </a:lnTo>
                <a:cubicBezTo>
                  <a:pt x="8237" y="4343"/>
                  <a:pt x="8251" y="4379"/>
                  <a:pt x="8261" y="4417"/>
                </a:cubicBezTo>
                <a:cubicBezTo>
                  <a:pt x="8263" y="4428"/>
                  <a:pt x="8265" y="4438"/>
                  <a:pt x="8268" y="4449"/>
                </a:cubicBezTo>
                <a:lnTo>
                  <a:pt x="8268" y="4449"/>
                </a:lnTo>
                <a:cubicBezTo>
                  <a:pt x="8266" y="4490"/>
                  <a:pt x="8277" y="4535"/>
                  <a:pt x="8276" y="4575"/>
                </a:cubicBezTo>
                <a:cubicBezTo>
                  <a:pt x="8276" y="4596"/>
                  <a:pt x="8274" y="4617"/>
                  <a:pt x="8273" y="4638"/>
                </a:cubicBezTo>
                <a:cubicBezTo>
                  <a:pt x="8272" y="4652"/>
                  <a:pt x="8265" y="4670"/>
                  <a:pt x="8262" y="4677"/>
                </a:cubicBezTo>
                <a:lnTo>
                  <a:pt x="8262" y="4677"/>
                </a:lnTo>
                <a:cubicBezTo>
                  <a:pt x="8264" y="4673"/>
                  <a:pt x="8267" y="4666"/>
                  <a:pt x="8273" y="4654"/>
                </a:cubicBezTo>
                <a:cubicBezTo>
                  <a:pt x="8273" y="4654"/>
                  <a:pt x="8273" y="4654"/>
                  <a:pt x="8273" y="4654"/>
                </a:cubicBezTo>
                <a:lnTo>
                  <a:pt x="8273" y="4654"/>
                </a:lnTo>
                <a:cubicBezTo>
                  <a:pt x="8271" y="4660"/>
                  <a:pt x="8269" y="4666"/>
                  <a:pt x="8268" y="4670"/>
                </a:cubicBezTo>
                <a:cubicBezTo>
                  <a:pt x="8264" y="4691"/>
                  <a:pt x="8259" y="4711"/>
                  <a:pt x="8252" y="4732"/>
                </a:cubicBezTo>
                <a:cubicBezTo>
                  <a:pt x="8249" y="4746"/>
                  <a:pt x="8245" y="4772"/>
                  <a:pt x="8238" y="4796"/>
                </a:cubicBezTo>
                <a:lnTo>
                  <a:pt x="8238" y="4796"/>
                </a:lnTo>
                <a:cubicBezTo>
                  <a:pt x="8235" y="4799"/>
                  <a:pt x="8231" y="4805"/>
                  <a:pt x="8226" y="4816"/>
                </a:cubicBezTo>
                <a:cubicBezTo>
                  <a:pt x="8213" y="4838"/>
                  <a:pt x="8201" y="4863"/>
                  <a:pt x="8187" y="4885"/>
                </a:cubicBezTo>
                <a:cubicBezTo>
                  <a:pt x="8176" y="4905"/>
                  <a:pt x="8166" y="4923"/>
                  <a:pt x="8153" y="4941"/>
                </a:cubicBezTo>
                <a:cubicBezTo>
                  <a:pt x="8151" y="4945"/>
                  <a:pt x="8145" y="4952"/>
                  <a:pt x="8139" y="4959"/>
                </a:cubicBezTo>
                <a:lnTo>
                  <a:pt x="8139" y="4959"/>
                </a:lnTo>
                <a:cubicBezTo>
                  <a:pt x="8122" y="4977"/>
                  <a:pt x="8095" y="5007"/>
                  <a:pt x="8089" y="5013"/>
                </a:cubicBezTo>
                <a:lnTo>
                  <a:pt x="8082" y="5021"/>
                </a:lnTo>
                <a:cubicBezTo>
                  <a:pt x="8027" y="5077"/>
                  <a:pt x="7972" y="5130"/>
                  <a:pt x="7918" y="5185"/>
                </a:cubicBezTo>
                <a:lnTo>
                  <a:pt x="6132" y="6971"/>
                </a:lnTo>
                <a:lnTo>
                  <a:pt x="5310" y="7793"/>
                </a:lnTo>
                <a:lnTo>
                  <a:pt x="5107" y="7995"/>
                </a:lnTo>
                <a:cubicBezTo>
                  <a:pt x="5091" y="8011"/>
                  <a:pt x="5075" y="8029"/>
                  <a:pt x="5059" y="8044"/>
                </a:cubicBezTo>
                <a:cubicBezTo>
                  <a:pt x="5055" y="8047"/>
                  <a:pt x="5038" y="8062"/>
                  <a:pt x="5025" y="8074"/>
                </a:cubicBezTo>
                <a:lnTo>
                  <a:pt x="5025" y="8074"/>
                </a:lnTo>
                <a:cubicBezTo>
                  <a:pt x="5037" y="8065"/>
                  <a:pt x="5053" y="8055"/>
                  <a:pt x="5054" y="8055"/>
                </a:cubicBezTo>
                <a:lnTo>
                  <a:pt x="5054" y="8055"/>
                </a:lnTo>
                <a:cubicBezTo>
                  <a:pt x="5054" y="8055"/>
                  <a:pt x="5047" y="8060"/>
                  <a:pt x="5023" y="8076"/>
                </a:cubicBezTo>
                <a:cubicBezTo>
                  <a:pt x="5022" y="8077"/>
                  <a:pt x="5020" y="8078"/>
                  <a:pt x="5018" y="8079"/>
                </a:cubicBezTo>
                <a:lnTo>
                  <a:pt x="5018" y="8079"/>
                </a:lnTo>
                <a:cubicBezTo>
                  <a:pt x="5020" y="8077"/>
                  <a:pt x="5022" y="8075"/>
                  <a:pt x="5025" y="8074"/>
                </a:cubicBezTo>
                <a:lnTo>
                  <a:pt x="5025" y="8074"/>
                </a:lnTo>
                <a:cubicBezTo>
                  <a:pt x="5020" y="8077"/>
                  <a:pt x="5015" y="8080"/>
                  <a:pt x="5012" y="8083"/>
                </a:cubicBezTo>
                <a:lnTo>
                  <a:pt x="5012" y="8083"/>
                </a:lnTo>
                <a:cubicBezTo>
                  <a:pt x="5014" y="8081"/>
                  <a:pt x="5016" y="8080"/>
                  <a:pt x="5018" y="8079"/>
                </a:cubicBezTo>
                <a:lnTo>
                  <a:pt x="5018" y="8079"/>
                </a:lnTo>
                <a:cubicBezTo>
                  <a:pt x="5013" y="8084"/>
                  <a:pt x="5009" y="8087"/>
                  <a:pt x="5009" y="8087"/>
                </a:cubicBezTo>
                <a:cubicBezTo>
                  <a:pt x="5009" y="8086"/>
                  <a:pt x="5010" y="8085"/>
                  <a:pt x="5012" y="8083"/>
                </a:cubicBezTo>
                <a:lnTo>
                  <a:pt x="5012" y="8083"/>
                </a:lnTo>
                <a:cubicBezTo>
                  <a:pt x="4984" y="8101"/>
                  <a:pt x="4957" y="8119"/>
                  <a:pt x="4927" y="8134"/>
                </a:cubicBezTo>
                <a:cubicBezTo>
                  <a:pt x="4912" y="8142"/>
                  <a:pt x="4897" y="8150"/>
                  <a:pt x="4882" y="8157"/>
                </a:cubicBezTo>
                <a:lnTo>
                  <a:pt x="4882" y="8157"/>
                </a:lnTo>
                <a:cubicBezTo>
                  <a:pt x="4839" y="8171"/>
                  <a:pt x="4799" y="8185"/>
                  <a:pt x="4756" y="8195"/>
                </a:cubicBezTo>
                <a:cubicBezTo>
                  <a:pt x="4743" y="8199"/>
                  <a:pt x="4713" y="8200"/>
                  <a:pt x="4699" y="8206"/>
                </a:cubicBezTo>
                <a:lnTo>
                  <a:pt x="4699" y="8206"/>
                </a:lnTo>
                <a:cubicBezTo>
                  <a:pt x="4670" y="8208"/>
                  <a:pt x="4642" y="8209"/>
                  <a:pt x="4613" y="8209"/>
                </a:cubicBezTo>
                <a:cubicBezTo>
                  <a:pt x="4593" y="8209"/>
                  <a:pt x="4570" y="8208"/>
                  <a:pt x="4550" y="8206"/>
                </a:cubicBezTo>
                <a:cubicBezTo>
                  <a:pt x="4536" y="8205"/>
                  <a:pt x="4518" y="8198"/>
                  <a:pt x="4511" y="8195"/>
                </a:cubicBezTo>
                <a:lnTo>
                  <a:pt x="4511" y="8195"/>
                </a:lnTo>
                <a:cubicBezTo>
                  <a:pt x="4514" y="8196"/>
                  <a:pt x="4518" y="8199"/>
                  <a:pt x="4525" y="8202"/>
                </a:cubicBezTo>
                <a:lnTo>
                  <a:pt x="4525" y="8202"/>
                </a:lnTo>
                <a:cubicBezTo>
                  <a:pt x="4507" y="8198"/>
                  <a:pt x="4489" y="8194"/>
                  <a:pt x="4471" y="8189"/>
                </a:cubicBezTo>
                <a:cubicBezTo>
                  <a:pt x="4457" y="8186"/>
                  <a:pt x="4426" y="8181"/>
                  <a:pt x="4399" y="8174"/>
                </a:cubicBezTo>
                <a:lnTo>
                  <a:pt x="4399" y="8174"/>
                </a:lnTo>
                <a:cubicBezTo>
                  <a:pt x="4395" y="8171"/>
                  <a:pt x="4386" y="8166"/>
                  <a:pt x="4373" y="8159"/>
                </a:cubicBezTo>
                <a:cubicBezTo>
                  <a:pt x="4353" y="8148"/>
                  <a:pt x="4334" y="8139"/>
                  <a:pt x="4316" y="8129"/>
                </a:cubicBezTo>
                <a:cubicBezTo>
                  <a:pt x="4288" y="8114"/>
                  <a:pt x="4262" y="8096"/>
                  <a:pt x="4237" y="8078"/>
                </a:cubicBezTo>
                <a:lnTo>
                  <a:pt x="4237" y="8078"/>
                </a:lnTo>
                <a:cubicBezTo>
                  <a:pt x="4237" y="8078"/>
                  <a:pt x="4237" y="8078"/>
                  <a:pt x="4236" y="8078"/>
                </a:cubicBezTo>
                <a:cubicBezTo>
                  <a:pt x="4212" y="8055"/>
                  <a:pt x="4190" y="8037"/>
                  <a:pt x="4170" y="8018"/>
                </a:cubicBezTo>
                <a:lnTo>
                  <a:pt x="4170" y="8018"/>
                </a:lnTo>
                <a:cubicBezTo>
                  <a:pt x="4170" y="8018"/>
                  <a:pt x="4170" y="8018"/>
                  <a:pt x="4170" y="8018"/>
                </a:cubicBezTo>
                <a:lnTo>
                  <a:pt x="2853" y="6700"/>
                </a:lnTo>
                <a:lnTo>
                  <a:pt x="1224" y="5073"/>
                </a:lnTo>
                <a:lnTo>
                  <a:pt x="1171" y="5018"/>
                </a:lnTo>
                <a:lnTo>
                  <a:pt x="1165" y="5012"/>
                </a:lnTo>
                <a:cubicBezTo>
                  <a:pt x="1148" y="4997"/>
                  <a:pt x="1135" y="4979"/>
                  <a:pt x="1119" y="4964"/>
                </a:cubicBezTo>
                <a:cubicBezTo>
                  <a:pt x="1113" y="4958"/>
                  <a:pt x="1106" y="4953"/>
                  <a:pt x="1101" y="4949"/>
                </a:cubicBezTo>
                <a:lnTo>
                  <a:pt x="1101" y="4949"/>
                </a:lnTo>
                <a:cubicBezTo>
                  <a:pt x="1080" y="4920"/>
                  <a:pt x="1063" y="4882"/>
                  <a:pt x="1049" y="4857"/>
                </a:cubicBezTo>
                <a:cubicBezTo>
                  <a:pt x="1045" y="4847"/>
                  <a:pt x="1040" y="4838"/>
                  <a:pt x="1035" y="4829"/>
                </a:cubicBezTo>
                <a:lnTo>
                  <a:pt x="1035" y="4829"/>
                </a:lnTo>
                <a:cubicBezTo>
                  <a:pt x="1033" y="4798"/>
                  <a:pt x="1003" y="4742"/>
                  <a:pt x="997" y="4716"/>
                </a:cubicBezTo>
                <a:cubicBezTo>
                  <a:pt x="992" y="4695"/>
                  <a:pt x="988" y="4675"/>
                  <a:pt x="983" y="4654"/>
                </a:cubicBezTo>
                <a:cubicBezTo>
                  <a:pt x="978" y="4635"/>
                  <a:pt x="976" y="4628"/>
                  <a:pt x="975" y="4628"/>
                </a:cubicBezTo>
                <a:lnTo>
                  <a:pt x="975" y="4628"/>
                </a:lnTo>
                <a:cubicBezTo>
                  <a:pt x="974" y="4628"/>
                  <a:pt x="986" y="4683"/>
                  <a:pt x="984" y="4683"/>
                </a:cubicBezTo>
                <a:cubicBezTo>
                  <a:pt x="984" y="4683"/>
                  <a:pt x="984" y="4683"/>
                  <a:pt x="984" y="4683"/>
                </a:cubicBezTo>
                <a:cubicBezTo>
                  <a:pt x="968" y="4674"/>
                  <a:pt x="977" y="4560"/>
                  <a:pt x="978" y="4542"/>
                </a:cubicBezTo>
                <a:cubicBezTo>
                  <a:pt x="978" y="4532"/>
                  <a:pt x="976" y="4509"/>
                  <a:pt x="976" y="4486"/>
                </a:cubicBezTo>
                <a:lnTo>
                  <a:pt x="976" y="4486"/>
                </a:lnTo>
                <a:cubicBezTo>
                  <a:pt x="977" y="4484"/>
                  <a:pt x="979" y="4476"/>
                  <a:pt x="983" y="4461"/>
                </a:cubicBezTo>
                <a:cubicBezTo>
                  <a:pt x="988" y="4440"/>
                  <a:pt x="992" y="4420"/>
                  <a:pt x="997" y="4399"/>
                </a:cubicBezTo>
                <a:cubicBezTo>
                  <a:pt x="1004" y="4374"/>
                  <a:pt x="1035" y="4317"/>
                  <a:pt x="1035" y="4286"/>
                </a:cubicBezTo>
                <a:lnTo>
                  <a:pt x="1035" y="4286"/>
                </a:lnTo>
                <a:cubicBezTo>
                  <a:pt x="1043" y="4272"/>
                  <a:pt x="1050" y="4259"/>
                  <a:pt x="1057" y="4245"/>
                </a:cubicBezTo>
                <a:cubicBezTo>
                  <a:pt x="1069" y="4224"/>
                  <a:pt x="1083" y="4193"/>
                  <a:pt x="1100" y="4168"/>
                </a:cubicBezTo>
                <a:lnTo>
                  <a:pt x="1100" y="4168"/>
                </a:lnTo>
                <a:cubicBezTo>
                  <a:pt x="1106" y="4164"/>
                  <a:pt x="1113" y="4158"/>
                  <a:pt x="1119" y="4152"/>
                </a:cubicBezTo>
                <a:cubicBezTo>
                  <a:pt x="1134" y="4135"/>
                  <a:pt x="1150" y="4118"/>
                  <a:pt x="1165" y="4103"/>
                </a:cubicBezTo>
                <a:lnTo>
                  <a:pt x="1172" y="4095"/>
                </a:lnTo>
                <a:cubicBezTo>
                  <a:pt x="1190" y="4076"/>
                  <a:pt x="1209" y="4059"/>
                  <a:pt x="1228" y="4039"/>
                </a:cubicBezTo>
                <a:lnTo>
                  <a:pt x="1480" y="3787"/>
                </a:lnTo>
                <a:lnTo>
                  <a:pt x="3364" y="1903"/>
                </a:lnTo>
                <a:lnTo>
                  <a:pt x="4067" y="1201"/>
                </a:lnTo>
                <a:cubicBezTo>
                  <a:pt x="4106" y="1161"/>
                  <a:pt x="4144" y="1122"/>
                  <a:pt x="4185" y="1083"/>
                </a:cubicBezTo>
                <a:cubicBezTo>
                  <a:pt x="4200" y="1068"/>
                  <a:pt x="4218" y="1054"/>
                  <a:pt x="4234" y="1039"/>
                </a:cubicBezTo>
                <a:lnTo>
                  <a:pt x="4234" y="1039"/>
                </a:lnTo>
                <a:cubicBezTo>
                  <a:pt x="4260" y="1021"/>
                  <a:pt x="4286" y="1003"/>
                  <a:pt x="4313" y="987"/>
                </a:cubicBezTo>
                <a:cubicBezTo>
                  <a:pt x="4328" y="979"/>
                  <a:pt x="4342" y="973"/>
                  <a:pt x="4356" y="966"/>
                </a:cubicBezTo>
                <a:lnTo>
                  <a:pt x="4356" y="966"/>
                </a:lnTo>
                <a:cubicBezTo>
                  <a:pt x="4388" y="964"/>
                  <a:pt x="4458" y="929"/>
                  <a:pt x="4483" y="924"/>
                </a:cubicBezTo>
                <a:cubicBezTo>
                  <a:pt x="4500" y="919"/>
                  <a:pt x="4517" y="916"/>
                  <a:pt x="4534" y="913"/>
                </a:cubicBezTo>
                <a:lnTo>
                  <a:pt x="4534" y="913"/>
                </a:lnTo>
                <a:cubicBezTo>
                  <a:pt x="4565" y="911"/>
                  <a:pt x="4595" y="908"/>
                  <a:pt x="4625" y="908"/>
                </a:cubicBezTo>
                <a:cubicBezTo>
                  <a:pt x="4633" y="908"/>
                  <a:pt x="4663" y="907"/>
                  <a:pt x="4691" y="907"/>
                </a:cubicBezTo>
                <a:close/>
                <a:moveTo>
                  <a:pt x="4607" y="0"/>
                </a:moveTo>
                <a:cubicBezTo>
                  <a:pt x="4349" y="0"/>
                  <a:pt x="4088" y="65"/>
                  <a:pt x="3849" y="200"/>
                </a:cubicBezTo>
                <a:cubicBezTo>
                  <a:pt x="3602" y="341"/>
                  <a:pt x="3407" y="566"/>
                  <a:pt x="3208" y="765"/>
                </a:cubicBezTo>
                <a:lnTo>
                  <a:pt x="1260" y="2712"/>
                </a:lnTo>
                <a:lnTo>
                  <a:pt x="580" y="3393"/>
                </a:lnTo>
                <a:cubicBezTo>
                  <a:pt x="470" y="3503"/>
                  <a:pt x="365" y="3620"/>
                  <a:pt x="285" y="3754"/>
                </a:cubicBezTo>
                <a:cubicBezTo>
                  <a:pt x="61" y="4122"/>
                  <a:pt x="0" y="4604"/>
                  <a:pt x="133" y="5016"/>
                </a:cubicBezTo>
                <a:cubicBezTo>
                  <a:pt x="251" y="5382"/>
                  <a:pt x="495" y="5630"/>
                  <a:pt x="756" y="5891"/>
                </a:cubicBezTo>
                <a:lnTo>
                  <a:pt x="1622" y="6758"/>
                </a:lnTo>
                <a:lnTo>
                  <a:pt x="3416" y="8551"/>
                </a:lnTo>
                <a:lnTo>
                  <a:pt x="3486" y="8622"/>
                </a:lnTo>
                <a:lnTo>
                  <a:pt x="3486" y="8622"/>
                </a:lnTo>
                <a:cubicBezTo>
                  <a:pt x="3498" y="8636"/>
                  <a:pt x="3510" y="8650"/>
                  <a:pt x="3524" y="8664"/>
                </a:cubicBezTo>
                <a:cubicBezTo>
                  <a:pt x="3831" y="8961"/>
                  <a:pt x="4227" y="9110"/>
                  <a:pt x="4624" y="9110"/>
                </a:cubicBezTo>
                <a:cubicBezTo>
                  <a:pt x="5023" y="9110"/>
                  <a:pt x="5422" y="8959"/>
                  <a:pt x="5728" y="8659"/>
                </a:cubicBezTo>
                <a:cubicBezTo>
                  <a:pt x="5895" y="8493"/>
                  <a:pt x="6061" y="8326"/>
                  <a:pt x="6227" y="8160"/>
                </a:cubicBezTo>
                <a:lnTo>
                  <a:pt x="8207" y="6179"/>
                </a:lnTo>
                <a:cubicBezTo>
                  <a:pt x="8379" y="6007"/>
                  <a:pt x="8553" y="5837"/>
                  <a:pt x="8723" y="5663"/>
                </a:cubicBezTo>
                <a:cubicBezTo>
                  <a:pt x="9306" y="5069"/>
                  <a:pt x="9328" y="4128"/>
                  <a:pt x="8775" y="3505"/>
                </a:cubicBezTo>
                <a:cubicBezTo>
                  <a:pt x="8634" y="3345"/>
                  <a:pt x="8472" y="3200"/>
                  <a:pt x="8322" y="3049"/>
                </a:cubicBezTo>
                <a:lnTo>
                  <a:pt x="7372" y="2098"/>
                </a:lnTo>
                <a:cubicBezTo>
                  <a:pt x="6831" y="1559"/>
                  <a:pt x="6292" y="1018"/>
                  <a:pt x="5751" y="478"/>
                </a:cubicBezTo>
                <a:cubicBezTo>
                  <a:pt x="5440" y="169"/>
                  <a:pt x="5026" y="0"/>
                  <a:pt x="460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 name="Title 1">
            <a:extLst>
              <a:ext uri="{FF2B5EF4-FFF2-40B4-BE49-F238E27FC236}">
                <a16:creationId xmlns:a16="http://schemas.microsoft.com/office/drawing/2014/main" id="{D7D900E8-2738-3590-E304-BCF358053FC3}"/>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What are we doing next? A focus on subject renewal</a:t>
            </a:r>
            <a:endParaRPr lang="en-AU" sz="3600">
              <a:latin typeface="Roboto" panose="02000000000000000000" pitchFamily="2" charset="0"/>
              <a:ea typeface="Roboto" panose="02000000000000000000" pitchFamily="2" charset="0"/>
              <a:cs typeface="Roboto" panose="02000000000000000000" pitchFamily="2" charset="0"/>
            </a:endParaRPr>
          </a:p>
        </p:txBody>
      </p:sp>
      <p:sp>
        <p:nvSpPr>
          <p:cNvPr id="14" name="Google Shape;363;p25">
            <a:extLst>
              <a:ext uri="{FF2B5EF4-FFF2-40B4-BE49-F238E27FC236}">
                <a16:creationId xmlns:a16="http://schemas.microsoft.com/office/drawing/2014/main" id="{EB1F500F-BD2D-404A-DEF4-047C20311171}"/>
              </a:ext>
            </a:extLst>
          </p:cNvPr>
          <p:cNvSpPr/>
          <p:nvPr/>
        </p:nvSpPr>
        <p:spPr>
          <a:xfrm>
            <a:off x="3529499" y="4489121"/>
            <a:ext cx="1447969" cy="1377402"/>
          </a:xfrm>
          <a:custGeom>
            <a:avLst/>
            <a:gdLst/>
            <a:ahLst/>
            <a:cxnLst/>
            <a:rect l="l" t="t" r="r" b="b"/>
            <a:pathLst>
              <a:path w="9330" h="9110" extrusionOk="0">
                <a:moveTo>
                  <a:pt x="4705" y="906"/>
                </a:moveTo>
                <a:cubicBezTo>
                  <a:pt x="4728" y="907"/>
                  <a:pt x="4748" y="909"/>
                  <a:pt x="4752" y="914"/>
                </a:cubicBezTo>
                <a:cubicBezTo>
                  <a:pt x="4752" y="915"/>
                  <a:pt x="4751" y="915"/>
                  <a:pt x="4750" y="915"/>
                </a:cubicBezTo>
                <a:cubicBezTo>
                  <a:pt x="4745" y="915"/>
                  <a:pt x="4721" y="910"/>
                  <a:pt x="4705" y="906"/>
                </a:cubicBezTo>
                <a:close/>
                <a:moveTo>
                  <a:pt x="4400" y="942"/>
                </a:moveTo>
                <a:cubicBezTo>
                  <a:pt x="4401" y="942"/>
                  <a:pt x="4379" y="955"/>
                  <a:pt x="4363" y="961"/>
                </a:cubicBezTo>
                <a:lnTo>
                  <a:pt x="4363" y="961"/>
                </a:lnTo>
                <a:cubicBezTo>
                  <a:pt x="4365" y="960"/>
                  <a:pt x="4368" y="959"/>
                  <a:pt x="4370" y="957"/>
                </a:cubicBezTo>
                <a:cubicBezTo>
                  <a:pt x="4391" y="946"/>
                  <a:pt x="4399" y="942"/>
                  <a:pt x="4400" y="942"/>
                </a:cubicBezTo>
                <a:close/>
                <a:moveTo>
                  <a:pt x="4348" y="965"/>
                </a:moveTo>
                <a:cubicBezTo>
                  <a:pt x="4348" y="965"/>
                  <a:pt x="4348" y="965"/>
                  <a:pt x="4348" y="965"/>
                </a:cubicBezTo>
                <a:lnTo>
                  <a:pt x="4348" y="965"/>
                </a:lnTo>
                <a:cubicBezTo>
                  <a:pt x="4348" y="965"/>
                  <a:pt x="4348" y="965"/>
                  <a:pt x="4348" y="965"/>
                </a:cubicBezTo>
                <a:close/>
                <a:moveTo>
                  <a:pt x="5021" y="1033"/>
                </a:moveTo>
                <a:cubicBezTo>
                  <a:pt x="5032" y="1041"/>
                  <a:pt x="5042" y="1050"/>
                  <a:pt x="5048" y="1059"/>
                </a:cubicBezTo>
                <a:lnTo>
                  <a:pt x="5048" y="1059"/>
                </a:lnTo>
                <a:cubicBezTo>
                  <a:pt x="5046" y="1055"/>
                  <a:pt x="5032" y="1043"/>
                  <a:pt x="5021" y="1033"/>
                </a:cubicBezTo>
                <a:close/>
                <a:moveTo>
                  <a:pt x="1127" y="4136"/>
                </a:moveTo>
                <a:cubicBezTo>
                  <a:pt x="1127" y="4136"/>
                  <a:pt x="1127" y="4137"/>
                  <a:pt x="1127" y="4137"/>
                </a:cubicBezTo>
                <a:lnTo>
                  <a:pt x="1127" y="4137"/>
                </a:lnTo>
                <a:cubicBezTo>
                  <a:pt x="1127" y="4137"/>
                  <a:pt x="1127" y="4136"/>
                  <a:pt x="1127" y="4136"/>
                </a:cubicBezTo>
                <a:close/>
                <a:moveTo>
                  <a:pt x="8125" y="4137"/>
                </a:moveTo>
                <a:cubicBezTo>
                  <a:pt x="8125" y="4137"/>
                  <a:pt x="8125" y="4137"/>
                  <a:pt x="8125" y="4137"/>
                </a:cubicBezTo>
                <a:lnTo>
                  <a:pt x="8125" y="4137"/>
                </a:lnTo>
                <a:cubicBezTo>
                  <a:pt x="8125" y="4137"/>
                  <a:pt x="8125" y="4137"/>
                  <a:pt x="8125" y="4137"/>
                </a:cubicBezTo>
                <a:close/>
                <a:moveTo>
                  <a:pt x="1028" y="4302"/>
                </a:moveTo>
                <a:cubicBezTo>
                  <a:pt x="1021" y="4316"/>
                  <a:pt x="1013" y="4331"/>
                  <a:pt x="1012" y="4331"/>
                </a:cubicBezTo>
                <a:cubicBezTo>
                  <a:pt x="1012" y="4331"/>
                  <a:pt x="1016" y="4323"/>
                  <a:pt x="1028" y="4302"/>
                </a:cubicBezTo>
                <a:close/>
                <a:moveTo>
                  <a:pt x="8270" y="4434"/>
                </a:moveTo>
                <a:cubicBezTo>
                  <a:pt x="8270" y="4434"/>
                  <a:pt x="8270" y="4435"/>
                  <a:pt x="8270" y="4435"/>
                </a:cubicBezTo>
                <a:lnTo>
                  <a:pt x="8270" y="4435"/>
                </a:lnTo>
                <a:cubicBezTo>
                  <a:pt x="8270" y="4435"/>
                  <a:pt x="8270" y="4434"/>
                  <a:pt x="8270" y="4434"/>
                </a:cubicBezTo>
                <a:close/>
                <a:moveTo>
                  <a:pt x="984" y="4433"/>
                </a:moveTo>
                <a:lnTo>
                  <a:pt x="984" y="4433"/>
                </a:lnTo>
                <a:cubicBezTo>
                  <a:pt x="983" y="4434"/>
                  <a:pt x="978" y="4460"/>
                  <a:pt x="977" y="4475"/>
                </a:cubicBezTo>
                <a:lnTo>
                  <a:pt x="977" y="4475"/>
                </a:lnTo>
                <a:cubicBezTo>
                  <a:pt x="977" y="4454"/>
                  <a:pt x="979" y="4436"/>
                  <a:pt x="984" y="4433"/>
                </a:cubicBezTo>
                <a:close/>
                <a:moveTo>
                  <a:pt x="8263" y="4676"/>
                </a:moveTo>
                <a:cubicBezTo>
                  <a:pt x="8262" y="4679"/>
                  <a:pt x="8261" y="4680"/>
                  <a:pt x="8261" y="4680"/>
                </a:cubicBezTo>
                <a:cubicBezTo>
                  <a:pt x="8262" y="4680"/>
                  <a:pt x="8262" y="4678"/>
                  <a:pt x="8263" y="4676"/>
                </a:cubicBezTo>
                <a:close/>
                <a:moveTo>
                  <a:pt x="1012" y="4784"/>
                </a:moveTo>
                <a:lnTo>
                  <a:pt x="1012" y="4784"/>
                </a:lnTo>
                <a:cubicBezTo>
                  <a:pt x="1013" y="4784"/>
                  <a:pt x="1021" y="4799"/>
                  <a:pt x="1028" y="4813"/>
                </a:cubicBezTo>
                <a:lnTo>
                  <a:pt x="1028" y="4813"/>
                </a:lnTo>
                <a:cubicBezTo>
                  <a:pt x="1016" y="4791"/>
                  <a:pt x="1012" y="4784"/>
                  <a:pt x="1012" y="4784"/>
                </a:cubicBezTo>
                <a:close/>
                <a:moveTo>
                  <a:pt x="1035" y="4835"/>
                </a:moveTo>
                <a:cubicBezTo>
                  <a:pt x="1035" y="4835"/>
                  <a:pt x="1035" y="4835"/>
                  <a:pt x="1035" y="4835"/>
                </a:cubicBezTo>
                <a:cubicBezTo>
                  <a:pt x="1035" y="4835"/>
                  <a:pt x="1035" y="4835"/>
                  <a:pt x="1035" y="4835"/>
                </a:cubicBezTo>
                <a:close/>
                <a:moveTo>
                  <a:pt x="4351" y="8150"/>
                </a:moveTo>
                <a:cubicBezTo>
                  <a:pt x="4352" y="8152"/>
                  <a:pt x="4376" y="8163"/>
                  <a:pt x="4391" y="8171"/>
                </a:cubicBezTo>
                <a:lnTo>
                  <a:pt x="4391" y="8171"/>
                </a:lnTo>
                <a:cubicBezTo>
                  <a:pt x="4372" y="8165"/>
                  <a:pt x="4357" y="8158"/>
                  <a:pt x="4351" y="8150"/>
                </a:cubicBezTo>
                <a:close/>
                <a:moveTo>
                  <a:pt x="4508" y="8194"/>
                </a:moveTo>
                <a:cubicBezTo>
                  <a:pt x="4508" y="8194"/>
                  <a:pt x="4509" y="8194"/>
                  <a:pt x="4510" y="8195"/>
                </a:cubicBezTo>
                <a:lnTo>
                  <a:pt x="4510" y="8195"/>
                </a:lnTo>
                <a:cubicBezTo>
                  <a:pt x="4509" y="8194"/>
                  <a:pt x="4508" y="8194"/>
                  <a:pt x="4508" y="8194"/>
                </a:cubicBezTo>
                <a:close/>
                <a:moveTo>
                  <a:pt x="4753" y="8202"/>
                </a:moveTo>
                <a:cubicBezTo>
                  <a:pt x="4760" y="8202"/>
                  <a:pt x="4755" y="8203"/>
                  <a:pt x="4723" y="8205"/>
                </a:cubicBezTo>
                <a:cubicBezTo>
                  <a:pt x="4717" y="8205"/>
                  <a:pt x="4712" y="8205"/>
                  <a:pt x="4707" y="8205"/>
                </a:cubicBezTo>
                <a:lnTo>
                  <a:pt x="4707" y="8205"/>
                </a:lnTo>
                <a:cubicBezTo>
                  <a:pt x="4721" y="8203"/>
                  <a:pt x="4746" y="8202"/>
                  <a:pt x="4753" y="8202"/>
                </a:cubicBezTo>
                <a:close/>
                <a:moveTo>
                  <a:pt x="4695" y="906"/>
                </a:moveTo>
                <a:cubicBezTo>
                  <a:pt x="4696" y="906"/>
                  <a:pt x="4697" y="906"/>
                  <a:pt x="4698" y="906"/>
                </a:cubicBezTo>
                <a:lnTo>
                  <a:pt x="4698" y="906"/>
                </a:lnTo>
                <a:cubicBezTo>
                  <a:pt x="4703" y="908"/>
                  <a:pt x="4711" y="910"/>
                  <a:pt x="4723" y="913"/>
                </a:cubicBezTo>
                <a:cubicBezTo>
                  <a:pt x="4748" y="919"/>
                  <a:pt x="4774" y="925"/>
                  <a:pt x="4800" y="931"/>
                </a:cubicBezTo>
                <a:cubicBezTo>
                  <a:pt x="4808" y="933"/>
                  <a:pt x="4850" y="948"/>
                  <a:pt x="4876" y="957"/>
                </a:cubicBezTo>
                <a:lnTo>
                  <a:pt x="4876" y="957"/>
                </a:lnTo>
                <a:cubicBezTo>
                  <a:pt x="4896" y="966"/>
                  <a:pt x="4930" y="982"/>
                  <a:pt x="4940" y="988"/>
                </a:cubicBezTo>
                <a:cubicBezTo>
                  <a:pt x="4959" y="999"/>
                  <a:pt x="4986" y="1011"/>
                  <a:pt x="5010" y="1026"/>
                </a:cubicBezTo>
                <a:lnTo>
                  <a:pt x="5010" y="1026"/>
                </a:lnTo>
                <a:cubicBezTo>
                  <a:pt x="5013" y="1029"/>
                  <a:pt x="5020" y="1037"/>
                  <a:pt x="5033" y="1049"/>
                </a:cubicBezTo>
                <a:cubicBezTo>
                  <a:pt x="5048" y="1065"/>
                  <a:pt x="5066" y="1080"/>
                  <a:pt x="5081" y="1095"/>
                </a:cubicBezTo>
                <a:lnTo>
                  <a:pt x="5112" y="1126"/>
                </a:lnTo>
                <a:lnTo>
                  <a:pt x="5323" y="1338"/>
                </a:lnTo>
                <a:lnTo>
                  <a:pt x="6147" y="2162"/>
                </a:lnTo>
                <a:lnTo>
                  <a:pt x="7930" y="3944"/>
                </a:lnTo>
                <a:cubicBezTo>
                  <a:pt x="7981" y="3995"/>
                  <a:pt x="8033" y="4046"/>
                  <a:pt x="8084" y="4098"/>
                </a:cubicBezTo>
                <a:cubicBezTo>
                  <a:pt x="8089" y="4106"/>
                  <a:pt x="8096" y="4111"/>
                  <a:pt x="8101" y="4117"/>
                </a:cubicBezTo>
                <a:cubicBezTo>
                  <a:pt x="8110" y="4125"/>
                  <a:pt x="8118" y="4135"/>
                  <a:pt x="8126" y="4144"/>
                </a:cubicBezTo>
                <a:lnTo>
                  <a:pt x="8126" y="4144"/>
                </a:lnTo>
                <a:cubicBezTo>
                  <a:pt x="8136" y="4172"/>
                  <a:pt x="8201" y="4256"/>
                  <a:pt x="8211" y="4274"/>
                </a:cubicBezTo>
                <a:cubicBezTo>
                  <a:pt x="8217" y="4285"/>
                  <a:pt x="8222" y="4296"/>
                  <a:pt x="8227" y="4307"/>
                </a:cubicBezTo>
                <a:lnTo>
                  <a:pt x="8227" y="4307"/>
                </a:lnTo>
                <a:cubicBezTo>
                  <a:pt x="8238" y="4344"/>
                  <a:pt x="8252" y="4378"/>
                  <a:pt x="8261" y="4416"/>
                </a:cubicBezTo>
                <a:cubicBezTo>
                  <a:pt x="8264" y="4427"/>
                  <a:pt x="8266" y="4439"/>
                  <a:pt x="8269" y="4450"/>
                </a:cubicBezTo>
                <a:lnTo>
                  <a:pt x="8269" y="4450"/>
                </a:lnTo>
                <a:cubicBezTo>
                  <a:pt x="8266" y="4490"/>
                  <a:pt x="8277" y="4536"/>
                  <a:pt x="8276" y="4574"/>
                </a:cubicBezTo>
                <a:cubicBezTo>
                  <a:pt x="8276" y="4595"/>
                  <a:pt x="8275" y="4617"/>
                  <a:pt x="8273" y="4638"/>
                </a:cubicBezTo>
                <a:cubicBezTo>
                  <a:pt x="8272" y="4652"/>
                  <a:pt x="8266" y="4669"/>
                  <a:pt x="8263" y="4676"/>
                </a:cubicBezTo>
                <a:lnTo>
                  <a:pt x="8263" y="4676"/>
                </a:lnTo>
                <a:cubicBezTo>
                  <a:pt x="8265" y="4673"/>
                  <a:pt x="8268" y="4666"/>
                  <a:pt x="8273" y="4654"/>
                </a:cubicBezTo>
                <a:lnTo>
                  <a:pt x="8273" y="4654"/>
                </a:lnTo>
                <a:cubicBezTo>
                  <a:pt x="8271" y="4660"/>
                  <a:pt x="8269" y="4666"/>
                  <a:pt x="8268" y="4670"/>
                </a:cubicBezTo>
                <a:cubicBezTo>
                  <a:pt x="8265" y="4691"/>
                  <a:pt x="8260" y="4711"/>
                  <a:pt x="8253" y="4732"/>
                </a:cubicBezTo>
                <a:cubicBezTo>
                  <a:pt x="8249" y="4745"/>
                  <a:pt x="8245" y="4772"/>
                  <a:pt x="8239" y="4795"/>
                </a:cubicBezTo>
                <a:lnTo>
                  <a:pt x="8239" y="4795"/>
                </a:lnTo>
                <a:cubicBezTo>
                  <a:pt x="8236" y="4798"/>
                  <a:pt x="8232" y="4805"/>
                  <a:pt x="8226" y="4815"/>
                </a:cubicBezTo>
                <a:cubicBezTo>
                  <a:pt x="8214" y="4838"/>
                  <a:pt x="8202" y="4863"/>
                  <a:pt x="8188" y="4885"/>
                </a:cubicBezTo>
                <a:cubicBezTo>
                  <a:pt x="8176" y="4905"/>
                  <a:pt x="8166" y="4922"/>
                  <a:pt x="8154" y="4941"/>
                </a:cubicBezTo>
                <a:cubicBezTo>
                  <a:pt x="8151" y="4945"/>
                  <a:pt x="8144" y="4954"/>
                  <a:pt x="8137" y="4962"/>
                </a:cubicBezTo>
                <a:lnTo>
                  <a:pt x="8137" y="4962"/>
                </a:lnTo>
                <a:cubicBezTo>
                  <a:pt x="8121" y="4980"/>
                  <a:pt x="8095" y="5007"/>
                  <a:pt x="8089" y="5013"/>
                </a:cubicBezTo>
                <a:lnTo>
                  <a:pt x="8082" y="5021"/>
                </a:lnTo>
                <a:cubicBezTo>
                  <a:pt x="8028" y="5076"/>
                  <a:pt x="7974" y="5130"/>
                  <a:pt x="7918" y="5185"/>
                </a:cubicBezTo>
                <a:lnTo>
                  <a:pt x="6133" y="6971"/>
                </a:lnTo>
                <a:lnTo>
                  <a:pt x="5310" y="7792"/>
                </a:lnTo>
                <a:lnTo>
                  <a:pt x="5109" y="7995"/>
                </a:lnTo>
                <a:cubicBezTo>
                  <a:pt x="5091" y="8011"/>
                  <a:pt x="5076" y="8028"/>
                  <a:pt x="5060" y="8043"/>
                </a:cubicBezTo>
                <a:cubicBezTo>
                  <a:pt x="5056" y="8046"/>
                  <a:pt x="5036" y="8063"/>
                  <a:pt x="5023" y="8075"/>
                </a:cubicBezTo>
                <a:lnTo>
                  <a:pt x="5023" y="8075"/>
                </a:lnTo>
                <a:cubicBezTo>
                  <a:pt x="5036" y="8066"/>
                  <a:pt x="5053" y="8055"/>
                  <a:pt x="5054" y="8055"/>
                </a:cubicBezTo>
                <a:lnTo>
                  <a:pt x="5054" y="8055"/>
                </a:lnTo>
                <a:cubicBezTo>
                  <a:pt x="5055" y="8055"/>
                  <a:pt x="5047" y="8060"/>
                  <a:pt x="5024" y="8076"/>
                </a:cubicBezTo>
                <a:cubicBezTo>
                  <a:pt x="5022" y="8077"/>
                  <a:pt x="5020" y="8078"/>
                  <a:pt x="5018" y="8079"/>
                </a:cubicBezTo>
                <a:lnTo>
                  <a:pt x="5018" y="8079"/>
                </a:lnTo>
                <a:cubicBezTo>
                  <a:pt x="5019" y="8078"/>
                  <a:pt x="5021" y="8077"/>
                  <a:pt x="5023" y="8075"/>
                </a:cubicBezTo>
                <a:lnTo>
                  <a:pt x="5023" y="8075"/>
                </a:lnTo>
                <a:cubicBezTo>
                  <a:pt x="5019" y="8078"/>
                  <a:pt x="5015" y="8081"/>
                  <a:pt x="5013" y="8083"/>
                </a:cubicBezTo>
                <a:lnTo>
                  <a:pt x="5013" y="8083"/>
                </a:lnTo>
                <a:cubicBezTo>
                  <a:pt x="5014" y="8082"/>
                  <a:pt x="5016" y="8080"/>
                  <a:pt x="5018" y="8079"/>
                </a:cubicBezTo>
                <a:lnTo>
                  <a:pt x="5018" y="8079"/>
                </a:lnTo>
                <a:cubicBezTo>
                  <a:pt x="5013" y="8084"/>
                  <a:pt x="5009" y="8087"/>
                  <a:pt x="5009" y="8087"/>
                </a:cubicBezTo>
                <a:cubicBezTo>
                  <a:pt x="5009" y="8086"/>
                  <a:pt x="5010" y="8085"/>
                  <a:pt x="5013" y="8083"/>
                </a:cubicBezTo>
                <a:lnTo>
                  <a:pt x="5013" y="8083"/>
                </a:lnTo>
                <a:cubicBezTo>
                  <a:pt x="4985" y="8101"/>
                  <a:pt x="4957" y="8119"/>
                  <a:pt x="4928" y="8134"/>
                </a:cubicBezTo>
                <a:cubicBezTo>
                  <a:pt x="4913" y="8142"/>
                  <a:pt x="4898" y="8149"/>
                  <a:pt x="4882" y="8157"/>
                </a:cubicBezTo>
                <a:lnTo>
                  <a:pt x="4882" y="8157"/>
                </a:lnTo>
                <a:cubicBezTo>
                  <a:pt x="4840" y="8171"/>
                  <a:pt x="4800" y="8185"/>
                  <a:pt x="4757" y="8195"/>
                </a:cubicBezTo>
                <a:cubicBezTo>
                  <a:pt x="4743" y="8199"/>
                  <a:pt x="4714" y="8200"/>
                  <a:pt x="4700" y="8206"/>
                </a:cubicBezTo>
                <a:lnTo>
                  <a:pt x="4700" y="8206"/>
                </a:lnTo>
                <a:cubicBezTo>
                  <a:pt x="4671" y="8207"/>
                  <a:pt x="4643" y="8209"/>
                  <a:pt x="4613" y="8209"/>
                </a:cubicBezTo>
                <a:cubicBezTo>
                  <a:pt x="4593" y="8209"/>
                  <a:pt x="4571" y="8207"/>
                  <a:pt x="4551" y="8206"/>
                </a:cubicBezTo>
                <a:cubicBezTo>
                  <a:pt x="4536" y="8204"/>
                  <a:pt x="4516" y="8197"/>
                  <a:pt x="4510" y="8195"/>
                </a:cubicBezTo>
                <a:lnTo>
                  <a:pt x="4510" y="8195"/>
                </a:lnTo>
                <a:cubicBezTo>
                  <a:pt x="4513" y="8196"/>
                  <a:pt x="4517" y="8198"/>
                  <a:pt x="4525" y="8201"/>
                </a:cubicBezTo>
                <a:lnTo>
                  <a:pt x="4525" y="8201"/>
                </a:lnTo>
                <a:cubicBezTo>
                  <a:pt x="4507" y="8197"/>
                  <a:pt x="4489" y="8194"/>
                  <a:pt x="4471" y="8189"/>
                </a:cubicBezTo>
                <a:cubicBezTo>
                  <a:pt x="4458" y="8186"/>
                  <a:pt x="4426" y="8180"/>
                  <a:pt x="4399" y="8173"/>
                </a:cubicBezTo>
                <a:lnTo>
                  <a:pt x="4399" y="8173"/>
                </a:lnTo>
                <a:cubicBezTo>
                  <a:pt x="4394" y="8170"/>
                  <a:pt x="4386" y="8166"/>
                  <a:pt x="4373" y="8158"/>
                </a:cubicBezTo>
                <a:cubicBezTo>
                  <a:pt x="4354" y="8148"/>
                  <a:pt x="4334" y="8139"/>
                  <a:pt x="4317" y="8129"/>
                </a:cubicBezTo>
                <a:cubicBezTo>
                  <a:pt x="4289" y="8113"/>
                  <a:pt x="4263" y="8095"/>
                  <a:pt x="4237" y="8078"/>
                </a:cubicBezTo>
                <a:lnTo>
                  <a:pt x="4237" y="8078"/>
                </a:lnTo>
                <a:cubicBezTo>
                  <a:pt x="4237" y="8078"/>
                  <a:pt x="4237" y="8078"/>
                  <a:pt x="4237" y="8078"/>
                </a:cubicBezTo>
                <a:cubicBezTo>
                  <a:pt x="4213" y="8055"/>
                  <a:pt x="4191" y="8037"/>
                  <a:pt x="4170" y="8017"/>
                </a:cubicBezTo>
                <a:lnTo>
                  <a:pt x="4170" y="8017"/>
                </a:lnTo>
                <a:cubicBezTo>
                  <a:pt x="4170" y="8017"/>
                  <a:pt x="4170" y="8017"/>
                  <a:pt x="4170" y="8017"/>
                </a:cubicBezTo>
                <a:lnTo>
                  <a:pt x="2854" y="6700"/>
                </a:lnTo>
                <a:lnTo>
                  <a:pt x="1225" y="5073"/>
                </a:lnTo>
                <a:lnTo>
                  <a:pt x="1171" y="5018"/>
                </a:lnTo>
                <a:lnTo>
                  <a:pt x="1165" y="5012"/>
                </a:lnTo>
                <a:cubicBezTo>
                  <a:pt x="1150" y="4997"/>
                  <a:pt x="1136" y="4978"/>
                  <a:pt x="1119" y="4963"/>
                </a:cubicBezTo>
                <a:cubicBezTo>
                  <a:pt x="1113" y="4958"/>
                  <a:pt x="1107" y="4953"/>
                  <a:pt x="1102" y="4949"/>
                </a:cubicBezTo>
                <a:lnTo>
                  <a:pt x="1102" y="4949"/>
                </a:lnTo>
                <a:cubicBezTo>
                  <a:pt x="1081" y="4920"/>
                  <a:pt x="1064" y="4881"/>
                  <a:pt x="1050" y="4856"/>
                </a:cubicBezTo>
                <a:cubicBezTo>
                  <a:pt x="1045" y="4847"/>
                  <a:pt x="1040" y="4837"/>
                  <a:pt x="1036" y="4827"/>
                </a:cubicBezTo>
                <a:lnTo>
                  <a:pt x="1036" y="4827"/>
                </a:lnTo>
                <a:cubicBezTo>
                  <a:pt x="1033" y="4798"/>
                  <a:pt x="1003" y="4741"/>
                  <a:pt x="997" y="4715"/>
                </a:cubicBezTo>
                <a:cubicBezTo>
                  <a:pt x="992" y="4695"/>
                  <a:pt x="988" y="4675"/>
                  <a:pt x="983" y="4654"/>
                </a:cubicBezTo>
                <a:cubicBezTo>
                  <a:pt x="978" y="4635"/>
                  <a:pt x="976" y="4628"/>
                  <a:pt x="976" y="4628"/>
                </a:cubicBezTo>
                <a:lnTo>
                  <a:pt x="976" y="4628"/>
                </a:lnTo>
                <a:cubicBezTo>
                  <a:pt x="975" y="4628"/>
                  <a:pt x="986" y="4682"/>
                  <a:pt x="984" y="4682"/>
                </a:cubicBezTo>
                <a:cubicBezTo>
                  <a:pt x="984" y="4682"/>
                  <a:pt x="984" y="4682"/>
                  <a:pt x="984" y="4682"/>
                </a:cubicBezTo>
                <a:cubicBezTo>
                  <a:pt x="969" y="4673"/>
                  <a:pt x="977" y="4559"/>
                  <a:pt x="978" y="4541"/>
                </a:cubicBezTo>
                <a:cubicBezTo>
                  <a:pt x="978" y="4532"/>
                  <a:pt x="977" y="4509"/>
                  <a:pt x="976" y="4486"/>
                </a:cubicBezTo>
                <a:lnTo>
                  <a:pt x="976" y="4486"/>
                </a:lnTo>
                <a:cubicBezTo>
                  <a:pt x="978" y="4483"/>
                  <a:pt x="980" y="4476"/>
                  <a:pt x="983" y="4461"/>
                </a:cubicBezTo>
                <a:cubicBezTo>
                  <a:pt x="988" y="4440"/>
                  <a:pt x="992" y="4420"/>
                  <a:pt x="997" y="4399"/>
                </a:cubicBezTo>
                <a:cubicBezTo>
                  <a:pt x="1004" y="4374"/>
                  <a:pt x="1036" y="4316"/>
                  <a:pt x="1036" y="4286"/>
                </a:cubicBezTo>
                <a:lnTo>
                  <a:pt x="1036" y="4286"/>
                </a:lnTo>
                <a:cubicBezTo>
                  <a:pt x="1043" y="4272"/>
                  <a:pt x="1050" y="4258"/>
                  <a:pt x="1058" y="4245"/>
                </a:cubicBezTo>
                <a:cubicBezTo>
                  <a:pt x="1070" y="4223"/>
                  <a:pt x="1084" y="4192"/>
                  <a:pt x="1101" y="4167"/>
                </a:cubicBezTo>
                <a:lnTo>
                  <a:pt x="1101" y="4167"/>
                </a:lnTo>
                <a:cubicBezTo>
                  <a:pt x="1106" y="4163"/>
                  <a:pt x="1113" y="4158"/>
                  <a:pt x="1119" y="4152"/>
                </a:cubicBezTo>
                <a:cubicBezTo>
                  <a:pt x="1135" y="4134"/>
                  <a:pt x="1150" y="4118"/>
                  <a:pt x="1165" y="4103"/>
                </a:cubicBezTo>
                <a:lnTo>
                  <a:pt x="1172" y="4095"/>
                </a:lnTo>
                <a:cubicBezTo>
                  <a:pt x="1191" y="4076"/>
                  <a:pt x="1210" y="4058"/>
                  <a:pt x="1229" y="4039"/>
                </a:cubicBezTo>
                <a:lnTo>
                  <a:pt x="1480" y="3786"/>
                </a:lnTo>
                <a:lnTo>
                  <a:pt x="3365" y="1903"/>
                </a:lnTo>
                <a:lnTo>
                  <a:pt x="4067" y="1201"/>
                </a:lnTo>
                <a:cubicBezTo>
                  <a:pt x="4107" y="1161"/>
                  <a:pt x="4145" y="1121"/>
                  <a:pt x="4186" y="1083"/>
                </a:cubicBezTo>
                <a:cubicBezTo>
                  <a:pt x="4201" y="1068"/>
                  <a:pt x="4219" y="1054"/>
                  <a:pt x="4234" y="1039"/>
                </a:cubicBezTo>
                <a:lnTo>
                  <a:pt x="4234" y="1039"/>
                </a:lnTo>
                <a:cubicBezTo>
                  <a:pt x="4261" y="1021"/>
                  <a:pt x="4287" y="1003"/>
                  <a:pt x="4314" y="987"/>
                </a:cubicBezTo>
                <a:cubicBezTo>
                  <a:pt x="4327" y="980"/>
                  <a:pt x="4341" y="973"/>
                  <a:pt x="4354" y="966"/>
                </a:cubicBezTo>
                <a:lnTo>
                  <a:pt x="4354" y="966"/>
                </a:lnTo>
                <a:cubicBezTo>
                  <a:pt x="4387" y="966"/>
                  <a:pt x="4458" y="929"/>
                  <a:pt x="4484" y="924"/>
                </a:cubicBezTo>
                <a:cubicBezTo>
                  <a:pt x="4502" y="919"/>
                  <a:pt x="4520" y="916"/>
                  <a:pt x="4538" y="912"/>
                </a:cubicBezTo>
                <a:lnTo>
                  <a:pt x="4538" y="912"/>
                </a:lnTo>
                <a:cubicBezTo>
                  <a:pt x="4568" y="910"/>
                  <a:pt x="4597" y="908"/>
                  <a:pt x="4626" y="908"/>
                </a:cubicBezTo>
                <a:cubicBezTo>
                  <a:pt x="4635" y="908"/>
                  <a:pt x="4666" y="906"/>
                  <a:pt x="4695" y="906"/>
                </a:cubicBezTo>
                <a:close/>
                <a:moveTo>
                  <a:pt x="4608" y="0"/>
                </a:moveTo>
                <a:cubicBezTo>
                  <a:pt x="4350" y="0"/>
                  <a:pt x="4089" y="65"/>
                  <a:pt x="3850" y="200"/>
                </a:cubicBezTo>
                <a:cubicBezTo>
                  <a:pt x="3602" y="341"/>
                  <a:pt x="3407" y="566"/>
                  <a:pt x="3209" y="764"/>
                </a:cubicBezTo>
                <a:lnTo>
                  <a:pt x="1261" y="2712"/>
                </a:lnTo>
                <a:lnTo>
                  <a:pt x="581" y="3392"/>
                </a:lnTo>
                <a:cubicBezTo>
                  <a:pt x="471" y="3503"/>
                  <a:pt x="366" y="3619"/>
                  <a:pt x="285" y="3754"/>
                </a:cubicBezTo>
                <a:cubicBezTo>
                  <a:pt x="61" y="4122"/>
                  <a:pt x="1" y="4604"/>
                  <a:pt x="134" y="5015"/>
                </a:cubicBezTo>
                <a:cubicBezTo>
                  <a:pt x="252" y="5382"/>
                  <a:pt x="495" y="5629"/>
                  <a:pt x="756" y="5891"/>
                </a:cubicBezTo>
                <a:lnTo>
                  <a:pt x="1623" y="6758"/>
                </a:lnTo>
                <a:lnTo>
                  <a:pt x="3416" y="8551"/>
                </a:lnTo>
                <a:lnTo>
                  <a:pt x="3486" y="8622"/>
                </a:lnTo>
                <a:lnTo>
                  <a:pt x="3486" y="8622"/>
                </a:lnTo>
                <a:cubicBezTo>
                  <a:pt x="3498" y="8636"/>
                  <a:pt x="3511" y="8650"/>
                  <a:pt x="3525" y="8664"/>
                </a:cubicBezTo>
                <a:cubicBezTo>
                  <a:pt x="3831" y="8961"/>
                  <a:pt x="4228" y="9110"/>
                  <a:pt x="4624" y="9110"/>
                </a:cubicBezTo>
                <a:cubicBezTo>
                  <a:pt x="5023" y="9110"/>
                  <a:pt x="5422" y="8959"/>
                  <a:pt x="5729" y="8659"/>
                </a:cubicBezTo>
                <a:cubicBezTo>
                  <a:pt x="5896" y="8493"/>
                  <a:pt x="6061" y="8326"/>
                  <a:pt x="6227" y="8159"/>
                </a:cubicBezTo>
                <a:lnTo>
                  <a:pt x="8209" y="6179"/>
                </a:lnTo>
                <a:cubicBezTo>
                  <a:pt x="8380" y="6007"/>
                  <a:pt x="8554" y="5837"/>
                  <a:pt x="8724" y="5663"/>
                </a:cubicBezTo>
                <a:cubicBezTo>
                  <a:pt x="9307" y="5068"/>
                  <a:pt x="9329" y="4128"/>
                  <a:pt x="8777" y="3505"/>
                </a:cubicBezTo>
                <a:cubicBezTo>
                  <a:pt x="8635" y="3345"/>
                  <a:pt x="8473" y="3199"/>
                  <a:pt x="8322" y="3049"/>
                </a:cubicBezTo>
                <a:lnTo>
                  <a:pt x="7372" y="2098"/>
                </a:lnTo>
                <a:cubicBezTo>
                  <a:pt x="6833" y="1559"/>
                  <a:pt x="6292" y="1018"/>
                  <a:pt x="5751" y="477"/>
                </a:cubicBezTo>
                <a:cubicBezTo>
                  <a:pt x="5441" y="169"/>
                  <a:pt x="5027" y="0"/>
                  <a:pt x="460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45175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8F6C0D-824A-2F62-2599-F3B35E986DB1}"/>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Proposed subject renewal roadmap </a:t>
            </a:r>
          </a:p>
        </p:txBody>
      </p:sp>
      <p:grpSp>
        <p:nvGrpSpPr>
          <p:cNvPr id="5" name="Group 4">
            <a:extLst>
              <a:ext uri="{FF2B5EF4-FFF2-40B4-BE49-F238E27FC236}">
                <a16:creationId xmlns:a16="http://schemas.microsoft.com/office/drawing/2014/main" id="{9F9E9B9A-47AB-0045-13A8-F3466EC3669C}"/>
              </a:ext>
            </a:extLst>
          </p:cNvPr>
          <p:cNvGrpSpPr/>
          <p:nvPr/>
        </p:nvGrpSpPr>
        <p:grpSpPr>
          <a:xfrm>
            <a:off x="9104841" y="1800630"/>
            <a:ext cx="2988000" cy="4752000"/>
            <a:chOff x="7251212" y="1262248"/>
            <a:chExt cx="2965935" cy="5193232"/>
          </a:xfrm>
        </p:grpSpPr>
        <p:sp>
          <p:nvSpPr>
            <p:cNvPr id="27" name="Speech Bubble: Rectangle 26">
              <a:extLst>
                <a:ext uri="{FF2B5EF4-FFF2-40B4-BE49-F238E27FC236}">
                  <a16:creationId xmlns:a16="http://schemas.microsoft.com/office/drawing/2014/main" id="{D4747027-573F-6AFC-9CB6-C5C635484844}"/>
                </a:ext>
              </a:extLst>
            </p:cNvPr>
            <p:cNvSpPr/>
            <p:nvPr/>
          </p:nvSpPr>
          <p:spPr>
            <a:xfrm>
              <a:off x="7251212" y="1262248"/>
              <a:ext cx="2965935" cy="5193232"/>
            </a:xfrm>
            <a:prstGeom prst="wedgeRectCallout">
              <a:avLst>
                <a:gd name="adj1" fmla="val 0"/>
                <a:gd name="adj2" fmla="val 0"/>
              </a:avLst>
            </a:prstGeom>
            <a:solidFill>
              <a:srgbClr val="C0CF3A">
                <a:tint val="50000"/>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8" name="Speech Bubble: Rectangle 4">
              <a:extLst>
                <a:ext uri="{FF2B5EF4-FFF2-40B4-BE49-F238E27FC236}">
                  <a16:creationId xmlns:a16="http://schemas.microsoft.com/office/drawing/2014/main" id="{5F98ACF8-D748-E1D4-F1D4-89D247D93603}"/>
                </a:ext>
              </a:extLst>
            </p:cNvPr>
            <p:cNvSpPr txBox="1"/>
            <p:nvPr/>
          </p:nvSpPr>
          <p:spPr>
            <a:xfrm>
              <a:off x="7453463" y="1262248"/>
              <a:ext cx="2763683" cy="5193232"/>
            </a:xfrm>
            <a:prstGeom prst="rect">
              <a:avLst/>
            </a:prstGeom>
            <a:noFill/>
            <a:ln>
              <a:noFill/>
            </a:ln>
            <a:effectLst/>
          </p:spPr>
          <p:txBody>
            <a:bodyPr spcFirstLastPara="0" vert="horz" wrap="square" lIns="63500" tIns="63500" rIns="63500" bIns="63500" numCol="1" spcCol="1270" anchor="t" anchorCtr="0">
              <a:noAutofit/>
            </a:bodyPr>
            <a:lstStyle/>
            <a:p>
              <a:pPr marL="0" marR="0" lvl="0" indent="0" algn="l" defTabSz="800100" eaLnBrk="1" fontAlgn="auto" latinLnBrk="0" hangingPunct="1">
                <a:lnSpc>
                  <a:spcPct val="110000"/>
                </a:lnSpc>
                <a:spcBef>
                  <a:spcPct val="0"/>
                </a:spcBef>
                <a:spcAft>
                  <a:spcPct val="35000"/>
                </a:spcAft>
                <a:buClrTx/>
                <a:buSzTx/>
                <a:buFontTx/>
                <a:buNone/>
                <a:tabLst/>
                <a:defRPr/>
              </a:pPr>
              <a:endParaRPr kumimoji="0" lang="en-US" sz="8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0" marR="0" lvl="0" indent="0" algn="l" defTabSz="800100" eaLnBrk="1" fontAlgn="auto" latinLnBrk="0" hangingPunct="1">
                <a:lnSpc>
                  <a:spcPct val="110000"/>
                </a:lnSpc>
                <a:spcBef>
                  <a:spcPct val="0"/>
                </a:spcBef>
                <a:spcAft>
                  <a:spcPct val="35000"/>
                </a:spcAft>
                <a:buClrTx/>
                <a:buSzTx/>
                <a:buFontTx/>
                <a:buNone/>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Deliver new subjects for a thriving learner</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More room for deep authentic learning</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rPr>
                <a:t>Designed for greater student agency</a:t>
              </a: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rPr>
                <a:t>Greater opportunities for students to develop capabilities </a:t>
              </a: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rPr>
                <a:t>All subjects renewed or transformed to better align to global directions</a:t>
              </a: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rPr>
                <a:t>Subjects more sustainable and meet the needs of students’ diverse backgrounds and future pathways</a:t>
              </a:r>
            </a:p>
          </p:txBody>
        </p:sp>
      </p:grpSp>
      <p:grpSp>
        <p:nvGrpSpPr>
          <p:cNvPr id="6" name="Group 5">
            <a:extLst>
              <a:ext uri="{FF2B5EF4-FFF2-40B4-BE49-F238E27FC236}">
                <a16:creationId xmlns:a16="http://schemas.microsoft.com/office/drawing/2014/main" id="{040AADD6-980C-DF4A-DB12-520FB968EA6A}"/>
              </a:ext>
            </a:extLst>
          </p:cNvPr>
          <p:cNvGrpSpPr>
            <a:grpSpLocks/>
          </p:cNvGrpSpPr>
          <p:nvPr/>
        </p:nvGrpSpPr>
        <p:grpSpPr>
          <a:xfrm>
            <a:off x="9094542" y="984991"/>
            <a:ext cx="2988000" cy="792000"/>
            <a:chOff x="7441044" y="-25331"/>
            <a:chExt cx="2780636" cy="1338242"/>
          </a:xfrm>
        </p:grpSpPr>
        <p:sp>
          <p:nvSpPr>
            <p:cNvPr id="25" name="Rectangle 24">
              <a:extLst>
                <a:ext uri="{FF2B5EF4-FFF2-40B4-BE49-F238E27FC236}">
                  <a16:creationId xmlns:a16="http://schemas.microsoft.com/office/drawing/2014/main" id="{EE007415-6ABA-A644-0DED-E09DB1F4B7B2}"/>
                </a:ext>
              </a:extLst>
            </p:cNvPr>
            <p:cNvSpPr/>
            <p:nvPr/>
          </p:nvSpPr>
          <p:spPr>
            <a:xfrm>
              <a:off x="7441044" y="-25331"/>
              <a:ext cx="2780636" cy="1338242"/>
            </a:xfrm>
            <a:prstGeom prst="rect">
              <a:avLst/>
            </a:prstGeom>
            <a:solidFill>
              <a:srgbClr val="C0CF3A">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26" name="TextBox 25">
              <a:extLst>
                <a:ext uri="{FF2B5EF4-FFF2-40B4-BE49-F238E27FC236}">
                  <a16:creationId xmlns:a16="http://schemas.microsoft.com/office/drawing/2014/main" id="{292138F6-E6D8-95CB-5352-D91A4880702C}"/>
                </a:ext>
              </a:extLst>
            </p:cNvPr>
            <p:cNvSpPr txBox="1"/>
            <p:nvPr/>
          </p:nvSpPr>
          <p:spPr>
            <a:xfrm>
              <a:off x="7441044" y="-25331"/>
              <a:ext cx="2780636" cy="1338242"/>
            </a:xfrm>
            <a:prstGeom prst="rect">
              <a:avLst/>
            </a:prstGeom>
            <a:noFill/>
            <a:ln>
              <a:noFill/>
            </a:ln>
            <a:effectLst/>
          </p:spPr>
          <p:txBody>
            <a:bodyPr spcFirstLastPara="0" vert="horz" wrap="square" lIns="69850" tIns="69850" rIns="69850" bIns="6985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Implement and support</a:t>
              </a:r>
              <a:endParaRPr kumimoji="0" lang="en-AU" sz="2200" b="0"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grpSp>
      <p:grpSp>
        <p:nvGrpSpPr>
          <p:cNvPr id="7" name="Group 6">
            <a:extLst>
              <a:ext uri="{FF2B5EF4-FFF2-40B4-BE49-F238E27FC236}">
                <a16:creationId xmlns:a16="http://schemas.microsoft.com/office/drawing/2014/main" id="{A639795C-C4B0-1074-0352-56E20F9B4620}"/>
              </a:ext>
            </a:extLst>
          </p:cNvPr>
          <p:cNvGrpSpPr/>
          <p:nvPr/>
        </p:nvGrpSpPr>
        <p:grpSpPr>
          <a:xfrm>
            <a:off x="6111199" y="1796059"/>
            <a:ext cx="2988000" cy="4752000"/>
            <a:chOff x="5126636" y="1272423"/>
            <a:chExt cx="2408766" cy="4825654"/>
          </a:xfrm>
        </p:grpSpPr>
        <p:sp>
          <p:nvSpPr>
            <p:cNvPr id="23" name="Speech Bubble: Rectangle 22">
              <a:extLst>
                <a:ext uri="{FF2B5EF4-FFF2-40B4-BE49-F238E27FC236}">
                  <a16:creationId xmlns:a16="http://schemas.microsoft.com/office/drawing/2014/main" id="{4529AD36-827F-4F19-A78D-F332A279DC2C}"/>
                </a:ext>
              </a:extLst>
            </p:cNvPr>
            <p:cNvSpPr/>
            <p:nvPr/>
          </p:nvSpPr>
          <p:spPr>
            <a:xfrm>
              <a:off x="5126636" y="1272423"/>
              <a:ext cx="2408766" cy="4825654"/>
            </a:xfrm>
            <a:prstGeom prst="wedgeRectCallout">
              <a:avLst>
                <a:gd name="adj1" fmla="val 62500"/>
                <a:gd name="adj2" fmla="val 20830"/>
              </a:avLst>
            </a:prstGeom>
            <a:solidFill>
              <a:srgbClr val="C0CF3A">
                <a:tint val="50000"/>
                <a:hueOff val="1738016"/>
                <a:satOff val="-9748"/>
                <a:lumOff val="3020"/>
                <a:alphaOff val="0"/>
              </a:srgbClr>
            </a:solidFill>
            <a:ln w="25400" cap="flat" cmpd="sng" algn="ctr">
              <a:solidFill>
                <a:sysClr val="window" lastClr="FFFFFF">
                  <a:hueOff val="0"/>
                  <a:satOff val="0"/>
                  <a:lumOff val="0"/>
                  <a:alphaOff val="0"/>
                </a:sysClr>
              </a:solidFill>
              <a:prstDash val="solid"/>
            </a:ln>
            <a:effectLst/>
          </p:spPr>
        </p:sp>
        <p:sp>
          <p:nvSpPr>
            <p:cNvPr id="24" name="Speech Bubble: Rectangle 8">
              <a:extLst>
                <a:ext uri="{FF2B5EF4-FFF2-40B4-BE49-F238E27FC236}">
                  <a16:creationId xmlns:a16="http://schemas.microsoft.com/office/drawing/2014/main" id="{8ED4B196-D3E3-6C31-A33B-9F9055CC74F5}"/>
                </a:ext>
              </a:extLst>
            </p:cNvPr>
            <p:cNvSpPr txBox="1"/>
            <p:nvPr/>
          </p:nvSpPr>
          <p:spPr>
            <a:xfrm>
              <a:off x="5277511" y="1272423"/>
              <a:ext cx="2103334" cy="4825654"/>
            </a:xfrm>
            <a:prstGeom prst="rect">
              <a:avLst/>
            </a:prstGeom>
            <a:noFill/>
            <a:ln>
              <a:noFill/>
            </a:ln>
            <a:effectLst/>
          </p:spPr>
          <p:txBody>
            <a:bodyPr spcFirstLastPara="0" vert="horz" wrap="square" lIns="63500" tIns="63500" rIns="63500" bIns="63500" numCol="1" spcCol="1270" anchor="t" anchorCtr="0">
              <a:noAutofit/>
            </a:bodyPr>
            <a:lstStyle/>
            <a:p>
              <a:pPr marL="0" marR="0" lvl="0" indent="0" algn="ctr" defTabSz="933450" eaLnBrk="1" fontAlgn="auto" latinLnBrk="0" hangingPunct="1">
                <a:lnSpc>
                  <a:spcPct val="110000"/>
                </a:lnSpc>
                <a:spcBef>
                  <a:spcPct val="0"/>
                </a:spcBef>
                <a:spcAft>
                  <a:spcPct val="35000"/>
                </a:spcAft>
                <a:buClrTx/>
                <a:buSzTx/>
                <a:buFont typeface="Arial" panose="020B0604020202020204" pitchFamily="34" charset="0"/>
                <a:buNone/>
                <a:tabLst/>
                <a:defRPr/>
              </a:pPr>
              <a:endParaRPr kumimoji="0" lang="en-AU" sz="800" b="1"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285750" marR="0" lvl="0" indent="-285750" algn="l" defTabSz="889000" eaLnBrk="1" fontAlgn="auto" latinLnBrk="0" hangingPunct="1">
                <a:lnSpc>
                  <a:spcPct val="110000"/>
                </a:lnSpc>
                <a:spcBef>
                  <a:spcPct val="0"/>
                </a:spcBef>
                <a:spcAft>
                  <a:spcPct val="3500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Implement Phase 2 subject changes</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285750" marR="0" lvl="0" indent="-285750" algn="l" defTabSz="889000" eaLnBrk="1" fontAlgn="auto" latinLnBrk="0" hangingPunct="1">
                <a:lnSpc>
                  <a:spcPct val="110000"/>
                </a:lnSpc>
                <a:spcBef>
                  <a:spcPct val="0"/>
                </a:spcBef>
                <a:spcAft>
                  <a:spcPct val="3500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Apply new ideas at Stage 2; including assessment policy</a:t>
              </a:r>
            </a:p>
            <a:p>
              <a:pPr marL="285750" marR="0" lvl="0" indent="-285750" algn="l" defTabSz="889000" eaLnBrk="1" fontAlgn="auto" latinLnBrk="0" hangingPunct="1">
                <a:lnSpc>
                  <a:spcPct val="110000"/>
                </a:lnSpc>
                <a:spcBef>
                  <a:spcPct val="0"/>
                </a:spcBef>
                <a:spcAft>
                  <a:spcPct val="35000"/>
                </a:spcAft>
                <a:buClrTx/>
                <a:buSzTx/>
                <a:buFont typeface="Arial" panose="020B0604020202020204" pitchFamily="34" charset="0"/>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Alignment between school and external assessment</a:t>
              </a:r>
            </a:p>
          </p:txBody>
        </p:sp>
      </p:grpSp>
      <p:grpSp>
        <p:nvGrpSpPr>
          <p:cNvPr id="8" name="Group 7">
            <a:extLst>
              <a:ext uri="{FF2B5EF4-FFF2-40B4-BE49-F238E27FC236}">
                <a16:creationId xmlns:a16="http://schemas.microsoft.com/office/drawing/2014/main" id="{49541518-A809-AD91-7D01-33055A408DAD}"/>
              </a:ext>
            </a:extLst>
          </p:cNvPr>
          <p:cNvGrpSpPr>
            <a:grpSpLocks/>
          </p:cNvGrpSpPr>
          <p:nvPr/>
        </p:nvGrpSpPr>
        <p:grpSpPr>
          <a:xfrm>
            <a:off x="6102095" y="993529"/>
            <a:ext cx="2988000" cy="792000"/>
            <a:chOff x="5073293" y="160178"/>
            <a:chExt cx="2408766" cy="1147267"/>
          </a:xfrm>
        </p:grpSpPr>
        <p:sp>
          <p:nvSpPr>
            <p:cNvPr id="21" name="Rectangle 20">
              <a:extLst>
                <a:ext uri="{FF2B5EF4-FFF2-40B4-BE49-F238E27FC236}">
                  <a16:creationId xmlns:a16="http://schemas.microsoft.com/office/drawing/2014/main" id="{3122FB51-7519-4713-0AA7-733134BD2FE3}"/>
                </a:ext>
              </a:extLst>
            </p:cNvPr>
            <p:cNvSpPr/>
            <p:nvPr/>
          </p:nvSpPr>
          <p:spPr>
            <a:xfrm>
              <a:off x="5073293" y="160178"/>
              <a:ext cx="2408766" cy="1147267"/>
            </a:xfrm>
            <a:prstGeom prst="rect">
              <a:avLst/>
            </a:prstGeom>
            <a:solidFill>
              <a:srgbClr val="C0CF3A">
                <a:hueOff val="2019711"/>
                <a:satOff val="12180"/>
                <a:lumOff val="-7385"/>
                <a:alphaOff val="0"/>
              </a:srgbClr>
            </a:solidFill>
            <a:ln w="25400" cap="flat" cmpd="sng" algn="ctr">
              <a:solidFill>
                <a:sysClr val="window" lastClr="FFFFFF">
                  <a:hueOff val="0"/>
                  <a:satOff val="0"/>
                  <a:lumOff val="0"/>
                  <a:alphaOff val="0"/>
                </a:sysClr>
              </a:solidFill>
              <a:prstDash val="solid"/>
            </a:ln>
            <a:effectLst/>
          </p:spPr>
        </p:sp>
        <p:sp>
          <p:nvSpPr>
            <p:cNvPr id="22" name="TextBox 21">
              <a:extLst>
                <a:ext uri="{FF2B5EF4-FFF2-40B4-BE49-F238E27FC236}">
                  <a16:creationId xmlns:a16="http://schemas.microsoft.com/office/drawing/2014/main" id="{CD5E5FC9-CB33-593D-52F4-372B9A862CF1}"/>
                </a:ext>
              </a:extLst>
            </p:cNvPr>
            <p:cNvSpPr txBox="1"/>
            <p:nvPr/>
          </p:nvSpPr>
          <p:spPr>
            <a:xfrm>
              <a:off x="5073293" y="160178"/>
              <a:ext cx="2408766" cy="1147267"/>
            </a:xfrm>
            <a:prstGeom prst="rect">
              <a:avLst/>
            </a:prstGeom>
            <a:noFill/>
            <a:ln>
              <a:noFill/>
            </a:ln>
            <a:effectLst/>
          </p:spPr>
          <p:txBody>
            <a:bodyPr spcFirstLastPara="0" vert="horz" wrap="square" lIns="69850" tIns="69850" rIns="69850" bIns="6985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Learn and adapt</a:t>
              </a:r>
              <a:endParaRPr kumimoji="0" lang="en-AU" sz="2200" b="0"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grpSp>
      <p:grpSp>
        <p:nvGrpSpPr>
          <p:cNvPr id="9" name="Group 8">
            <a:extLst>
              <a:ext uri="{FF2B5EF4-FFF2-40B4-BE49-F238E27FC236}">
                <a16:creationId xmlns:a16="http://schemas.microsoft.com/office/drawing/2014/main" id="{B8FE5AFC-526A-E086-D24F-81467D5B2400}"/>
              </a:ext>
            </a:extLst>
          </p:cNvPr>
          <p:cNvGrpSpPr/>
          <p:nvPr/>
        </p:nvGrpSpPr>
        <p:grpSpPr>
          <a:xfrm>
            <a:off x="3117538" y="1789907"/>
            <a:ext cx="2988000" cy="4752000"/>
            <a:chOff x="2781899" y="1266270"/>
            <a:chExt cx="2408766" cy="4490090"/>
          </a:xfrm>
        </p:grpSpPr>
        <p:sp>
          <p:nvSpPr>
            <p:cNvPr id="19" name="Speech Bubble: Rectangle 18">
              <a:extLst>
                <a:ext uri="{FF2B5EF4-FFF2-40B4-BE49-F238E27FC236}">
                  <a16:creationId xmlns:a16="http://schemas.microsoft.com/office/drawing/2014/main" id="{E7145A91-741F-83D1-0E8B-B3DD6CD7B171}"/>
                </a:ext>
              </a:extLst>
            </p:cNvPr>
            <p:cNvSpPr/>
            <p:nvPr/>
          </p:nvSpPr>
          <p:spPr>
            <a:xfrm>
              <a:off x="2781899" y="1266270"/>
              <a:ext cx="2408766" cy="4490090"/>
            </a:xfrm>
            <a:prstGeom prst="wedgeRectCallout">
              <a:avLst>
                <a:gd name="adj1" fmla="val 62500"/>
                <a:gd name="adj2" fmla="val 20830"/>
              </a:avLst>
            </a:prstGeom>
            <a:solidFill>
              <a:srgbClr val="C0CF3A">
                <a:tint val="50000"/>
                <a:hueOff val="3476033"/>
                <a:satOff val="-19496"/>
                <a:lumOff val="6040"/>
                <a:alphaOff val="0"/>
              </a:srgbClr>
            </a:solidFill>
            <a:ln w="25400" cap="flat" cmpd="sng" algn="ctr">
              <a:solidFill>
                <a:sysClr val="window" lastClr="FFFFFF">
                  <a:hueOff val="0"/>
                  <a:satOff val="0"/>
                  <a:lumOff val="0"/>
                  <a:alphaOff val="0"/>
                </a:sysClr>
              </a:solidFill>
              <a:prstDash val="solid"/>
            </a:ln>
            <a:effectLst/>
          </p:spPr>
        </p:sp>
        <p:sp>
          <p:nvSpPr>
            <p:cNvPr id="20" name="Speech Bubble: Rectangle 12">
              <a:extLst>
                <a:ext uri="{FF2B5EF4-FFF2-40B4-BE49-F238E27FC236}">
                  <a16:creationId xmlns:a16="http://schemas.microsoft.com/office/drawing/2014/main" id="{88B0CE79-7CE4-866C-F627-4C369A9DED3A}"/>
                </a:ext>
              </a:extLst>
            </p:cNvPr>
            <p:cNvSpPr txBox="1"/>
            <p:nvPr/>
          </p:nvSpPr>
          <p:spPr>
            <a:xfrm>
              <a:off x="2916515" y="1266270"/>
              <a:ext cx="2103334" cy="4490090"/>
            </a:xfrm>
            <a:prstGeom prst="rect">
              <a:avLst/>
            </a:prstGeom>
            <a:noFill/>
            <a:ln>
              <a:noFill/>
            </a:ln>
            <a:effectLst/>
          </p:spPr>
          <p:txBody>
            <a:bodyPr spcFirstLastPara="0" vert="horz" wrap="square" lIns="57150" tIns="57150" rIns="57150" bIns="57150" numCol="1" spcCol="1270" anchor="t" anchorCtr="0">
              <a:noAutofit/>
            </a:bodyPr>
            <a:lstStyle/>
            <a:p>
              <a:pPr marL="0" marR="0" lvl="0" indent="0" algn="ctr" defTabSz="800100" eaLnBrk="1" fontAlgn="auto" latinLnBrk="0" hangingPunct="1">
                <a:lnSpc>
                  <a:spcPct val="110000"/>
                </a:lnSpc>
                <a:spcBef>
                  <a:spcPct val="0"/>
                </a:spcBef>
                <a:spcAft>
                  <a:spcPct val="35000"/>
                </a:spcAft>
                <a:buClrTx/>
                <a:buSzTx/>
                <a:buFontTx/>
                <a:buNone/>
                <a:tabLst/>
                <a:defRPr/>
              </a:pPr>
              <a:endParaRPr kumimoji="0" lang="en-AU" sz="800" b="1"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Implement Phase 1 subject changes</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Test new ideas at Stage 1; including assessment designed for capabilities</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Monitor and evaluate Phase 1 changes and implications or Stage2</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Implications for external assessment</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9238B9C7-DA90-C3F2-9926-706B18D5820F}"/>
              </a:ext>
            </a:extLst>
          </p:cNvPr>
          <p:cNvGrpSpPr>
            <a:grpSpLocks/>
          </p:cNvGrpSpPr>
          <p:nvPr/>
        </p:nvGrpSpPr>
        <p:grpSpPr>
          <a:xfrm>
            <a:off x="3103774" y="981557"/>
            <a:ext cx="2988000" cy="792000"/>
            <a:chOff x="2812381" y="339933"/>
            <a:chExt cx="2408766" cy="955584"/>
          </a:xfrm>
        </p:grpSpPr>
        <p:sp>
          <p:nvSpPr>
            <p:cNvPr id="17" name="Rectangle 16">
              <a:extLst>
                <a:ext uri="{FF2B5EF4-FFF2-40B4-BE49-F238E27FC236}">
                  <a16:creationId xmlns:a16="http://schemas.microsoft.com/office/drawing/2014/main" id="{8BE45870-B4C8-20E4-3CBD-00CE96D6EC95}"/>
                </a:ext>
              </a:extLst>
            </p:cNvPr>
            <p:cNvSpPr/>
            <p:nvPr/>
          </p:nvSpPr>
          <p:spPr>
            <a:xfrm>
              <a:off x="2812381" y="339933"/>
              <a:ext cx="2408766" cy="955584"/>
            </a:xfrm>
            <a:prstGeom prst="rect">
              <a:avLst/>
            </a:prstGeom>
            <a:solidFill>
              <a:srgbClr val="C0CF3A">
                <a:hueOff val="4039423"/>
                <a:satOff val="24360"/>
                <a:lumOff val="-14770"/>
                <a:alphaOff val="0"/>
              </a:srgbClr>
            </a:solidFill>
            <a:ln w="25400" cap="flat" cmpd="sng" algn="ctr">
              <a:solidFill>
                <a:sysClr val="window" lastClr="FFFFFF">
                  <a:hueOff val="0"/>
                  <a:satOff val="0"/>
                  <a:lumOff val="0"/>
                  <a:alphaOff val="0"/>
                </a:sysClr>
              </a:solidFill>
              <a:prstDash val="solid"/>
            </a:ln>
            <a:effectLst/>
          </p:spPr>
        </p:sp>
        <p:sp>
          <p:nvSpPr>
            <p:cNvPr id="18" name="TextBox 17">
              <a:extLst>
                <a:ext uri="{FF2B5EF4-FFF2-40B4-BE49-F238E27FC236}">
                  <a16:creationId xmlns:a16="http://schemas.microsoft.com/office/drawing/2014/main" id="{FB656ED7-5E4A-B2CD-7EF7-C8F49992E14F}"/>
                </a:ext>
              </a:extLst>
            </p:cNvPr>
            <p:cNvSpPr txBox="1"/>
            <p:nvPr/>
          </p:nvSpPr>
          <p:spPr>
            <a:xfrm>
              <a:off x="2812381" y="339933"/>
              <a:ext cx="2408766" cy="955584"/>
            </a:xfrm>
            <a:prstGeom prst="rect">
              <a:avLst/>
            </a:prstGeom>
            <a:noFill/>
            <a:ln>
              <a:noFill/>
            </a:ln>
            <a:effectLst/>
          </p:spPr>
          <p:txBody>
            <a:bodyPr spcFirstLastPara="0" vert="horz" wrap="square" lIns="69850" tIns="69850" rIns="69850" bIns="6985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Test and learn</a:t>
              </a:r>
              <a:endParaRPr kumimoji="0" lang="en-AU" sz="2200" b="0"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grpSp>
      <p:grpSp>
        <p:nvGrpSpPr>
          <p:cNvPr id="11" name="Group 10">
            <a:extLst>
              <a:ext uri="{FF2B5EF4-FFF2-40B4-BE49-F238E27FC236}">
                <a16:creationId xmlns:a16="http://schemas.microsoft.com/office/drawing/2014/main" id="{44B58BD1-6D4B-E9CE-64CB-9FD2CE970391}"/>
              </a:ext>
            </a:extLst>
          </p:cNvPr>
          <p:cNvGrpSpPr/>
          <p:nvPr/>
        </p:nvGrpSpPr>
        <p:grpSpPr>
          <a:xfrm>
            <a:off x="117991" y="1780065"/>
            <a:ext cx="2988000" cy="4796243"/>
            <a:chOff x="561630" y="990961"/>
            <a:chExt cx="2408766" cy="4820886"/>
          </a:xfrm>
        </p:grpSpPr>
        <p:sp>
          <p:nvSpPr>
            <p:cNvPr id="15" name="Speech Bubble: Rectangle 14">
              <a:extLst>
                <a:ext uri="{FF2B5EF4-FFF2-40B4-BE49-F238E27FC236}">
                  <a16:creationId xmlns:a16="http://schemas.microsoft.com/office/drawing/2014/main" id="{2A2C3179-9B64-D68E-A561-6175249DB383}"/>
                </a:ext>
              </a:extLst>
            </p:cNvPr>
            <p:cNvSpPr/>
            <p:nvPr/>
          </p:nvSpPr>
          <p:spPr>
            <a:xfrm>
              <a:off x="561630" y="990961"/>
              <a:ext cx="2408766" cy="4776415"/>
            </a:xfrm>
            <a:prstGeom prst="wedgeRectCallout">
              <a:avLst>
                <a:gd name="adj1" fmla="val 62500"/>
                <a:gd name="adj2" fmla="val 20830"/>
              </a:avLst>
            </a:prstGeom>
            <a:solidFill>
              <a:srgbClr val="C0CF3A">
                <a:tint val="50000"/>
                <a:hueOff val="5214049"/>
                <a:satOff val="-29244"/>
                <a:lumOff val="9060"/>
                <a:alphaOff val="0"/>
              </a:srgbClr>
            </a:solidFill>
            <a:ln w="25400" cap="flat" cmpd="sng" algn="ctr">
              <a:solidFill>
                <a:sysClr val="window" lastClr="FFFFFF">
                  <a:hueOff val="0"/>
                  <a:satOff val="0"/>
                  <a:lumOff val="0"/>
                  <a:alphaOff val="0"/>
                </a:sysClr>
              </a:solidFill>
              <a:prstDash val="solid"/>
            </a:ln>
            <a:effectLst/>
          </p:spPr>
        </p:sp>
        <p:sp>
          <p:nvSpPr>
            <p:cNvPr id="16" name="Speech Bubble: Rectangle 16">
              <a:extLst>
                <a:ext uri="{FF2B5EF4-FFF2-40B4-BE49-F238E27FC236}">
                  <a16:creationId xmlns:a16="http://schemas.microsoft.com/office/drawing/2014/main" id="{7A8F2A02-5FB1-4921-1AD8-7AD28F76FA2B}"/>
                </a:ext>
              </a:extLst>
            </p:cNvPr>
            <p:cNvSpPr txBox="1"/>
            <p:nvPr/>
          </p:nvSpPr>
          <p:spPr>
            <a:xfrm>
              <a:off x="712504" y="1035432"/>
              <a:ext cx="2103334" cy="4776415"/>
            </a:xfrm>
            <a:prstGeom prst="rect">
              <a:avLst/>
            </a:prstGeom>
            <a:noFill/>
            <a:ln>
              <a:noFill/>
            </a:ln>
            <a:effectLst/>
          </p:spPr>
          <p:txBody>
            <a:bodyPr spcFirstLastPara="0" vert="horz" wrap="square" lIns="57150" tIns="57150" rIns="57150" bIns="57150" numCol="1" spcCol="1270" anchor="t" anchorCtr="0">
              <a:noAutofit/>
            </a:bodyPr>
            <a:lstStyle/>
            <a:p>
              <a:pPr marL="171450" marR="0" lvl="1" indent="-171450" algn="l" defTabSz="800100" eaLnBrk="1" fontAlgn="auto" latinLnBrk="0" hangingPunct="1">
                <a:lnSpc>
                  <a:spcPct val="110000"/>
                </a:lnSpc>
                <a:spcBef>
                  <a:spcPct val="0"/>
                </a:spcBef>
                <a:spcAft>
                  <a:spcPct val="15000"/>
                </a:spcAft>
                <a:buClrTx/>
                <a:buSzTx/>
                <a:buFontTx/>
                <a:buChar char="•"/>
                <a:tabLst/>
                <a:defRPr/>
              </a:pPr>
              <a:endParaRPr kumimoji="0" lang="en-US" sz="8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Engage all subject communities</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Host curriculum forums</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Form Subject Renewal Groups</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Action subject improvements</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Document and assess longer-term ambition</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a:p>
              <a:pPr marL="171450" marR="0" lvl="1" indent="-171450" algn="l" defTabSz="800100" eaLnBrk="1" fontAlgn="auto" latinLnBrk="0" hangingPunct="1">
                <a:lnSpc>
                  <a:spcPct val="110000"/>
                </a:lnSpc>
                <a:spcBef>
                  <a:spcPct val="0"/>
                </a:spcBef>
                <a:spcAft>
                  <a:spcPct val="15000"/>
                </a:spcAft>
                <a:buClrTx/>
                <a:buSzTx/>
                <a:buFontTx/>
                <a:buChar char="•"/>
                <a:tabLst/>
                <a:defRPr/>
              </a:pPr>
              <a:r>
                <a:rPr kumimoji="0" lang="en-US" sz="1500" b="0" i="0" u="none" strike="noStrike" kern="1200" cap="none" spc="0" normalizeH="0" baseline="0" noProof="0" err="1">
                  <a:ln>
                    <a:noFill/>
                  </a:ln>
                  <a:effectLst/>
                  <a:uLnTx/>
                  <a:uFillTx/>
                  <a:latin typeface="Roboto" panose="02000000000000000000" pitchFamily="2" charset="0"/>
                  <a:ea typeface="Roboto" panose="02000000000000000000" pitchFamily="2" charset="0"/>
                </a:rPr>
                <a:t>Categorise</a:t>
              </a: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 and </a:t>
              </a:r>
              <a:r>
                <a:rPr kumimoji="0" lang="en-US" sz="1500" b="0" i="0" u="none" strike="noStrike" kern="1200" cap="none" spc="0" normalizeH="0" baseline="0" noProof="0" err="1">
                  <a:ln>
                    <a:noFill/>
                  </a:ln>
                  <a:effectLst/>
                  <a:uLnTx/>
                  <a:uFillTx/>
                  <a:latin typeface="Roboto" panose="02000000000000000000" pitchFamily="2" charset="0"/>
                  <a:ea typeface="Roboto" panose="02000000000000000000" pitchFamily="2" charset="0"/>
                </a:rPr>
                <a:t>prioritise</a:t>
              </a:r>
              <a:r>
                <a:rPr kumimoji="0" lang="en-US" sz="1500" b="0" i="0" u="none" strike="noStrike" kern="1200" cap="none" spc="0" normalizeH="0" baseline="0" noProof="0">
                  <a:ln>
                    <a:noFill/>
                  </a:ln>
                  <a:effectLst/>
                  <a:uLnTx/>
                  <a:uFillTx/>
                  <a:latin typeface="Roboto" panose="02000000000000000000" pitchFamily="2" charset="0"/>
                  <a:ea typeface="Roboto" panose="02000000000000000000" pitchFamily="2" charset="0"/>
                </a:rPr>
                <a:t> subjects and timelines</a:t>
              </a:r>
              <a:endParaRPr kumimoji="0" lang="en-AU" sz="15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grpSp>
      <p:grpSp>
        <p:nvGrpSpPr>
          <p:cNvPr id="12" name="Group 11">
            <a:extLst>
              <a:ext uri="{FF2B5EF4-FFF2-40B4-BE49-F238E27FC236}">
                <a16:creationId xmlns:a16="http://schemas.microsoft.com/office/drawing/2014/main" id="{85C38E47-3D58-58B9-91BC-D5FB46FD573B}"/>
              </a:ext>
            </a:extLst>
          </p:cNvPr>
          <p:cNvGrpSpPr>
            <a:grpSpLocks/>
          </p:cNvGrpSpPr>
          <p:nvPr/>
        </p:nvGrpSpPr>
        <p:grpSpPr>
          <a:xfrm>
            <a:off x="117991" y="986872"/>
            <a:ext cx="2988000" cy="792000"/>
            <a:chOff x="561630" y="522228"/>
            <a:chExt cx="2408766" cy="764609"/>
          </a:xfrm>
        </p:grpSpPr>
        <p:sp>
          <p:nvSpPr>
            <p:cNvPr id="13" name="Rectangle 12">
              <a:extLst>
                <a:ext uri="{FF2B5EF4-FFF2-40B4-BE49-F238E27FC236}">
                  <a16:creationId xmlns:a16="http://schemas.microsoft.com/office/drawing/2014/main" id="{3801D685-D441-BFFF-98D5-F95B2BB80EC2}"/>
                </a:ext>
              </a:extLst>
            </p:cNvPr>
            <p:cNvSpPr/>
            <p:nvPr/>
          </p:nvSpPr>
          <p:spPr>
            <a:xfrm>
              <a:off x="561630" y="522228"/>
              <a:ext cx="2408766" cy="764609"/>
            </a:xfrm>
            <a:prstGeom prst="rect">
              <a:avLst/>
            </a:prstGeom>
            <a:solidFill>
              <a:srgbClr val="C0CF3A">
                <a:hueOff val="6059134"/>
                <a:satOff val="36540"/>
                <a:lumOff val="-22155"/>
                <a:alphaOff val="0"/>
              </a:srgbClr>
            </a:solidFill>
            <a:ln w="25400" cap="flat" cmpd="sng" algn="ctr">
              <a:solidFill>
                <a:sysClr val="window" lastClr="FFFFFF">
                  <a:hueOff val="0"/>
                  <a:satOff val="0"/>
                  <a:lumOff val="0"/>
                  <a:alphaOff val="0"/>
                </a:sysClr>
              </a:solidFill>
              <a:prstDash val="solid"/>
            </a:ln>
            <a:effectLst/>
          </p:spPr>
        </p:sp>
        <p:sp>
          <p:nvSpPr>
            <p:cNvPr id="14" name="TextBox 13">
              <a:extLst>
                <a:ext uri="{FF2B5EF4-FFF2-40B4-BE49-F238E27FC236}">
                  <a16:creationId xmlns:a16="http://schemas.microsoft.com/office/drawing/2014/main" id="{E0931228-9258-11A0-C4E8-3261BC805E17}"/>
                </a:ext>
              </a:extLst>
            </p:cNvPr>
            <p:cNvSpPr txBox="1"/>
            <p:nvPr/>
          </p:nvSpPr>
          <p:spPr>
            <a:xfrm>
              <a:off x="561630" y="522228"/>
              <a:ext cx="2408766" cy="764609"/>
            </a:xfrm>
            <a:prstGeom prst="rect">
              <a:avLst/>
            </a:prstGeom>
            <a:noFill/>
            <a:ln>
              <a:noFill/>
            </a:ln>
            <a:effectLst/>
          </p:spPr>
          <p:txBody>
            <a:bodyPr spcFirstLastPara="0" vert="horz" wrap="square" lIns="69850" tIns="69850" rIns="69850" bIns="6985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rPr>
                <a:t>Engage and discover</a:t>
              </a:r>
              <a:endParaRPr kumimoji="0" lang="en-AU" sz="2200" b="0" i="0" u="none" strike="noStrike" kern="1200" cap="none" spc="0" normalizeH="0" baseline="0" noProof="0">
                <a:ln>
                  <a:noFill/>
                </a:ln>
                <a:solidFill>
                  <a:sysClr val="window" lastClr="FFFFFF"/>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67456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B4A3DC-6643-E37F-3C1E-5BFF80C21D51}"/>
              </a:ext>
            </a:extLst>
          </p:cNvPr>
          <p:cNvSpPr>
            <a:spLocks noGrp="1"/>
          </p:cNvSpPr>
          <p:nvPr>
            <p:ph type="body" idx="1"/>
          </p:nvPr>
        </p:nvSpPr>
        <p:spPr>
          <a:xfrm>
            <a:off x="609600" y="2180906"/>
            <a:ext cx="10972800" cy="830997"/>
          </a:xfrm>
        </p:spPr>
        <p:txBody>
          <a:bodyPr/>
          <a:lstStyle/>
          <a:p>
            <a:endParaRPr lang="en-US"/>
          </a:p>
          <a:p>
            <a:endParaRPr lang="en-AU"/>
          </a:p>
          <a:p>
            <a:endParaRPr lang="en-AU"/>
          </a:p>
        </p:txBody>
      </p:sp>
      <p:graphicFrame>
        <p:nvGraphicFramePr>
          <p:cNvPr id="6" name="Table 7">
            <a:extLst>
              <a:ext uri="{FF2B5EF4-FFF2-40B4-BE49-F238E27FC236}">
                <a16:creationId xmlns:a16="http://schemas.microsoft.com/office/drawing/2014/main" id="{96A593D7-8E40-93AC-006A-997C73A52410}"/>
              </a:ext>
            </a:extLst>
          </p:cNvPr>
          <p:cNvGraphicFramePr>
            <a:graphicFrameLocks noGrp="1"/>
          </p:cNvGraphicFramePr>
          <p:nvPr>
            <p:extLst>
              <p:ext uri="{D42A27DB-BD31-4B8C-83A1-F6EECF244321}">
                <p14:modId xmlns:p14="http://schemas.microsoft.com/office/powerpoint/2010/main" val="3675170721"/>
              </p:ext>
            </p:extLst>
          </p:nvPr>
        </p:nvGraphicFramePr>
        <p:xfrm>
          <a:off x="869006" y="981703"/>
          <a:ext cx="10518193" cy="4058920"/>
        </p:xfrm>
        <a:graphic>
          <a:graphicData uri="http://schemas.openxmlformats.org/drawingml/2006/table">
            <a:tbl>
              <a:tblPr firstRow="1" bandRow="1">
                <a:tableStyleId>{F5AB1C69-6EDB-4FF4-983F-18BD219EF322}</a:tableStyleId>
              </a:tblPr>
              <a:tblGrid>
                <a:gridCol w="1654112">
                  <a:extLst>
                    <a:ext uri="{9D8B030D-6E8A-4147-A177-3AD203B41FA5}">
                      <a16:colId xmlns:a16="http://schemas.microsoft.com/office/drawing/2014/main" val="1193646779"/>
                    </a:ext>
                  </a:extLst>
                </a:gridCol>
                <a:gridCol w="8864081">
                  <a:extLst>
                    <a:ext uri="{9D8B030D-6E8A-4147-A177-3AD203B41FA5}">
                      <a16:colId xmlns:a16="http://schemas.microsoft.com/office/drawing/2014/main" val="2513649378"/>
                    </a:ext>
                  </a:extLst>
                </a:gridCol>
              </a:tblGrid>
              <a:tr h="370840">
                <a:tc gridSpan="2">
                  <a:txBody>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b="0" dirty="0">
                          <a:solidFill>
                            <a:schemeClr val="tx1"/>
                          </a:solidFill>
                          <a:latin typeface="Roboto"/>
                          <a:ea typeface="Roboto"/>
                          <a:cs typeface="Roboto"/>
                        </a:rPr>
                        <a:t>Overarching principles</a:t>
                      </a:r>
                      <a:endParaRPr lang="en-US" sz="4000" b="0" i="0" dirty="0">
                        <a:solidFill>
                          <a:schemeClr val="tx1"/>
                        </a:solidFill>
                        <a:latin typeface="Roboto"/>
                        <a:ea typeface="Roboto"/>
                        <a:cs typeface="Roboto"/>
                      </a:endParaRPr>
                    </a:p>
                  </a:txBody>
                  <a:tcPr>
                    <a:solidFill>
                      <a:schemeClr val="bg1"/>
                    </a:solidFill>
                  </a:tcPr>
                </a:tc>
                <a:tc hMerge="1">
                  <a:txBody>
                    <a:bodyPr/>
                    <a:lstStyle/>
                    <a:p>
                      <a:endParaRPr lang="en-AU"/>
                    </a:p>
                  </a:txBody>
                  <a:tcPr/>
                </a:tc>
                <a:extLst>
                  <a:ext uri="{0D108BD9-81ED-4DB2-BD59-A6C34878D82A}">
                    <a16:rowId xmlns:a16="http://schemas.microsoft.com/office/drawing/2014/main" val="3679756409"/>
                  </a:ext>
                </a:extLst>
              </a:tr>
              <a:tr h="370840">
                <a:tc>
                  <a:txBody>
                    <a:bodyPr/>
                    <a:lstStyle/>
                    <a:p>
                      <a:pPr algn="ctr">
                        <a:lnSpc>
                          <a:spcPct val="150000"/>
                        </a:lnSpc>
                      </a:pPr>
                      <a:r>
                        <a:rPr lang="en-US" b="1" dirty="0">
                          <a:latin typeface="Roboto"/>
                          <a:ea typeface="Roboto"/>
                        </a:rPr>
                        <a:t>flexibility </a:t>
                      </a:r>
                      <a:endParaRPr lang="en-AU">
                        <a:latin typeface="Roboto" panose="02000000000000000000" pitchFamily="2" charset="0"/>
                        <a:ea typeface="Roboto" panose="02000000000000000000" pitchFamily="2" charset="0"/>
                      </a:endParaRPr>
                    </a:p>
                  </a:txBody>
                  <a:tcPr>
                    <a:solidFill>
                      <a:schemeClr val="accent1">
                        <a:lumMod val="40000"/>
                        <a:lumOff val="60000"/>
                      </a:schemeClr>
                    </a:solidFill>
                  </a:tcPr>
                </a:tc>
                <a:tc>
                  <a:txBody>
                    <a:bodyPr/>
                    <a:lstStyle/>
                    <a:p>
                      <a:pPr>
                        <a:lnSpc>
                          <a:spcPct val="150000"/>
                        </a:lnSpc>
                      </a:pPr>
                      <a:r>
                        <a:rPr lang="en-US" dirty="0">
                          <a:latin typeface="Roboto"/>
                          <a:ea typeface="Roboto"/>
                        </a:rPr>
                        <a:t>for teachers to make local decisions based on the needs of their cohort   </a:t>
                      </a:r>
                      <a:endParaRPr lang="en-AU" dirty="0">
                        <a:latin typeface="Roboto"/>
                        <a:ea typeface="Roboto"/>
                      </a:endParaRPr>
                    </a:p>
                  </a:txBody>
                  <a:tcPr>
                    <a:solidFill>
                      <a:schemeClr val="accent1">
                        <a:lumMod val="40000"/>
                        <a:lumOff val="60000"/>
                      </a:schemeClr>
                    </a:solidFill>
                  </a:tcPr>
                </a:tc>
                <a:extLst>
                  <a:ext uri="{0D108BD9-81ED-4DB2-BD59-A6C34878D82A}">
                    <a16:rowId xmlns:a16="http://schemas.microsoft.com/office/drawing/2014/main" val="3153101078"/>
                  </a:ext>
                </a:extLst>
              </a:tr>
              <a:tr h="370840">
                <a:tc>
                  <a:txBody>
                    <a:bodyPr/>
                    <a:lstStyle/>
                    <a:p>
                      <a:pPr algn="ctr">
                        <a:lnSpc>
                          <a:spcPct val="150000"/>
                        </a:lnSpc>
                      </a:pPr>
                      <a:r>
                        <a:rPr lang="en-US" b="1" dirty="0">
                          <a:latin typeface="Roboto"/>
                          <a:ea typeface="Roboto"/>
                        </a:rPr>
                        <a:t>space</a:t>
                      </a:r>
                      <a:endParaRPr lang="en-AU" dirty="0">
                        <a:latin typeface="Roboto"/>
                        <a:ea typeface="Roboto"/>
                      </a:endParaRPr>
                    </a:p>
                  </a:txBody>
                  <a:tcPr>
                    <a:solidFill>
                      <a:schemeClr val="accent1">
                        <a:lumMod val="20000"/>
                        <a:lumOff val="80000"/>
                      </a:schemeClr>
                    </a:solidFill>
                  </a:tcPr>
                </a:tc>
                <a:tc>
                  <a:txBody>
                    <a:bodyPr/>
                    <a:lstStyle/>
                    <a:p>
                      <a:pPr>
                        <a:lnSpc>
                          <a:spcPct val="150000"/>
                        </a:lnSpc>
                      </a:pPr>
                      <a:r>
                        <a:rPr lang="en-US" dirty="0">
                          <a:latin typeface="Roboto"/>
                          <a:ea typeface="Roboto"/>
                        </a:rPr>
                        <a:t>for student agency, authentic learning and development of capabilities        </a:t>
                      </a:r>
                      <a:endParaRPr lang="en-AU" dirty="0">
                        <a:latin typeface="Roboto"/>
                        <a:ea typeface="Roboto"/>
                      </a:endParaRPr>
                    </a:p>
                  </a:txBody>
                  <a:tcPr>
                    <a:solidFill>
                      <a:schemeClr val="accent1">
                        <a:lumMod val="20000"/>
                        <a:lumOff val="80000"/>
                      </a:schemeClr>
                    </a:solidFill>
                  </a:tcPr>
                </a:tc>
                <a:extLst>
                  <a:ext uri="{0D108BD9-81ED-4DB2-BD59-A6C34878D82A}">
                    <a16:rowId xmlns:a16="http://schemas.microsoft.com/office/drawing/2014/main" val="1704942706"/>
                  </a:ext>
                </a:extLst>
              </a:tr>
              <a:tr h="370840">
                <a:tc>
                  <a:txBody>
                    <a:bodyPr/>
                    <a:lstStyle/>
                    <a:p>
                      <a:pPr algn="ctr">
                        <a:lnSpc>
                          <a:spcPct val="150000"/>
                        </a:lnSpc>
                      </a:pPr>
                      <a:r>
                        <a:rPr lang="en-US" b="1" dirty="0">
                          <a:latin typeface="Roboto"/>
                          <a:ea typeface="Roboto"/>
                        </a:rPr>
                        <a:t>clarity</a:t>
                      </a:r>
                      <a:endParaRPr lang="en-AU" dirty="0">
                        <a:latin typeface="Roboto"/>
                        <a:ea typeface="Roboto"/>
                      </a:endParaRPr>
                    </a:p>
                  </a:txBody>
                  <a:tcPr>
                    <a:solidFill>
                      <a:schemeClr val="accent1">
                        <a:lumMod val="40000"/>
                        <a:lumOff val="60000"/>
                      </a:schemeClr>
                    </a:solidFill>
                  </a:tcPr>
                </a:tc>
                <a:tc>
                  <a:txBody>
                    <a:bodyPr/>
                    <a:lstStyle/>
                    <a:p>
                      <a:pPr marL="0" marR="0" lvl="0" indent="0" algn="l" defTabSz="914400" eaLnBrk="1" fontAlgn="auto" latinLnBrk="0" hangingPunct="1">
                        <a:lnSpc>
                          <a:spcPct val="150000"/>
                        </a:lnSpc>
                        <a:spcBef>
                          <a:spcPts val="0"/>
                        </a:spcBef>
                        <a:spcAft>
                          <a:spcPts val="0"/>
                        </a:spcAft>
                        <a:buClrTx/>
                        <a:buSzTx/>
                        <a:buFontTx/>
                        <a:buNone/>
                        <a:tabLst/>
                        <a:defRPr/>
                      </a:pPr>
                      <a:r>
                        <a:rPr lang="en-US" dirty="0">
                          <a:latin typeface="Roboto"/>
                          <a:ea typeface="Roboto"/>
                        </a:rPr>
                        <a:t>to remove inconsistencies or ambiguities</a:t>
                      </a:r>
                    </a:p>
                  </a:txBody>
                  <a:tcPr>
                    <a:solidFill>
                      <a:schemeClr val="accent1">
                        <a:lumMod val="40000"/>
                        <a:lumOff val="60000"/>
                      </a:schemeClr>
                    </a:solidFill>
                  </a:tcPr>
                </a:tc>
                <a:extLst>
                  <a:ext uri="{0D108BD9-81ED-4DB2-BD59-A6C34878D82A}">
                    <a16:rowId xmlns:a16="http://schemas.microsoft.com/office/drawing/2014/main" val="4180200259"/>
                  </a:ext>
                </a:extLst>
              </a:tr>
              <a:tr h="370840">
                <a:tc>
                  <a:txBody>
                    <a:bodyPr/>
                    <a:lstStyle/>
                    <a:p>
                      <a:pPr algn="ctr">
                        <a:lnSpc>
                          <a:spcPct val="150000"/>
                        </a:lnSpc>
                      </a:pPr>
                      <a:r>
                        <a:rPr lang="en-US" b="1" dirty="0">
                          <a:latin typeface="Roboto"/>
                          <a:ea typeface="Roboto"/>
                        </a:rPr>
                        <a:t>consistency</a:t>
                      </a:r>
                      <a:endParaRPr lang="en-AU" dirty="0">
                        <a:latin typeface="Roboto"/>
                        <a:ea typeface="Roboto"/>
                      </a:endParaRPr>
                    </a:p>
                  </a:txBody>
                  <a:tcPr>
                    <a:solidFill>
                      <a:schemeClr val="accent1">
                        <a:lumMod val="20000"/>
                        <a:lumOff val="80000"/>
                      </a:schemeClr>
                    </a:solidFill>
                  </a:tcPr>
                </a:tc>
                <a:tc>
                  <a:txBody>
                    <a:bodyPr/>
                    <a:lstStyle/>
                    <a:p>
                      <a:pPr marL="0" marR="0" lvl="0" indent="0" algn="l" defTabSz="914400" eaLnBrk="1" fontAlgn="auto" latinLnBrk="0" hangingPunct="1">
                        <a:lnSpc>
                          <a:spcPct val="150000"/>
                        </a:lnSpc>
                        <a:spcBef>
                          <a:spcPts val="0"/>
                        </a:spcBef>
                        <a:spcAft>
                          <a:spcPts val="0"/>
                        </a:spcAft>
                        <a:buClrTx/>
                        <a:buSzTx/>
                        <a:buFontTx/>
                        <a:buNone/>
                        <a:tabLst/>
                        <a:defRPr/>
                      </a:pPr>
                      <a:r>
                        <a:rPr lang="en-US" dirty="0">
                          <a:latin typeface="Roboto"/>
                          <a:ea typeface="Roboto"/>
                        </a:rPr>
                        <a:t>within and across subjects</a:t>
                      </a:r>
                    </a:p>
                  </a:txBody>
                  <a:tcPr>
                    <a:solidFill>
                      <a:schemeClr val="accent1">
                        <a:lumMod val="20000"/>
                        <a:lumOff val="80000"/>
                      </a:schemeClr>
                    </a:solidFill>
                  </a:tcPr>
                </a:tc>
                <a:extLst>
                  <a:ext uri="{0D108BD9-81ED-4DB2-BD59-A6C34878D82A}">
                    <a16:rowId xmlns:a16="http://schemas.microsoft.com/office/drawing/2014/main" val="4208096028"/>
                  </a:ext>
                </a:extLst>
              </a:tr>
              <a:tr h="370840">
                <a:tc>
                  <a:txBody>
                    <a:bodyPr/>
                    <a:lstStyle/>
                    <a:p>
                      <a:pPr algn="ctr">
                        <a:lnSpc>
                          <a:spcPct val="150000"/>
                        </a:lnSpc>
                      </a:pPr>
                      <a:r>
                        <a:rPr lang="en-US" b="1" dirty="0">
                          <a:latin typeface="Roboto"/>
                          <a:ea typeface="Roboto"/>
                        </a:rPr>
                        <a:t>opportunities</a:t>
                      </a:r>
                      <a:endParaRPr lang="en-AU" dirty="0">
                        <a:latin typeface="Roboto"/>
                        <a:ea typeface="Roboto"/>
                      </a:endParaRPr>
                    </a:p>
                  </a:txBody>
                  <a:tcPr>
                    <a:solidFill>
                      <a:schemeClr val="accent1">
                        <a:lumMod val="40000"/>
                        <a:lumOff val="60000"/>
                      </a:schemeClr>
                    </a:solidFill>
                  </a:tcPr>
                </a:tc>
                <a:tc>
                  <a:txBody>
                    <a:bodyPr/>
                    <a:lstStyle/>
                    <a:p>
                      <a:pPr>
                        <a:lnSpc>
                          <a:spcPct val="150000"/>
                        </a:lnSpc>
                      </a:pPr>
                      <a:r>
                        <a:rPr lang="en-US" dirty="0">
                          <a:latin typeface="Roboto"/>
                          <a:ea typeface="Roboto"/>
                        </a:rPr>
                        <a:t>for students to present their learning in varied and novel ways </a:t>
                      </a:r>
                      <a:endParaRPr lang="en-AU" dirty="0">
                        <a:latin typeface="Roboto"/>
                        <a:ea typeface="Roboto"/>
                      </a:endParaRPr>
                    </a:p>
                  </a:txBody>
                  <a:tcPr>
                    <a:solidFill>
                      <a:schemeClr val="accent1">
                        <a:lumMod val="40000"/>
                        <a:lumOff val="60000"/>
                      </a:schemeClr>
                    </a:solidFill>
                  </a:tcPr>
                </a:tc>
                <a:extLst>
                  <a:ext uri="{0D108BD9-81ED-4DB2-BD59-A6C34878D82A}">
                    <a16:rowId xmlns:a16="http://schemas.microsoft.com/office/drawing/2014/main" val="1682136018"/>
                  </a:ext>
                </a:extLst>
              </a:tr>
              <a:tr h="370840">
                <a:tc>
                  <a:txBody>
                    <a:bodyPr/>
                    <a:lstStyle/>
                    <a:p>
                      <a:pPr algn="ctr">
                        <a:lnSpc>
                          <a:spcPct val="150000"/>
                        </a:lnSpc>
                      </a:pPr>
                      <a:r>
                        <a:rPr lang="en-US" b="1" dirty="0">
                          <a:latin typeface="Roboto"/>
                          <a:ea typeface="Roboto"/>
                        </a:rPr>
                        <a:t>manageability</a:t>
                      </a:r>
                      <a:endParaRPr lang="en-AU" dirty="0">
                        <a:latin typeface="Roboto"/>
                        <a:ea typeface="Roboto"/>
                      </a:endParaRPr>
                    </a:p>
                  </a:txBody>
                  <a:tcPr>
                    <a:solidFill>
                      <a:schemeClr val="accent1">
                        <a:lumMod val="20000"/>
                        <a:lumOff val="80000"/>
                      </a:schemeClr>
                    </a:solidFill>
                  </a:tcPr>
                </a:tc>
                <a:tc>
                  <a:txBody>
                    <a:bodyPr/>
                    <a:lstStyle/>
                    <a:p>
                      <a:pPr marL="0" marR="0" lvl="0" indent="0" algn="l" defTabSz="914400" eaLnBrk="1" fontAlgn="auto" latinLnBrk="0" hangingPunct="1">
                        <a:lnSpc>
                          <a:spcPct val="150000"/>
                        </a:lnSpc>
                        <a:spcBef>
                          <a:spcPts val="0"/>
                        </a:spcBef>
                        <a:spcAft>
                          <a:spcPts val="0"/>
                        </a:spcAft>
                        <a:buClrTx/>
                        <a:buSzTx/>
                        <a:buFontTx/>
                        <a:buNone/>
                        <a:tabLst/>
                        <a:defRPr/>
                      </a:pPr>
                      <a:r>
                        <a:rPr lang="en-US" dirty="0">
                          <a:latin typeface="Roboto"/>
                          <a:ea typeface="Roboto"/>
                        </a:rPr>
                        <a:t>for students and teachers and do not require significant change to programming or extensive professional learning</a:t>
                      </a:r>
                    </a:p>
                  </a:txBody>
                  <a:tcPr>
                    <a:solidFill>
                      <a:schemeClr val="accent1">
                        <a:lumMod val="20000"/>
                        <a:lumOff val="80000"/>
                      </a:schemeClr>
                    </a:solidFill>
                  </a:tcPr>
                </a:tc>
                <a:extLst>
                  <a:ext uri="{0D108BD9-81ED-4DB2-BD59-A6C34878D82A}">
                    <a16:rowId xmlns:a16="http://schemas.microsoft.com/office/drawing/2014/main" val="1622846521"/>
                  </a:ext>
                </a:extLst>
              </a:tr>
            </a:tbl>
          </a:graphicData>
        </a:graphic>
      </p:graphicFrame>
      <p:sp>
        <p:nvSpPr>
          <p:cNvPr id="3" name="Title 1">
            <a:extLst>
              <a:ext uri="{FF2B5EF4-FFF2-40B4-BE49-F238E27FC236}">
                <a16:creationId xmlns:a16="http://schemas.microsoft.com/office/drawing/2014/main" id="{A6844836-E991-5B43-03AD-A734A7B653AA}"/>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First steps: subject improvements for 2025</a:t>
            </a:r>
            <a:endParaRPr lang="en-AU" sz="36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0463520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4AD521A-7E4C-293A-19B6-308FE9BAB47C}"/>
              </a:ext>
            </a:extLst>
          </p:cNvPr>
          <p:cNvSpPr txBox="1">
            <a:spLocks/>
          </p:cNvSpPr>
          <p:nvPr/>
        </p:nvSpPr>
        <p:spPr>
          <a:xfrm>
            <a:off x="0" y="0"/>
            <a:ext cx="12192000" cy="747061"/>
          </a:xfrm>
          <a:prstGeom prst="rect">
            <a:avLst/>
          </a:prstGeom>
          <a:solidFill>
            <a:srgbClr val="92D050"/>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dirty="0">
                <a:latin typeface="Roboto"/>
                <a:ea typeface="Roboto"/>
                <a:cs typeface="Roboto"/>
              </a:rPr>
              <a:t>Future aspirations for this subject  </a:t>
            </a:r>
            <a:endParaRPr lang="en-AU" sz="3600" dirty="0">
              <a:latin typeface="Roboto"/>
              <a:ea typeface="Roboto"/>
              <a:cs typeface="Roboto"/>
            </a:endParaRPr>
          </a:p>
        </p:txBody>
      </p:sp>
      <p:grpSp>
        <p:nvGrpSpPr>
          <p:cNvPr id="24" name="Group 23">
            <a:extLst>
              <a:ext uri="{FF2B5EF4-FFF2-40B4-BE49-F238E27FC236}">
                <a16:creationId xmlns:a16="http://schemas.microsoft.com/office/drawing/2014/main" id="{C4267E9B-1366-0280-4C26-CF7D5C8C5B1B}"/>
              </a:ext>
            </a:extLst>
          </p:cNvPr>
          <p:cNvGrpSpPr/>
          <p:nvPr/>
        </p:nvGrpSpPr>
        <p:grpSpPr>
          <a:xfrm>
            <a:off x="962563" y="989431"/>
            <a:ext cx="10167478" cy="5491253"/>
            <a:chOff x="1523003" y="989431"/>
            <a:chExt cx="10167478" cy="5491253"/>
          </a:xfrm>
        </p:grpSpPr>
        <p:sp>
          <p:nvSpPr>
            <p:cNvPr id="25" name="Google Shape;1331;p38">
              <a:extLst>
                <a:ext uri="{FF2B5EF4-FFF2-40B4-BE49-F238E27FC236}">
                  <a16:creationId xmlns:a16="http://schemas.microsoft.com/office/drawing/2014/main" id="{A81860D7-64E8-5CA8-C89D-42E908D1CC5A}"/>
                </a:ext>
              </a:extLst>
            </p:cNvPr>
            <p:cNvSpPr/>
            <p:nvPr/>
          </p:nvSpPr>
          <p:spPr>
            <a:xfrm>
              <a:off x="1545308" y="1077556"/>
              <a:ext cx="909255" cy="854387"/>
            </a:xfrm>
            <a:prstGeom prst="rect">
              <a:avLst/>
            </a:prstGeom>
            <a:solidFill>
              <a:srgbClr val="549E39">
                <a:lumMod val="40000"/>
                <a:lumOff val="60000"/>
              </a:srgbClr>
            </a:solid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4267"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01</a:t>
              </a:r>
              <a:endParaRPr kumimoji="0" sz="2933"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26" name="Google Shape;1335;p38">
              <a:extLst>
                <a:ext uri="{FF2B5EF4-FFF2-40B4-BE49-F238E27FC236}">
                  <a16:creationId xmlns:a16="http://schemas.microsoft.com/office/drawing/2014/main" id="{265687D5-3893-C2CA-5EB2-12159D8B57F1}"/>
                </a:ext>
              </a:extLst>
            </p:cNvPr>
            <p:cNvSpPr/>
            <p:nvPr/>
          </p:nvSpPr>
          <p:spPr>
            <a:xfrm>
              <a:off x="1523003" y="2222272"/>
              <a:ext cx="931561" cy="810114"/>
            </a:xfrm>
            <a:prstGeom prst="rect">
              <a:avLst/>
            </a:prstGeom>
            <a:solidFill>
              <a:sysClr val="windowText" lastClr="000000">
                <a:lumMod val="50000"/>
                <a:lumOff val="50000"/>
              </a:sysClr>
            </a:solid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4267"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02</a:t>
              </a:r>
              <a:endParaRPr kumimoji="0" sz="24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sp>
          <p:nvSpPr>
            <p:cNvPr id="27" name="Google Shape;1339;p38">
              <a:extLst>
                <a:ext uri="{FF2B5EF4-FFF2-40B4-BE49-F238E27FC236}">
                  <a16:creationId xmlns:a16="http://schemas.microsoft.com/office/drawing/2014/main" id="{26843C0F-3A5A-E127-2192-44809DDB8EA6}"/>
                </a:ext>
              </a:extLst>
            </p:cNvPr>
            <p:cNvSpPr/>
            <p:nvPr/>
          </p:nvSpPr>
          <p:spPr>
            <a:xfrm>
              <a:off x="1527538" y="4437565"/>
              <a:ext cx="931561" cy="851753"/>
            </a:xfrm>
            <a:prstGeom prst="rect">
              <a:avLst/>
            </a:prstGeom>
            <a:solidFill>
              <a:sysClr val="windowText" lastClr="000000">
                <a:lumMod val="50000"/>
                <a:lumOff val="50000"/>
              </a:sysClr>
            </a:solid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4267"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04</a:t>
              </a:r>
              <a:endParaRPr kumimoji="0" sz="24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sp>
          <p:nvSpPr>
            <p:cNvPr id="28" name="Google Shape;1339;p38">
              <a:extLst>
                <a:ext uri="{FF2B5EF4-FFF2-40B4-BE49-F238E27FC236}">
                  <a16:creationId xmlns:a16="http://schemas.microsoft.com/office/drawing/2014/main" id="{88333272-9DEE-C265-FE7A-ACC7398F026A}"/>
                </a:ext>
              </a:extLst>
            </p:cNvPr>
            <p:cNvSpPr/>
            <p:nvPr/>
          </p:nvSpPr>
          <p:spPr>
            <a:xfrm>
              <a:off x="1545309" y="5532731"/>
              <a:ext cx="931561" cy="798298"/>
            </a:xfrm>
            <a:prstGeom prst="rect">
              <a:avLst/>
            </a:prstGeom>
            <a:solidFill>
              <a:srgbClr val="549E39">
                <a:lumMod val="40000"/>
                <a:lumOff val="60000"/>
              </a:srgbClr>
            </a:solid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4267"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05</a:t>
              </a:r>
              <a:endParaRPr kumimoji="0" sz="2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sp>
          <p:nvSpPr>
            <p:cNvPr id="29" name="Google Shape;1328;p38">
              <a:extLst>
                <a:ext uri="{FF2B5EF4-FFF2-40B4-BE49-F238E27FC236}">
                  <a16:creationId xmlns:a16="http://schemas.microsoft.com/office/drawing/2014/main" id="{0D49C5CC-9940-B9CB-EB5D-587A00C2DD6A}"/>
                </a:ext>
              </a:extLst>
            </p:cNvPr>
            <p:cNvSpPr/>
            <p:nvPr/>
          </p:nvSpPr>
          <p:spPr>
            <a:xfrm>
              <a:off x="2972026" y="989431"/>
              <a:ext cx="8651780" cy="1451733"/>
            </a:xfrm>
            <a:custGeom>
              <a:avLst/>
              <a:gdLst/>
              <a:ahLst/>
              <a:cxnLst/>
              <a:rect l="l" t="t" r="r" b="b"/>
              <a:pathLst>
                <a:path w="2085" h="1142" extrusionOk="0">
                  <a:moveTo>
                    <a:pt x="2085" y="0"/>
                  </a:moveTo>
                  <a:lnTo>
                    <a:pt x="0" y="0"/>
                  </a:lnTo>
                  <a:lnTo>
                    <a:pt x="0" y="798"/>
                  </a:lnTo>
                  <a:lnTo>
                    <a:pt x="1591" y="798"/>
                  </a:lnTo>
                  <a:lnTo>
                    <a:pt x="1763" y="1142"/>
                  </a:lnTo>
                  <a:lnTo>
                    <a:pt x="1935" y="798"/>
                  </a:lnTo>
                  <a:lnTo>
                    <a:pt x="2085" y="798"/>
                  </a:lnTo>
                  <a:lnTo>
                    <a:pt x="2085" y="0"/>
                  </a:lnTo>
                  <a:close/>
                </a:path>
              </a:pathLst>
            </a:custGeom>
            <a:solidFill>
              <a:srgbClr val="549E39">
                <a:lumMod val="40000"/>
                <a:lumOff val="60000"/>
              </a:srgbClr>
            </a:solidFill>
            <a:ln>
              <a:solidFill>
                <a:sysClr val="windowText" lastClr="000000"/>
              </a:solidFill>
            </a:ln>
            <a:scene3d>
              <a:camera prst="orthographicFront"/>
              <a:lightRig rig="threePt" dir="t"/>
            </a:scene3d>
            <a:sp3d/>
          </p:spPr>
          <p:txBody>
            <a:bodyPr spcFirstLastPara="1" wrap="square" lIns="121900" tIns="60933" rIns="121900" bIns="60933" anchor="t" anchorCtr="0">
              <a:noAutofit/>
            </a:bodyPr>
            <a:lstStyle/>
            <a:p>
              <a:pPr marL="0" marR="0" lvl="0" indent="0" defTabSz="914400" eaLnBrk="1" fontAlgn="auto" latinLnBrk="0" hangingPunct="1">
                <a:lnSpc>
                  <a:spcPct val="100000"/>
                </a:lnSpc>
                <a:spcBef>
                  <a:spcPts val="0"/>
                </a:spcBef>
                <a:spcAft>
                  <a:spcPts val="0"/>
                </a:spcAft>
                <a:buClr>
                  <a:srgbClr val="282F39"/>
                </a:buClr>
                <a:buSzPts val="1800"/>
                <a:buFontTx/>
                <a:buNone/>
                <a:tabLst/>
                <a:defRPr/>
              </a:pPr>
              <a:endParaRPr kumimoji="0" sz="2400" b="0" i="0" u="none" strike="noStrike" kern="0" cap="none" spc="0" normalizeH="0" baseline="0" noProof="0">
                <a:ln>
                  <a:noFill/>
                </a:ln>
                <a:solidFill>
                  <a:srgbClr val="282F39"/>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sp>
          <p:nvSpPr>
            <p:cNvPr id="30" name="Google Shape;1329;p38">
              <a:extLst>
                <a:ext uri="{FF2B5EF4-FFF2-40B4-BE49-F238E27FC236}">
                  <a16:creationId xmlns:a16="http://schemas.microsoft.com/office/drawing/2014/main" id="{366FD5BF-2EB5-6E4F-E9AC-52456D369A0A}"/>
                </a:ext>
              </a:extLst>
            </p:cNvPr>
            <p:cNvSpPr txBox="1"/>
            <p:nvPr/>
          </p:nvSpPr>
          <p:spPr>
            <a:xfrm>
              <a:off x="2963528" y="1105753"/>
              <a:ext cx="1595200" cy="7800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2533"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Change</a:t>
              </a:r>
              <a:endParaRPr kumimoji="0" sz="2267"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31" name="Google Shape;1330;p38">
              <a:extLst>
                <a:ext uri="{FF2B5EF4-FFF2-40B4-BE49-F238E27FC236}">
                  <a16:creationId xmlns:a16="http://schemas.microsoft.com/office/drawing/2014/main" id="{DE5EAAF5-B2A1-F445-A3BB-5508D3B3574D}"/>
                </a:ext>
              </a:extLst>
            </p:cNvPr>
            <p:cNvSpPr txBox="1"/>
            <p:nvPr/>
          </p:nvSpPr>
          <p:spPr>
            <a:xfrm>
              <a:off x="5669399" y="1214882"/>
              <a:ext cx="4779525" cy="6108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What one change do you think would make the biggest impact on student learning in your subject?</a:t>
              </a:r>
            </a:p>
          </p:txBody>
        </p:sp>
        <p:sp>
          <p:nvSpPr>
            <p:cNvPr id="32" name="Google Shape;1334;p38">
              <a:extLst>
                <a:ext uri="{FF2B5EF4-FFF2-40B4-BE49-F238E27FC236}">
                  <a16:creationId xmlns:a16="http://schemas.microsoft.com/office/drawing/2014/main" id="{D8199FF3-9AEA-1FDA-B410-54EF222BD058}"/>
                </a:ext>
              </a:extLst>
            </p:cNvPr>
            <p:cNvSpPr txBox="1"/>
            <p:nvPr/>
          </p:nvSpPr>
          <p:spPr>
            <a:xfrm>
              <a:off x="5669400" y="2415502"/>
              <a:ext cx="4216400" cy="6108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What is working well, what part do students love doing?</a:t>
              </a:r>
            </a:p>
          </p:txBody>
        </p:sp>
        <p:sp>
          <p:nvSpPr>
            <p:cNvPr id="33" name="Google Shape;1336;p38">
              <a:extLst>
                <a:ext uri="{FF2B5EF4-FFF2-40B4-BE49-F238E27FC236}">
                  <a16:creationId xmlns:a16="http://schemas.microsoft.com/office/drawing/2014/main" id="{3DDC404D-FA95-DDCA-7809-D744A7B4EF5B}"/>
                </a:ext>
              </a:extLst>
            </p:cNvPr>
            <p:cNvSpPr/>
            <p:nvPr/>
          </p:nvSpPr>
          <p:spPr>
            <a:xfrm>
              <a:off x="3009900" y="5466251"/>
              <a:ext cx="8680581" cy="1014433"/>
            </a:xfrm>
            <a:custGeom>
              <a:avLst/>
              <a:gdLst/>
              <a:ahLst/>
              <a:cxnLst/>
              <a:rect l="l" t="t" r="r" b="b"/>
              <a:pathLst>
                <a:path w="2085" h="798" extrusionOk="0">
                  <a:moveTo>
                    <a:pt x="1955" y="0"/>
                  </a:moveTo>
                  <a:lnTo>
                    <a:pt x="1763" y="385"/>
                  </a:lnTo>
                  <a:lnTo>
                    <a:pt x="1570" y="0"/>
                  </a:lnTo>
                  <a:lnTo>
                    <a:pt x="0" y="0"/>
                  </a:lnTo>
                  <a:lnTo>
                    <a:pt x="0" y="798"/>
                  </a:lnTo>
                  <a:lnTo>
                    <a:pt x="2085" y="798"/>
                  </a:lnTo>
                  <a:lnTo>
                    <a:pt x="2085" y="0"/>
                  </a:lnTo>
                  <a:lnTo>
                    <a:pt x="1955" y="0"/>
                  </a:lnTo>
                  <a:close/>
                </a:path>
              </a:pathLst>
            </a:custGeom>
            <a:solidFill>
              <a:srgbClr val="549E39">
                <a:lumMod val="40000"/>
                <a:lumOff val="60000"/>
              </a:srgbClr>
            </a:solidFill>
            <a:ln>
              <a:solidFill>
                <a:sysClr val="windowText" lastClr="000000"/>
              </a:solidFill>
            </a:ln>
            <a:scene3d>
              <a:camera prst="orthographicFront"/>
              <a:lightRig rig="threePt" dir="t"/>
            </a:scene3d>
            <a:sp3d/>
          </p:spPr>
          <p:txBody>
            <a:bodyPr spcFirstLastPara="1" wrap="square" lIns="121900" tIns="60933" rIns="121900" bIns="60933" anchor="t" anchorCtr="0">
              <a:noAutofit/>
            </a:bodyPr>
            <a:lstStyle/>
            <a:p>
              <a:pPr marL="0" marR="0" lvl="0" indent="0" defTabSz="914400" eaLnBrk="1" fontAlgn="auto" latinLnBrk="0" hangingPunct="1">
                <a:lnSpc>
                  <a:spcPct val="100000"/>
                </a:lnSpc>
                <a:spcBef>
                  <a:spcPts val="0"/>
                </a:spcBef>
                <a:spcAft>
                  <a:spcPts val="0"/>
                </a:spcAft>
                <a:buClr>
                  <a:srgbClr val="282F39"/>
                </a:buClr>
                <a:buSzPts val="1800"/>
                <a:buFontTx/>
                <a:buNone/>
                <a:tabLst/>
                <a:defRPr/>
              </a:pPr>
              <a:endParaRPr kumimoji="0" sz="2400" b="0" i="0" u="none" strike="noStrike" kern="0" cap="none" spc="0" normalizeH="0" baseline="0" noProof="0">
                <a:ln>
                  <a:noFill/>
                </a:ln>
                <a:solidFill>
                  <a:srgbClr val="282F39"/>
                </a:solidFill>
                <a:effectLst/>
                <a:uLnTx/>
                <a:uFillTx/>
                <a:ea typeface="Calibri"/>
                <a:cs typeface="Calibri"/>
                <a:sym typeface="Calibri"/>
              </a:endParaRPr>
            </a:p>
          </p:txBody>
        </p:sp>
        <p:sp>
          <p:nvSpPr>
            <p:cNvPr id="34" name="Google Shape;1338;p38">
              <a:extLst>
                <a:ext uri="{FF2B5EF4-FFF2-40B4-BE49-F238E27FC236}">
                  <a16:creationId xmlns:a16="http://schemas.microsoft.com/office/drawing/2014/main" id="{7964E5DC-AAF7-B619-1E35-A622F31BFDD0}"/>
                </a:ext>
              </a:extLst>
            </p:cNvPr>
            <p:cNvSpPr txBox="1"/>
            <p:nvPr/>
          </p:nvSpPr>
          <p:spPr>
            <a:xfrm>
              <a:off x="5831330" y="5677278"/>
              <a:ext cx="4216400" cy="6108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What great learning occurs in your subject that isn't valued/assessed in the current Subject Outline</a:t>
              </a:r>
              <a:r>
                <a:rPr kumimoji="0" lang="en-AU" sz="2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35" name="Google Shape;1340;p38">
              <a:extLst>
                <a:ext uri="{FF2B5EF4-FFF2-40B4-BE49-F238E27FC236}">
                  <a16:creationId xmlns:a16="http://schemas.microsoft.com/office/drawing/2014/main" id="{A21EC751-1A27-EA34-7F6A-70B168DB120C}"/>
                </a:ext>
              </a:extLst>
            </p:cNvPr>
            <p:cNvSpPr/>
            <p:nvPr/>
          </p:nvSpPr>
          <p:spPr>
            <a:xfrm>
              <a:off x="2976562" y="3246812"/>
              <a:ext cx="8680581" cy="1456819"/>
            </a:xfrm>
            <a:custGeom>
              <a:avLst/>
              <a:gdLst/>
              <a:ahLst/>
              <a:cxnLst/>
              <a:rect l="l" t="t" r="r" b="b"/>
              <a:pathLst>
                <a:path w="2085" h="1146" extrusionOk="0">
                  <a:moveTo>
                    <a:pt x="1956" y="0"/>
                  </a:moveTo>
                  <a:lnTo>
                    <a:pt x="1763" y="385"/>
                  </a:lnTo>
                  <a:lnTo>
                    <a:pt x="1571" y="0"/>
                  </a:lnTo>
                  <a:lnTo>
                    <a:pt x="0" y="0"/>
                  </a:lnTo>
                  <a:lnTo>
                    <a:pt x="0" y="798"/>
                  </a:lnTo>
                  <a:lnTo>
                    <a:pt x="1590" y="798"/>
                  </a:lnTo>
                  <a:lnTo>
                    <a:pt x="1764" y="1146"/>
                  </a:lnTo>
                  <a:lnTo>
                    <a:pt x="1938" y="798"/>
                  </a:lnTo>
                  <a:lnTo>
                    <a:pt x="2085" y="798"/>
                  </a:lnTo>
                  <a:lnTo>
                    <a:pt x="2085" y="0"/>
                  </a:lnTo>
                  <a:lnTo>
                    <a:pt x="1956" y="0"/>
                  </a:lnTo>
                  <a:close/>
                </a:path>
              </a:pathLst>
            </a:custGeom>
            <a:solidFill>
              <a:srgbClr val="549E39">
                <a:lumMod val="40000"/>
                <a:lumOff val="60000"/>
              </a:srgbClr>
            </a:solidFill>
            <a:ln>
              <a:solidFill>
                <a:sysClr val="windowText" lastClr="000000"/>
              </a:solidFill>
            </a:ln>
            <a:scene3d>
              <a:camera prst="orthographicFront"/>
              <a:lightRig rig="threePt" dir="t"/>
            </a:scene3d>
            <a:sp3d/>
          </p:spPr>
          <p:txBody>
            <a:bodyPr spcFirstLastPara="1" wrap="square" lIns="121900" tIns="60933" rIns="121900" bIns="60933" anchor="t" anchorCtr="0">
              <a:noAutofit/>
            </a:bodyPr>
            <a:lstStyle/>
            <a:p>
              <a:pPr marL="0" marR="0" lvl="0" indent="0" defTabSz="914400" eaLnBrk="1" fontAlgn="auto" latinLnBrk="0" hangingPunct="1">
                <a:lnSpc>
                  <a:spcPct val="100000"/>
                </a:lnSpc>
                <a:spcBef>
                  <a:spcPts val="0"/>
                </a:spcBef>
                <a:spcAft>
                  <a:spcPts val="0"/>
                </a:spcAft>
                <a:buClr>
                  <a:srgbClr val="282F39"/>
                </a:buClr>
                <a:buSzPts val="1800"/>
                <a:buFontTx/>
                <a:buNone/>
                <a:tabLst/>
                <a:defRPr/>
              </a:pPr>
              <a:endParaRPr kumimoji="0" sz="2400" b="0" i="0" u="none" strike="noStrike" kern="0" cap="none" spc="0" normalizeH="0" baseline="0" noProof="0">
                <a:ln>
                  <a:noFill/>
                </a:ln>
                <a:solidFill>
                  <a:srgbClr val="282F39"/>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sp>
          <p:nvSpPr>
            <p:cNvPr id="36" name="Google Shape;1342;p38">
              <a:extLst>
                <a:ext uri="{FF2B5EF4-FFF2-40B4-BE49-F238E27FC236}">
                  <a16:creationId xmlns:a16="http://schemas.microsoft.com/office/drawing/2014/main" id="{3B086162-A107-A4D0-3972-28C036C49AB4}"/>
                </a:ext>
              </a:extLst>
            </p:cNvPr>
            <p:cNvSpPr txBox="1"/>
            <p:nvPr/>
          </p:nvSpPr>
          <p:spPr>
            <a:xfrm>
              <a:off x="5669399" y="3472410"/>
              <a:ext cx="4637575" cy="6108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What is the purpose of the subjects, what do you hope students take away from the studying of this subject?</a:t>
              </a:r>
            </a:p>
          </p:txBody>
        </p:sp>
        <p:sp>
          <p:nvSpPr>
            <p:cNvPr id="37" name="Google Shape;1344;p38">
              <a:extLst>
                <a:ext uri="{FF2B5EF4-FFF2-40B4-BE49-F238E27FC236}">
                  <a16:creationId xmlns:a16="http://schemas.microsoft.com/office/drawing/2014/main" id="{F224E1A6-D6F1-09B8-B94F-8706C6454771}"/>
                </a:ext>
              </a:extLst>
            </p:cNvPr>
            <p:cNvSpPr txBox="1"/>
            <p:nvPr/>
          </p:nvSpPr>
          <p:spPr>
            <a:xfrm>
              <a:off x="2963528" y="2278007"/>
              <a:ext cx="1595200" cy="7800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2533"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Strength</a:t>
              </a:r>
              <a:endParaRPr kumimoji="0" sz="2267"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38" name="Google Shape;1345;p38">
              <a:extLst>
                <a:ext uri="{FF2B5EF4-FFF2-40B4-BE49-F238E27FC236}">
                  <a16:creationId xmlns:a16="http://schemas.microsoft.com/office/drawing/2014/main" id="{8347CA89-E6A3-96DA-F3AD-716474BAF9B2}"/>
                </a:ext>
              </a:extLst>
            </p:cNvPr>
            <p:cNvSpPr txBox="1"/>
            <p:nvPr/>
          </p:nvSpPr>
          <p:spPr>
            <a:xfrm>
              <a:off x="2955460" y="3416001"/>
              <a:ext cx="1595200" cy="7800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2533"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Purpose</a:t>
              </a:r>
              <a:endParaRPr kumimoji="0" sz="2267"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39" name="Google Shape;1346;p38">
              <a:extLst>
                <a:ext uri="{FF2B5EF4-FFF2-40B4-BE49-F238E27FC236}">
                  <a16:creationId xmlns:a16="http://schemas.microsoft.com/office/drawing/2014/main" id="{45425074-C057-97C6-CB64-9709B3D477FE}"/>
                </a:ext>
              </a:extLst>
            </p:cNvPr>
            <p:cNvSpPr txBox="1"/>
            <p:nvPr/>
          </p:nvSpPr>
          <p:spPr>
            <a:xfrm>
              <a:off x="3009900" y="5553700"/>
              <a:ext cx="1595200" cy="7800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2533"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Missing</a:t>
              </a:r>
              <a:endParaRPr kumimoji="0" sz="2267"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40" name="Google Shape;1340;p38">
              <a:extLst>
                <a:ext uri="{FF2B5EF4-FFF2-40B4-BE49-F238E27FC236}">
                  <a16:creationId xmlns:a16="http://schemas.microsoft.com/office/drawing/2014/main" id="{EFBB8AD7-A12D-86A2-8D6F-3874E0FD45D0}"/>
                </a:ext>
              </a:extLst>
            </p:cNvPr>
            <p:cNvSpPr/>
            <p:nvPr/>
          </p:nvSpPr>
          <p:spPr>
            <a:xfrm>
              <a:off x="2982626" y="4352082"/>
              <a:ext cx="8680581" cy="1456819"/>
            </a:xfrm>
            <a:custGeom>
              <a:avLst/>
              <a:gdLst/>
              <a:ahLst/>
              <a:cxnLst/>
              <a:rect l="l" t="t" r="r" b="b"/>
              <a:pathLst>
                <a:path w="2085" h="1146" extrusionOk="0">
                  <a:moveTo>
                    <a:pt x="1956" y="0"/>
                  </a:moveTo>
                  <a:lnTo>
                    <a:pt x="1763" y="385"/>
                  </a:lnTo>
                  <a:lnTo>
                    <a:pt x="1571" y="0"/>
                  </a:lnTo>
                  <a:lnTo>
                    <a:pt x="0" y="0"/>
                  </a:lnTo>
                  <a:lnTo>
                    <a:pt x="0" y="798"/>
                  </a:lnTo>
                  <a:lnTo>
                    <a:pt x="1590" y="798"/>
                  </a:lnTo>
                  <a:lnTo>
                    <a:pt x="1764" y="1146"/>
                  </a:lnTo>
                  <a:lnTo>
                    <a:pt x="1938" y="798"/>
                  </a:lnTo>
                  <a:lnTo>
                    <a:pt x="2085" y="798"/>
                  </a:lnTo>
                  <a:lnTo>
                    <a:pt x="2085" y="0"/>
                  </a:lnTo>
                  <a:lnTo>
                    <a:pt x="1956" y="0"/>
                  </a:lnTo>
                  <a:close/>
                </a:path>
              </a:pathLst>
            </a:custGeom>
            <a:solidFill>
              <a:sysClr val="windowText" lastClr="000000">
                <a:lumMod val="50000"/>
                <a:lumOff val="50000"/>
              </a:sysClr>
            </a:solidFill>
            <a:ln>
              <a:solidFill>
                <a:sysClr val="windowText" lastClr="000000"/>
              </a:solidFill>
            </a:ln>
            <a:scene3d>
              <a:camera prst="orthographicFront"/>
              <a:lightRig rig="threePt" dir="t"/>
            </a:scene3d>
            <a:sp3d/>
          </p:spPr>
          <p:txBody>
            <a:bodyPr spcFirstLastPara="1" wrap="square" lIns="121900" tIns="60933" rIns="121900" bIns="60933" anchor="t" anchorCtr="0">
              <a:noAutofit/>
            </a:bodyPr>
            <a:lstStyle/>
            <a:p>
              <a:pPr marL="0" marR="0" lvl="0" indent="0" defTabSz="914400" eaLnBrk="1" fontAlgn="auto" latinLnBrk="0" hangingPunct="1">
                <a:lnSpc>
                  <a:spcPct val="100000"/>
                </a:lnSpc>
                <a:spcBef>
                  <a:spcPts val="0"/>
                </a:spcBef>
                <a:spcAft>
                  <a:spcPts val="0"/>
                </a:spcAft>
                <a:buClr>
                  <a:srgbClr val="282F39"/>
                </a:buClr>
                <a:buSzPts val="1800"/>
                <a:buFontTx/>
                <a:buNone/>
                <a:tabLst/>
                <a:defRPr/>
              </a:pPr>
              <a:endParaRPr kumimoji="0" sz="2400" b="0" i="0" u="none" strike="noStrike" kern="0" cap="none" spc="0" normalizeH="0" baseline="0" noProof="0">
                <a:ln>
                  <a:noFill/>
                </a:ln>
                <a:solidFill>
                  <a:srgbClr val="282F39"/>
                </a:solidFill>
                <a:effectLst/>
                <a:uLnTx/>
                <a:uFillTx/>
                <a:ea typeface="Calibri"/>
                <a:cs typeface="Calibri"/>
                <a:sym typeface="Calibri"/>
              </a:endParaRPr>
            </a:p>
          </p:txBody>
        </p:sp>
        <p:sp>
          <p:nvSpPr>
            <p:cNvPr id="41" name="Google Shape;1345;p38">
              <a:extLst>
                <a:ext uri="{FF2B5EF4-FFF2-40B4-BE49-F238E27FC236}">
                  <a16:creationId xmlns:a16="http://schemas.microsoft.com/office/drawing/2014/main" id="{94B2ADD9-BA62-F638-4766-D51527603EEC}"/>
                </a:ext>
              </a:extLst>
            </p:cNvPr>
            <p:cNvSpPr txBox="1"/>
            <p:nvPr/>
          </p:nvSpPr>
          <p:spPr>
            <a:xfrm>
              <a:off x="2879260" y="4563247"/>
              <a:ext cx="1595200" cy="7800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2533"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Impact</a:t>
              </a:r>
              <a:endParaRPr kumimoji="0" sz="2267"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42" name="TextBox 41">
              <a:extLst>
                <a:ext uri="{FF2B5EF4-FFF2-40B4-BE49-F238E27FC236}">
                  <a16:creationId xmlns:a16="http://schemas.microsoft.com/office/drawing/2014/main" id="{9470DAFF-97CB-0485-EB87-613AAEBC52BD}"/>
                </a:ext>
              </a:extLst>
            </p:cNvPr>
            <p:cNvSpPr txBox="1"/>
            <p:nvPr/>
          </p:nvSpPr>
          <p:spPr>
            <a:xfrm>
              <a:off x="5838824" y="4497472"/>
              <a:ext cx="4370495"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How do you want students to be different after studying this subject?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3" name="Google Shape;1339;p38">
              <a:extLst>
                <a:ext uri="{FF2B5EF4-FFF2-40B4-BE49-F238E27FC236}">
                  <a16:creationId xmlns:a16="http://schemas.microsoft.com/office/drawing/2014/main" id="{413C895B-A4F1-6FA2-F3C5-23E625D0056E}"/>
                </a:ext>
              </a:extLst>
            </p:cNvPr>
            <p:cNvSpPr/>
            <p:nvPr/>
          </p:nvSpPr>
          <p:spPr>
            <a:xfrm>
              <a:off x="1555851" y="3324160"/>
              <a:ext cx="931561" cy="851753"/>
            </a:xfrm>
            <a:prstGeom prst="rect">
              <a:avLst/>
            </a:prstGeom>
            <a:solidFill>
              <a:srgbClr val="549E39">
                <a:lumMod val="40000"/>
                <a:lumOff val="60000"/>
              </a:srgbClr>
            </a:solidFill>
            <a:ln>
              <a:noFill/>
            </a:ln>
            <a:scene3d>
              <a:camera prst="orthographicFront"/>
              <a:lightRig rig="threePt" dir="t"/>
            </a:scene3d>
            <a:sp3d>
              <a:bevelT prst="angle"/>
            </a:sp3d>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prstClr val="black"/>
                </a:buClr>
                <a:buSzPts val="1100"/>
                <a:buFontTx/>
                <a:buNone/>
                <a:tabLst/>
                <a:defRPr/>
              </a:pPr>
              <a:r>
                <a:rPr kumimoji="0" lang="en" sz="4267"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03</a:t>
              </a:r>
              <a:endParaRPr kumimoji="0" sz="24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grpSp>
      <p:sp>
        <p:nvSpPr>
          <p:cNvPr id="44" name="Google Shape;1332;p38">
            <a:extLst>
              <a:ext uri="{FF2B5EF4-FFF2-40B4-BE49-F238E27FC236}">
                <a16:creationId xmlns:a16="http://schemas.microsoft.com/office/drawing/2014/main" id="{6E3AF32A-F37C-0F64-9675-239FC1081F3B}"/>
              </a:ext>
            </a:extLst>
          </p:cNvPr>
          <p:cNvSpPr/>
          <p:nvPr/>
        </p:nvSpPr>
        <p:spPr>
          <a:xfrm>
            <a:off x="2401376" y="2120867"/>
            <a:ext cx="8680581" cy="1456819"/>
          </a:xfrm>
          <a:custGeom>
            <a:avLst/>
            <a:gdLst/>
            <a:ahLst/>
            <a:cxnLst/>
            <a:rect l="l" t="t" r="r" b="b"/>
            <a:pathLst>
              <a:path w="2085" h="1146" extrusionOk="0">
                <a:moveTo>
                  <a:pt x="1956" y="0"/>
                </a:moveTo>
                <a:lnTo>
                  <a:pt x="1763" y="385"/>
                </a:lnTo>
                <a:lnTo>
                  <a:pt x="1571" y="0"/>
                </a:lnTo>
                <a:lnTo>
                  <a:pt x="0" y="0"/>
                </a:lnTo>
                <a:lnTo>
                  <a:pt x="0" y="798"/>
                </a:lnTo>
                <a:lnTo>
                  <a:pt x="1590" y="798"/>
                </a:lnTo>
                <a:lnTo>
                  <a:pt x="1764" y="1146"/>
                </a:lnTo>
                <a:lnTo>
                  <a:pt x="1938" y="798"/>
                </a:lnTo>
                <a:lnTo>
                  <a:pt x="2085" y="798"/>
                </a:lnTo>
                <a:lnTo>
                  <a:pt x="2085" y="0"/>
                </a:lnTo>
                <a:lnTo>
                  <a:pt x="1956" y="0"/>
                </a:lnTo>
                <a:close/>
              </a:path>
            </a:pathLst>
          </a:custGeom>
          <a:solidFill>
            <a:schemeClr val="tx1">
              <a:lumMod val="50000"/>
              <a:lumOff val="50000"/>
            </a:schemeClr>
          </a:solidFill>
          <a:ln>
            <a:solidFill>
              <a:schemeClr val="tx1"/>
            </a:solidFill>
          </a:ln>
          <a:scene3d>
            <a:camera prst="orthographicFront"/>
            <a:lightRig rig="threePt" dir="t"/>
          </a:scene3d>
          <a:sp3d/>
        </p:spPr>
        <p:txBody>
          <a:bodyPr spcFirstLastPara="1" wrap="square" lIns="121900" tIns="60933" rIns="121900" bIns="60933" anchor="t" anchorCtr="0">
            <a:noAutofit/>
          </a:bodyPr>
          <a:lstStyle/>
          <a:p>
            <a:pPr algn="l" rtl="0">
              <a:buClr>
                <a:srgbClr val="282F39"/>
              </a:buClr>
              <a:buSzPts val="1800"/>
            </a:pPr>
            <a:endParaRPr sz="2400">
              <a:solidFill>
                <a:srgbClr val="282F39"/>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45" name="Google Shape;1334;p38">
            <a:extLst>
              <a:ext uri="{FF2B5EF4-FFF2-40B4-BE49-F238E27FC236}">
                <a16:creationId xmlns:a16="http://schemas.microsoft.com/office/drawing/2014/main" id="{A491CB96-FCD4-8D31-A9E5-C13D1B819389}"/>
              </a:ext>
            </a:extLst>
          </p:cNvPr>
          <p:cNvSpPr txBox="1"/>
          <p:nvPr/>
        </p:nvSpPr>
        <p:spPr>
          <a:xfrm>
            <a:off x="5143378" y="2390926"/>
            <a:ext cx="4216400" cy="6108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r>
              <a:rPr lang="en-US" sz="2000">
                <a:solidFill>
                  <a:schemeClr val="bg1"/>
                </a:solidFill>
                <a:effectLst/>
                <a:latin typeface="Roboto" panose="02000000000000000000" pitchFamily="2" charset="0"/>
                <a:ea typeface="Roboto" panose="02000000000000000000" pitchFamily="2" charset="0"/>
                <a:cs typeface="Roboto" panose="02000000000000000000" pitchFamily="2" charset="0"/>
              </a:rPr>
              <a:t>What is working well, what part do students love doing?</a:t>
            </a:r>
          </a:p>
        </p:txBody>
      </p:sp>
      <p:sp>
        <p:nvSpPr>
          <p:cNvPr id="46" name="Google Shape;1344;p38">
            <a:extLst>
              <a:ext uri="{FF2B5EF4-FFF2-40B4-BE49-F238E27FC236}">
                <a16:creationId xmlns:a16="http://schemas.microsoft.com/office/drawing/2014/main" id="{11342D1A-8F90-7421-8350-86C59A9DB3D5}"/>
              </a:ext>
            </a:extLst>
          </p:cNvPr>
          <p:cNvSpPr txBox="1"/>
          <p:nvPr/>
        </p:nvSpPr>
        <p:spPr>
          <a:xfrm>
            <a:off x="2437506" y="2253431"/>
            <a:ext cx="1595200" cy="780000"/>
          </a:xfrm>
          <a:prstGeom prst="rect">
            <a:avLst/>
          </a:prstGeom>
          <a:noFill/>
          <a:ln>
            <a:noFill/>
          </a:ln>
          <a:scene3d>
            <a:camera prst="orthographicFront"/>
            <a:lightRig rig="threePt" dir="t"/>
          </a:scene3d>
          <a:sp3d>
            <a:bevelT prst="angle"/>
          </a:sp3d>
        </p:spPr>
        <p:txBody>
          <a:bodyPr spcFirstLastPara="1" wrap="square" lIns="121900" tIns="60933" rIns="121900" bIns="60933" anchor="ctr" anchorCtr="0">
            <a:noAutofit/>
          </a:bodyPr>
          <a:lstStyle/>
          <a:p>
            <a:pPr algn="ctr" rtl="0">
              <a:buClr>
                <a:schemeClr val="dk1"/>
              </a:buClr>
              <a:buSzPts val="1100"/>
            </a:pPr>
            <a:r>
              <a:rPr lang="en" sz="2533">
                <a:solidFill>
                  <a:schemeClr val="lt1"/>
                </a:solidFill>
                <a:latin typeface="Roboto" panose="02000000000000000000" pitchFamily="2" charset="0"/>
                <a:ea typeface="Roboto" panose="02000000000000000000" pitchFamily="2" charset="0"/>
                <a:cs typeface="Roboto" panose="02000000000000000000" pitchFamily="2" charset="0"/>
                <a:sym typeface="Fira Sans Extra Condensed Medium"/>
              </a:rPr>
              <a:t>Strength</a:t>
            </a:r>
            <a:endParaRPr sz="2267">
              <a:solidFill>
                <a:srgbClr val="FFFFFF"/>
              </a:solidFill>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Tree>
    <p:extLst>
      <p:ext uri="{BB962C8B-B14F-4D97-AF65-F5344CB8AC3E}">
        <p14:creationId xmlns:p14="http://schemas.microsoft.com/office/powerpoint/2010/main" val="13401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diagram&#10;&#10;Description automatically generated">
            <a:extLst>
              <a:ext uri="{FF2B5EF4-FFF2-40B4-BE49-F238E27FC236}">
                <a16:creationId xmlns:a16="http://schemas.microsoft.com/office/drawing/2014/main" id="{D9E60F61-BC46-FDA9-652E-94362DD6C382}"/>
              </a:ext>
            </a:extLst>
          </p:cNvPr>
          <p:cNvPicPr>
            <a:picLocks noChangeAspect="1"/>
          </p:cNvPicPr>
          <p:nvPr/>
        </p:nvPicPr>
        <p:blipFill rotWithShape="1">
          <a:blip r:embed="rId3"/>
          <a:srcRect b="461"/>
          <a:stretch/>
        </p:blipFill>
        <p:spPr>
          <a:xfrm>
            <a:off x="20" y="1282"/>
            <a:ext cx="12191980" cy="6856718"/>
          </a:xfrm>
          <a:prstGeom prst="rect">
            <a:avLst/>
          </a:prstGeom>
        </p:spPr>
      </p:pic>
    </p:spTree>
    <p:extLst>
      <p:ext uri="{BB962C8B-B14F-4D97-AF65-F5344CB8AC3E}">
        <p14:creationId xmlns:p14="http://schemas.microsoft.com/office/powerpoint/2010/main" val="2276784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B84698-3320-1C6F-8878-768EC676CD5A}"/>
              </a:ext>
            </a:extLst>
          </p:cNvPr>
          <p:cNvPicPr>
            <a:picLocks noChangeAspect="1"/>
          </p:cNvPicPr>
          <p:nvPr/>
        </p:nvPicPr>
        <p:blipFill>
          <a:blip r:embed="rId3"/>
          <a:stretch>
            <a:fillRect/>
          </a:stretch>
        </p:blipFill>
        <p:spPr>
          <a:xfrm>
            <a:off x="77601" y="0"/>
            <a:ext cx="9685481" cy="6858000"/>
          </a:xfrm>
          <a:prstGeom prst="rect">
            <a:avLst/>
          </a:prstGeom>
        </p:spPr>
      </p:pic>
      <p:pic>
        <p:nvPicPr>
          <p:cNvPr id="4" name="Picture 3">
            <a:extLst>
              <a:ext uri="{FF2B5EF4-FFF2-40B4-BE49-F238E27FC236}">
                <a16:creationId xmlns:a16="http://schemas.microsoft.com/office/drawing/2014/main" id="{EDCCF8E0-0788-6346-6B9E-E3627AEE3063}"/>
              </a:ext>
            </a:extLst>
          </p:cNvPr>
          <p:cNvPicPr>
            <a:picLocks noChangeAspect="1"/>
          </p:cNvPicPr>
          <p:nvPr/>
        </p:nvPicPr>
        <p:blipFill>
          <a:blip r:embed="rId4"/>
          <a:stretch>
            <a:fillRect/>
          </a:stretch>
        </p:blipFill>
        <p:spPr>
          <a:xfrm>
            <a:off x="4406441" y="890734"/>
            <a:ext cx="7785559" cy="1056447"/>
          </a:xfrm>
          <a:prstGeom prst="rect">
            <a:avLst/>
          </a:prstGeom>
        </p:spPr>
      </p:pic>
    </p:spTree>
    <p:extLst>
      <p:ext uri="{BB962C8B-B14F-4D97-AF65-F5344CB8AC3E}">
        <p14:creationId xmlns:p14="http://schemas.microsoft.com/office/powerpoint/2010/main" val="2860418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EEE93F7-3391-0CBD-70C7-3B071CF053EC}"/>
              </a:ext>
            </a:extLst>
          </p:cNvPr>
          <p:cNvGraphicFramePr>
            <a:graphicFrameLocks/>
          </p:cNvGraphicFramePr>
          <p:nvPr>
            <p:extLst>
              <p:ext uri="{D42A27DB-BD31-4B8C-83A1-F6EECF244321}">
                <p14:modId xmlns:p14="http://schemas.microsoft.com/office/powerpoint/2010/main" val="2174108532"/>
              </p:ext>
            </p:extLst>
          </p:nvPr>
        </p:nvGraphicFramePr>
        <p:xfrm>
          <a:off x="114300" y="220436"/>
          <a:ext cx="9274629" cy="66375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8321A7A-6997-5914-90DB-C4AED9863A37}"/>
              </a:ext>
            </a:extLst>
          </p:cNvPr>
          <p:cNvSpPr txBox="1"/>
          <p:nvPr/>
        </p:nvSpPr>
        <p:spPr>
          <a:xfrm>
            <a:off x="5363936" y="955221"/>
            <a:ext cx="6713764" cy="1077218"/>
          </a:xfrm>
          <a:prstGeom prst="rect">
            <a:avLst/>
          </a:prstGeom>
          <a:noFill/>
        </p:spPr>
        <p:txBody>
          <a:bodyPr wrap="square" rtlCol="0">
            <a:spAutoFit/>
          </a:bodyPr>
          <a:lstStyle/>
          <a:p>
            <a:r>
              <a:rPr lang="en-US" sz="3200" b="1"/>
              <a:t>To what extent do you have an appetite for change in this subject?</a:t>
            </a:r>
            <a:endParaRPr lang="en-AU" sz="3200" b="1"/>
          </a:p>
        </p:txBody>
      </p:sp>
    </p:spTree>
    <p:extLst>
      <p:ext uri="{BB962C8B-B14F-4D97-AF65-F5344CB8AC3E}">
        <p14:creationId xmlns:p14="http://schemas.microsoft.com/office/powerpoint/2010/main" val="2036356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769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AEEFE-A189-91EF-BC4A-1EF56F93F8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94000" y="4457337"/>
            <a:ext cx="3696278" cy="2370844"/>
          </a:xfrm>
          <a:prstGeom prst="rect">
            <a:avLst/>
          </a:prstGeom>
        </p:spPr>
      </p:pic>
      <p:pic>
        <p:nvPicPr>
          <p:cNvPr id="6" name="Picture 5" descr="A drawing of a person&#10;&#10;Description automatically generated">
            <a:extLst>
              <a:ext uri="{FF2B5EF4-FFF2-40B4-BE49-F238E27FC236}">
                <a16:creationId xmlns:a16="http://schemas.microsoft.com/office/drawing/2014/main" id="{E9E5C0E0-1DE5-4135-9E08-B366BA47776C}"/>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575" y="5626591"/>
            <a:ext cx="2654644" cy="866284"/>
          </a:xfrm>
          <a:prstGeom prst="rect">
            <a:avLst/>
          </a:prstGeom>
        </p:spPr>
      </p:pic>
      <p:pic>
        <p:nvPicPr>
          <p:cNvPr id="2" name="Content Placeholder 5">
            <a:hlinkClick r:id="rId5"/>
            <a:extLst>
              <a:ext uri="{FF2B5EF4-FFF2-40B4-BE49-F238E27FC236}">
                <a16:creationId xmlns:a16="http://schemas.microsoft.com/office/drawing/2014/main" id="{0F105796-4942-F344-ECFD-BCF233C40788}"/>
              </a:ext>
            </a:extLst>
          </p:cNvPr>
          <p:cNvPicPr>
            <a:picLocks noChangeAspect="1"/>
          </p:cNvPicPr>
          <p:nvPr/>
        </p:nvPicPr>
        <p:blipFill rotWithShape="1">
          <a:blip r:embed="rId6"/>
          <a:srcRect r="53114" b="279"/>
          <a:stretch/>
        </p:blipFill>
        <p:spPr>
          <a:xfrm>
            <a:off x="3349433" y="-292"/>
            <a:ext cx="3832994" cy="2268322"/>
          </a:xfrm>
          <a:prstGeom prst="rect">
            <a:avLst/>
          </a:prstGeom>
        </p:spPr>
      </p:pic>
      <p:pic>
        <p:nvPicPr>
          <p:cNvPr id="4" name="Picture 3">
            <a:hlinkClick r:id="rId7"/>
            <a:extLst>
              <a:ext uri="{FF2B5EF4-FFF2-40B4-BE49-F238E27FC236}">
                <a16:creationId xmlns:a16="http://schemas.microsoft.com/office/drawing/2014/main" id="{FF4D4C4F-5AEF-B95A-2573-065786EB1FDA}"/>
              </a:ext>
            </a:extLst>
          </p:cNvPr>
          <p:cNvPicPr>
            <a:picLocks noChangeAspect="1"/>
          </p:cNvPicPr>
          <p:nvPr/>
        </p:nvPicPr>
        <p:blipFill>
          <a:blip r:embed="rId8"/>
          <a:stretch>
            <a:fillRect/>
          </a:stretch>
        </p:blipFill>
        <p:spPr>
          <a:xfrm>
            <a:off x="6772989" y="2635149"/>
            <a:ext cx="5116565" cy="2370844"/>
          </a:xfrm>
          <a:prstGeom prst="rect">
            <a:avLst/>
          </a:prstGeom>
        </p:spPr>
      </p:pic>
      <p:pic>
        <p:nvPicPr>
          <p:cNvPr id="7" name="Picture 4" descr="IEU SA - SACE Certificate set for a digital future A... | Facebook">
            <a:extLst>
              <a:ext uri="{FF2B5EF4-FFF2-40B4-BE49-F238E27FC236}">
                <a16:creationId xmlns:a16="http://schemas.microsoft.com/office/drawing/2014/main" id="{D84D3DE9-6EFF-9141-1A45-CF4E3E9D32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6897" y="2635149"/>
            <a:ext cx="4502115" cy="289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748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AEEFE-A189-91EF-BC4A-1EF56F93F8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94000" y="4457337"/>
            <a:ext cx="3696278" cy="2370844"/>
          </a:xfrm>
          <a:prstGeom prst="rect">
            <a:avLst/>
          </a:prstGeom>
        </p:spPr>
      </p:pic>
      <p:pic>
        <p:nvPicPr>
          <p:cNvPr id="6" name="Picture 5" descr="A drawing of a person&#10;&#10;Description automatically generated">
            <a:extLst>
              <a:ext uri="{FF2B5EF4-FFF2-40B4-BE49-F238E27FC236}">
                <a16:creationId xmlns:a16="http://schemas.microsoft.com/office/drawing/2014/main" id="{E9E5C0E0-1DE5-4135-9E08-B366BA47776C}"/>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575" y="5626591"/>
            <a:ext cx="2654644" cy="866284"/>
          </a:xfrm>
          <a:prstGeom prst="rect">
            <a:avLst/>
          </a:prstGeom>
        </p:spPr>
      </p:pic>
      <p:sp>
        <p:nvSpPr>
          <p:cNvPr id="5" name="Title 1">
            <a:extLst>
              <a:ext uri="{FF2B5EF4-FFF2-40B4-BE49-F238E27FC236}">
                <a16:creationId xmlns:a16="http://schemas.microsoft.com/office/drawing/2014/main" id="{71D32316-D073-E292-471C-66858BCD4B87}"/>
              </a:ext>
            </a:extLst>
          </p:cNvPr>
          <p:cNvSpPr txBox="1">
            <a:spLocks/>
          </p:cNvSpPr>
          <p:nvPr/>
        </p:nvSpPr>
        <p:spPr>
          <a:xfrm>
            <a:off x="879325" y="610803"/>
            <a:ext cx="3098698" cy="498916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Roboto Medium" panose="02000000000000000000" pitchFamily="2" charset="0"/>
                <a:ea typeface="Roboto Medium" panose="02000000000000000000" pitchFamily="2" charset="0"/>
              </a:rPr>
              <a:t>Key features of our capability frameworks </a:t>
            </a:r>
            <a:endParaRPr lang="en-AU" sz="4000">
              <a:latin typeface="Roboto Medium" panose="02000000000000000000" pitchFamily="2" charset="0"/>
              <a:ea typeface="Roboto Medium" panose="02000000000000000000" pitchFamily="2" charset="0"/>
            </a:endParaRPr>
          </a:p>
        </p:txBody>
      </p:sp>
      <p:graphicFrame>
        <p:nvGraphicFramePr>
          <p:cNvPr id="9" name="Content Placeholder 2">
            <a:extLst>
              <a:ext uri="{FF2B5EF4-FFF2-40B4-BE49-F238E27FC236}">
                <a16:creationId xmlns:a16="http://schemas.microsoft.com/office/drawing/2014/main" id="{BC3124D0-A027-AE6E-A541-85A9635E9603}"/>
              </a:ext>
            </a:extLst>
          </p:cNvPr>
          <p:cNvGraphicFramePr>
            <a:graphicFrameLocks/>
          </p:cNvGraphicFramePr>
          <p:nvPr>
            <p:extLst>
              <p:ext uri="{D42A27DB-BD31-4B8C-83A1-F6EECF244321}">
                <p14:modId xmlns:p14="http://schemas.microsoft.com/office/powerpoint/2010/main" val="71773202"/>
              </p:ext>
            </p:extLst>
          </p:nvPr>
        </p:nvGraphicFramePr>
        <p:xfrm>
          <a:off x="4955651" y="752521"/>
          <a:ext cx="6260236" cy="47057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8737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13">
            <a:extLst>
              <a:ext uri="{FF2B5EF4-FFF2-40B4-BE49-F238E27FC236}">
                <a16:creationId xmlns:a16="http://schemas.microsoft.com/office/drawing/2014/main" id="{7764E0F4-BDB8-3EB9-0F3C-C8F6064019B2}"/>
              </a:ext>
            </a:extLst>
          </p:cNvPr>
          <p:cNvGrpSpPr/>
          <p:nvPr/>
        </p:nvGrpSpPr>
        <p:grpSpPr>
          <a:xfrm>
            <a:off x="901325" y="147493"/>
            <a:ext cx="9009585" cy="5766610"/>
            <a:chOff x="1071759" y="0"/>
            <a:chExt cx="9885800" cy="6857999"/>
          </a:xfrm>
        </p:grpSpPr>
        <p:sp>
          <p:nvSpPr>
            <p:cNvPr id="4" name="object 14">
              <a:extLst>
                <a:ext uri="{FF2B5EF4-FFF2-40B4-BE49-F238E27FC236}">
                  <a16:creationId xmlns:a16="http://schemas.microsoft.com/office/drawing/2014/main" id="{E8210B6B-3B8F-0821-B389-52A637ADBFD3}"/>
                </a:ext>
              </a:extLst>
            </p:cNvPr>
            <p:cNvSpPr/>
            <p:nvPr/>
          </p:nvSpPr>
          <p:spPr>
            <a:xfrm>
              <a:off x="8063483" y="2237259"/>
              <a:ext cx="871855" cy="434975"/>
            </a:xfrm>
            <a:custGeom>
              <a:avLst/>
              <a:gdLst/>
              <a:ahLst/>
              <a:cxnLst/>
              <a:rect l="l" t="t" r="r" b="b"/>
              <a:pathLst>
                <a:path w="871854" h="434975">
                  <a:moveTo>
                    <a:pt x="0" y="434657"/>
                  </a:moveTo>
                  <a:lnTo>
                    <a:pt x="61496" y="432417"/>
                  </a:lnTo>
                  <a:lnTo>
                    <a:pt x="122136" y="425954"/>
                  </a:lnTo>
                  <a:lnTo>
                    <a:pt x="181063" y="415651"/>
                  </a:lnTo>
                  <a:lnTo>
                    <a:pt x="237422" y="401893"/>
                  </a:lnTo>
                  <a:lnTo>
                    <a:pt x="290356" y="385063"/>
                  </a:lnTo>
                  <a:lnTo>
                    <a:pt x="339010" y="365545"/>
                  </a:lnTo>
                  <a:lnTo>
                    <a:pt x="382527" y="343724"/>
                  </a:lnTo>
                  <a:lnTo>
                    <a:pt x="420052" y="319983"/>
                  </a:lnTo>
                  <a:lnTo>
                    <a:pt x="450727" y="294706"/>
                  </a:lnTo>
                  <a:lnTo>
                    <a:pt x="488109" y="241080"/>
                  </a:lnTo>
                  <a:lnTo>
                    <a:pt x="493102" y="213499"/>
                  </a:lnTo>
                  <a:lnTo>
                    <a:pt x="498223" y="185569"/>
                  </a:lnTo>
                  <a:lnTo>
                    <a:pt x="536522" y="131304"/>
                  </a:lnTo>
                  <a:lnTo>
                    <a:pt x="567921" y="105765"/>
                  </a:lnTo>
                  <a:lnTo>
                    <a:pt x="606301" y="81822"/>
                  </a:lnTo>
                  <a:lnTo>
                    <a:pt x="650771" y="59874"/>
                  </a:lnTo>
                  <a:lnTo>
                    <a:pt x="700442" y="40318"/>
                  </a:lnTo>
                  <a:lnTo>
                    <a:pt x="754424" y="23554"/>
                  </a:lnTo>
                  <a:lnTo>
                    <a:pt x="811829" y="9982"/>
                  </a:lnTo>
                  <a:lnTo>
                    <a:pt x="871766" y="0"/>
                  </a:lnTo>
                </a:path>
              </a:pathLst>
            </a:custGeom>
            <a:ln w="15875">
              <a:solidFill>
                <a:srgbClr val="DB4B2D"/>
              </a:solidFill>
            </a:ln>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15">
              <a:extLst>
                <a:ext uri="{FF2B5EF4-FFF2-40B4-BE49-F238E27FC236}">
                  <a16:creationId xmlns:a16="http://schemas.microsoft.com/office/drawing/2014/main" id="{02814AC1-69C4-C651-EA34-9E46A79D6C91}"/>
                </a:ext>
              </a:extLst>
            </p:cNvPr>
            <p:cNvSpPr/>
            <p:nvPr/>
          </p:nvSpPr>
          <p:spPr>
            <a:xfrm>
              <a:off x="8918740" y="2174728"/>
              <a:ext cx="131445" cy="127000"/>
            </a:xfrm>
            <a:custGeom>
              <a:avLst/>
              <a:gdLst/>
              <a:ahLst/>
              <a:cxnLst/>
              <a:rect l="l" t="t" r="r" b="b"/>
              <a:pathLst>
                <a:path w="131445" h="127000">
                  <a:moveTo>
                    <a:pt x="0" y="0"/>
                  </a:moveTo>
                  <a:lnTo>
                    <a:pt x="8483" y="126720"/>
                  </a:lnTo>
                  <a:lnTo>
                    <a:pt x="130962" y="54889"/>
                  </a:lnTo>
                  <a:lnTo>
                    <a:pt x="0" y="0"/>
                  </a:lnTo>
                  <a:close/>
                </a:path>
              </a:pathLst>
            </a:custGeom>
            <a:solidFill>
              <a:srgbClr val="DB4B2D"/>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object 16">
              <a:extLst>
                <a:ext uri="{FF2B5EF4-FFF2-40B4-BE49-F238E27FC236}">
                  <a16:creationId xmlns:a16="http://schemas.microsoft.com/office/drawing/2014/main" id="{EC3FC44F-7AB4-F121-24CF-193B1DD9E734}"/>
                </a:ext>
              </a:extLst>
            </p:cNvPr>
            <p:cNvPicPr/>
            <p:nvPr/>
          </p:nvPicPr>
          <p:blipFill>
            <a:blip r:embed="rId3" cstate="print"/>
            <a:stretch>
              <a:fillRect/>
            </a:stretch>
          </p:blipFill>
          <p:spPr>
            <a:xfrm>
              <a:off x="2731007" y="0"/>
              <a:ext cx="7528559" cy="6857999"/>
            </a:xfrm>
            <a:prstGeom prst="rect">
              <a:avLst/>
            </a:prstGeom>
          </p:spPr>
        </p:pic>
        <p:sp>
          <p:nvSpPr>
            <p:cNvPr id="10" name="object 17">
              <a:extLst>
                <a:ext uri="{FF2B5EF4-FFF2-40B4-BE49-F238E27FC236}">
                  <a16:creationId xmlns:a16="http://schemas.microsoft.com/office/drawing/2014/main" id="{54DAF0A7-5699-E292-7D1E-7876F75FFA98}"/>
                </a:ext>
              </a:extLst>
            </p:cNvPr>
            <p:cNvSpPr/>
            <p:nvPr/>
          </p:nvSpPr>
          <p:spPr>
            <a:xfrm>
              <a:off x="4986260" y="1300455"/>
              <a:ext cx="894080" cy="575945"/>
            </a:xfrm>
            <a:custGeom>
              <a:avLst/>
              <a:gdLst/>
              <a:ahLst/>
              <a:cxnLst/>
              <a:rect l="l" t="t" r="r" b="b"/>
              <a:pathLst>
                <a:path w="894079" h="575944">
                  <a:moveTo>
                    <a:pt x="894080" y="575525"/>
                  </a:moveTo>
                  <a:lnTo>
                    <a:pt x="840165" y="573340"/>
                  </a:lnTo>
                  <a:lnTo>
                    <a:pt x="786801" y="566995"/>
                  </a:lnTo>
                  <a:lnTo>
                    <a:pt x="734541" y="556812"/>
                  </a:lnTo>
                  <a:lnTo>
                    <a:pt x="683933" y="543111"/>
                  </a:lnTo>
                  <a:lnTo>
                    <a:pt x="635530" y="526211"/>
                  </a:lnTo>
                  <a:lnTo>
                    <a:pt x="589883" y="506432"/>
                  </a:lnTo>
                  <a:lnTo>
                    <a:pt x="547543" y="484093"/>
                  </a:lnTo>
                  <a:lnTo>
                    <a:pt x="509059" y="459516"/>
                  </a:lnTo>
                  <a:lnTo>
                    <a:pt x="474985" y="433019"/>
                  </a:lnTo>
                  <a:lnTo>
                    <a:pt x="445870" y="404923"/>
                  </a:lnTo>
                  <a:lnTo>
                    <a:pt x="404724" y="345213"/>
                  </a:lnTo>
                  <a:lnTo>
                    <a:pt x="390029" y="282943"/>
                  </a:lnTo>
                  <a:lnTo>
                    <a:pt x="385651" y="249177"/>
                  </a:lnTo>
                  <a:lnTo>
                    <a:pt x="352705" y="183256"/>
                  </a:lnTo>
                  <a:lnTo>
                    <a:pt x="325522" y="151905"/>
                  </a:lnTo>
                  <a:lnTo>
                    <a:pt x="292124" y="122162"/>
                  </a:lnTo>
                  <a:lnTo>
                    <a:pt x="253202" y="94430"/>
                  </a:lnTo>
                  <a:lnTo>
                    <a:pt x="209450" y="69110"/>
                  </a:lnTo>
                  <a:lnTo>
                    <a:pt x="161562" y="46605"/>
                  </a:lnTo>
                  <a:lnTo>
                    <a:pt x="110228" y="27317"/>
                  </a:lnTo>
                  <a:lnTo>
                    <a:pt x="56143" y="11648"/>
                  </a:lnTo>
                  <a:lnTo>
                    <a:pt x="0" y="0"/>
                  </a:lnTo>
                </a:path>
              </a:pathLst>
            </a:custGeom>
            <a:ln w="15875">
              <a:solidFill>
                <a:srgbClr val="CE5BDF"/>
              </a:solidFill>
            </a:ln>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8">
              <a:extLst>
                <a:ext uri="{FF2B5EF4-FFF2-40B4-BE49-F238E27FC236}">
                  <a16:creationId xmlns:a16="http://schemas.microsoft.com/office/drawing/2014/main" id="{5DC5CF70-F93B-2BD5-6596-A5136C76F62F}"/>
                </a:ext>
              </a:extLst>
            </p:cNvPr>
            <p:cNvSpPr/>
            <p:nvPr/>
          </p:nvSpPr>
          <p:spPr>
            <a:xfrm>
              <a:off x="4872224" y="1238234"/>
              <a:ext cx="132080" cy="127000"/>
            </a:xfrm>
            <a:custGeom>
              <a:avLst/>
              <a:gdLst/>
              <a:ahLst/>
              <a:cxnLst/>
              <a:rect l="l" t="t" r="r" b="b"/>
              <a:pathLst>
                <a:path w="132079" h="127000">
                  <a:moveTo>
                    <a:pt x="131902" y="0"/>
                  </a:moveTo>
                  <a:lnTo>
                    <a:pt x="0" y="52590"/>
                  </a:lnTo>
                  <a:lnTo>
                    <a:pt x="121208" y="126555"/>
                  </a:lnTo>
                  <a:lnTo>
                    <a:pt x="131902" y="0"/>
                  </a:lnTo>
                  <a:close/>
                </a:path>
              </a:pathLst>
            </a:custGeom>
            <a:solidFill>
              <a:srgbClr val="CE5BDF"/>
            </a:solidFill>
          </p:spPr>
          <p:txBody>
            <a:bodyPr wrap="square" lIns="0" tIns="0" rIns="0" bIns="0" rtlCol="0"/>
            <a:lstStyle/>
            <a:p>
              <a:pPr marL="0" marR="0" lvl="0" indent="0" algn="l" defTabSz="326578" rtl="0" eaLnBrk="1" fontAlgn="auto" latinLnBrk="0" hangingPunct="1">
                <a:lnSpc>
                  <a:spcPct val="100000"/>
                </a:lnSpc>
                <a:spcBef>
                  <a:spcPts val="0"/>
                </a:spcBef>
                <a:spcAft>
                  <a:spcPts val="0"/>
                </a:spcAft>
                <a:buClrTx/>
                <a:buSzTx/>
                <a:buFontTx/>
                <a:buNone/>
                <a:tabLst/>
                <a:defRPr/>
              </a:pPr>
              <a:endParaRPr kumimoji="0"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object 19">
              <a:hlinkClick r:id="rId4"/>
              <a:extLst>
                <a:ext uri="{FF2B5EF4-FFF2-40B4-BE49-F238E27FC236}">
                  <a16:creationId xmlns:a16="http://schemas.microsoft.com/office/drawing/2014/main" id="{637753D4-D38E-0ED7-FF92-D916367102F2}"/>
                </a:ext>
              </a:extLst>
            </p:cNvPr>
            <p:cNvPicPr/>
            <p:nvPr/>
          </p:nvPicPr>
          <p:blipFill>
            <a:blip r:embed="rId5" cstate="print"/>
            <a:stretch>
              <a:fillRect/>
            </a:stretch>
          </p:blipFill>
          <p:spPr>
            <a:xfrm>
              <a:off x="1071759" y="2043368"/>
              <a:ext cx="1450586" cy="2055812"/>
            </a:xfrm>
            <a:prstGeom prst="rect">
              <a:avLst/>
            </a:prstGeom>
          </p:spPr>
        </p:pic>
        <p:pic>
          <p:nvPicPr>
            <p:cNvPr id="13" name="object 21">
              <a:hlinkClick r:id="rId6"/>
              <a:extLst>
                <a:ext uri="{FF2B5EF4-FFF2-40B4-BE49-F238E27FC236}">
                  <a16:creationId xmlns:a16="http://schemas.microsoft.com/office/drawing/2014/main" id="{66A8387B-9ED1-3B1F-D25A-12CD6AC55E1A}"/>
                </a:ext>
              </a:extLst>
            </p:cNvPr>
            <p:cNvPicPr/>
            <p:nvPr/>
          </p:nvPicPr>
          <p:blipFill>
            <a:blip r:embed="rId7" cstate="print"/>
            <a:stretch>
              <a:fillRect/>
            </a:stretch>
          </p:blipFill>
          <p:spPr>
            <a:xfrm>
              <a:off x="9156192" y="3785615"/>
              <a:ext cx="1801367" cy="2542031"/>
            </a:xfrm>
            <a:prstGeom prst="rect">
              <a:avLst/>
            </a:prstGeom>
          </p:spPr>
        </p:pic>
      </p:grpSp>
      <p:sp>
        <p:nvSpPr>
          <p:cNvPr id="14" name="Title 1">
            <a:extLst>
              <a:ext uri="{FF2B5EF4-FFF2-40B4-BE49-F238E27FC236}">
                <a16:creationId xmlns:a16="http://schemas.microsoft.com/office/drawing/2014/main" id="{A88AAA9E-C1B2-F8DD-834A-627DF6CF604A}"/>
              </a:ext>
            </a:extLst>
          </p:cNvPr>
          <p:cNvSpPr txBox="1">
            <a:spLocks/>
          </p:cNvSpPr>
          <p:nvPr/>
        </p:nvSpPr>
        <p:spPr>
          <a:xfrm>
            <a:off x="21798" y="17186"/>
            <a:ext cx="12170202" cy="760163"/>
          </a:xfrm>
          <a:prstGeom prst="rect">
            <a:avLst/>
          </a:prstGeom>
          <a:solidFill>
            <a:srgbClr val="993366"/>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Key Drivers</a:t>
            </a:r>
            <a:endParaRPr kumimoji="0" lang="en-AU" sz="36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5" name="Picture 14">
            <a:hlinkClick r:id="rId8"/>
            <a:extLst>
              <a:ext uri="{FF2B5EF4-FFF2-40B4-BE49-F238E27FC236}">
                <a16:creationId xmlns:a16="http://schemas.microsoft.com/office/drawing/2014/main" id="{54D1038F-BA8A-ABEB-D0AE-4DC956AD4D2E}"/>
              </a:ext>
            </a:extLst>
          </p:cNvPr>
          <p:cNvPicPr>
            <a:picLocks noChangeAspect="1"/>
          </p:cNvPicPr>
          <p:nvPr/>
        </p:nvPicPr>
        <p:blipFill>
          <a:blip r:embed="rId9"/>
          <a:stretch>
            <a:fillRect/>
          </a:stretch>
        </p:blipFill>
        <p:spPr>
          <a:xfrm>
            <a:off x="2664865" y="831885"/>
            <a:ext cx="1450804" cy="2067584"/>
          </a:xfrm>
          <a:prstGeom prst="rect">
            <a:avLst/>
          </a:prstGeom>
        </p:spPr>
      </p:pic>
      <p:pic>
        <p:nvPicPr>
          <p:cNvPr id="16" name="Picture 15">
            <a:hlinkClick r:id="rId10"/>
            <a:extLst>
              <a:ext uri="{FF2B5EF4-FFF2-40B4-BE49-F238E27FC236}">
                <a16:creationId xmlns:a16="http://schemas.microsoft.com/office/drawing/2014/main" id="{6932DFA4-FA44-CDDA-EE53-913FAD5598A4}"/>
              </a:ext>
            </a:extLst>
          </p:cNvPr>
          <p:cNvPicPr>
            <a:picLocks noChangeAspect="1"/>
          </p:cNvPicPr>
          <p:nvPr/>
        </p:nvPicPr>
        <p:blipFill>
          <a:blip r:embed="rId11"/>
          <a:stretch>
            <a:fillRect/>
          </a:stretch>
        </p:blipFill>
        <p:spPr>
          <a:xfrm>
            <a:off x="1602623" y="3715492"/>
            <a:ext cx="1314594" cy="1863081"/>
          </a:xfrm>
          <a:prstGeom prst="rect">
            <a:avLst/>
          </a:prstGeom>
        </p:spPr>
      </p:pic>
      <p:pic>
        <p:nvPicPr>
          <p:cNvPr id="17" name="Picture 16">
            <a:hlinkClick r:id="rId12"/>
            <a:extLst>
              <a:ext uri="{FF2B5EF4-FFF2-40B4-BE49-F238E27FC236}">
                <a16:creationId xmlns:a16="http://schemas.microsoft.com/office/drawing/2014/main" id="{741DB5DC-72B1-AFD9-65FF-A6DF3CD0878C}"/>
              </a:ext>
            </a:extLst>
          </p:cNvPr>
          <p:cNvPicPr>
            <a:picLocks noChangeAspect="1"/>
          </p:cNvPicPr>
          <p:nvPr/>
        </p:nvPicPr>
        <p:blipFill>
          <a:blip r:embed="rId13"/>
          <a:stretch>
            <a:fillRect/>
          </a:stretch>
        </p:blipFill>
        <p:spPr>
          <a:xfrm>
            <a:off x="8516543" y="831885"/>
            <a:ext cx="1621149" cy="2294927"/>
          </a:xfrm>
          <a:prstGeom prst="rect">
            <a:avLst/>
          </a:prstGeom>
        </p:spPr>
      </p:pic>
      <p:cxnSp>
        <p:nvCxnSpPr>
          <p:cNvPr id="19" name="Straight Arrow Connector 18">
            <a:extLst>
              <a:ext uri="{FF2B5EF4-FFF2-40B4-BE49-F238E27FC236}">
                <a16:creationId xmlns:a16="http://schemas.microsoft.com/office/drawing/2014/main" id="{04FCE6E8-C460-CBA3-354A-749CF4FF40C9}"/>
              </a:ext>
            </a:extLst>
          </p:cNvPr>
          <p:cNvCxnSpPr/>
          <p:nvPr/>
        </p:nvCxnSpPr>
        <p:spPr>
          <a:xfrm flipH="1">
            <a:off x="2551471" y="3126812"/>
            <a:ext cx="19338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403C586-3FC2-A6E7-3861-E949B8819659}"/>
              </a:ext>
            </a:extLst>
          </p:cNvPr>
          <p:cNvCxnSpPr/>
          <p:nvPr/>
        </p:nvCxnSpPr>
        <p:spPr>
          <a:xfrm>
            <a:off x="6858000" y="3952568"/>
            <a:ext cx="1314594" cy="0"/>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438B8F54-A185-9C2E-CE82-24D6E98EB1F7}"/>
              </a:ext>
            </a:extLst>
          </p:cNvPr>
          <p:cNvCxnSpPr>
            <a:cxnSpLocks/>
          </p:cNvCxnSpPr>
          <p:nvPr/>
        </p:nvCxnSpPr>
        <p:spPr>
          <a:xfrm rot="10800000" flipV="1">
            <a:off x="3013829" y="4659695"/>
            <a:ext cx="603603" cy="272039"/>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8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AEEFE-A189-91EF-BC4A-1EF56F93F8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94000" y="4457337"/>
            <a:ext cx="3696278" cy="2370844"/>
          </a:xfrm>
          <a:prstGeom prst="rect">
            <a:avLst/>
          </a:prstGeom>
        </p:spPr>
      </p:pic>
      <p:pic>
        <p:nvPicPr>
          <p:cNvPr id="6" name="Picture 5" descr="A drawing of a person&#10;&#10;Description automatically generated">
            <a:extLst>
              <a:ext uri="{FF2B5EF4-FFF2-40B4-BE49-F238E27FC236}">
                <a16:creationId xmlns:a16="http://schemas.microsoft.com/office/drawing/2014/main" id="{E9E5C0E0-1DE5-4135-9E08-B366BA47776C}"/>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575" y="5626591"/>
            <a:ext cx="2654644" cy="866284"/>
          </a:xfrm>
          <a:prstGeom prst="rect">
            <a:avLst/>
          </a:prstGeom>
        </p:spPr>
      </p:pic>
      <p:pic>
        <p:nvPicPr>
          <p:cNvPr id="2" name="Picture 1">
            <a:extLst>
              <a:ext uri="{FF2B5EF4-FFF2-40B4-BE49-F238E27FC236}">
                <a16:creationId xmlns:a16="http://schemas.microsoft.com/office/drawing/2014/main" id="{C833269D-552F-D152-ADBC-78B56E0BF454}"/>
              </a:ext>
            </a:extLst>
          </p:cNvPr>
          <p:cNvPicPr>
            <a:picLocks noChangeAspect="1"/>
          </p:cNvPicPr>
          <p:nvPr/>
        </p:nvPicPr>
        <p:blipFill>
          <a:blip r:embed="rId5"/>
          <a:stretch>
            <a:fillRect/>
          </a:stretch>
        </p:blipFill>
        <p:spPr>
          <a:xfrm>
            <a:off x="310162" y="1446816"/>
            <a:ext cx="5792753" cy="3503909"/>
          </a:xfrm>
          <a:prstGeom prst="rect">
            <a:avLst/>
          </a:prstGeom>
        </p:spPr>
      </p:pic>
      <p:pic>
        <p:nvPicPr>
          <p:cNvPr id="4" name="Picture 3">
            <a:extLst>
              <a:ext uri="{FF2B5EF4-FFF2-40B4-BE49-F238E27FC236}">
                <a16:creationId xmlns:a16="http://schemas.microsoft.com/office/drawing/2014/main" id="{B9EE79E7-EF44-931B-551C-67CCF15EB1F7}"/>
              </a:ext>
            </a:extLst>
          </p:cNvPr>
          <p:cNvPicPr>
            <a:picLocks noChangeAspect="1"/>
          </p:cNvPicPr>
          <p:nvPr/>
        </p:nvPicPr>
        <p:blipFill>
          <a:blip r:embed="rId6"/>
          <a:stretch>
            <a:fillRect/>
          </a:stretch>
        </p:blipFill>
        <p:spPr>
          <a:xfrm>
            <a:off x="5786287" y="1446816"/>
            <a:ext cx="6041479" cy="3535453"/>
          </a:xfrm>
          <a:prstGeom prst="rect">
            <a:avLst/>
          </a:prstGeom>
        </p:spPr>
      </p:pic>
      <p:sp>
        <p:nvSpPr>
          <p:cNvPr id="7" name="TextBox 6">
            <a:extLst>
              <a:ext uri="{FF2B5EF4-FFF2-40B4-BE49-F238E27FC236}">
                <a16:creationId xmlns:a16="http://schemas.microsoft.com/office/drawing/2014/main" id="{0B0D6E63-911B-2C59-2987-BE5676BEDAD7}"/>
              </a:ext>
            </a:extLst>
          </p:cNvPr>
          <p:cNvSpPr txBox="1"/>
          <p:nvPr/>
        </p:nvSpPr>
        <p:spPr>
          <a:xfrm>
            <a:off x="6102915" y="896022"/>
            <a:ext cx="4556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SOLO Taxonomy</a:t>
            </a:r>
          </a:p>
        </p:txBody>
      </p:sp>
      <p:sp>
        <p:nvSpPr>
          <p:cNvPr id="8" name="Title 1">
            <a:extLst>
              <a:ext uri="{FF2B5EF4-FFF2-40B4-BE49-F238E27FC236}">
                <a16:creationId xmlns:a16="http://schemas.microsoft.com/office/drawing/2014/main" id="{4C43E624-B2A1-9FEC-2D92-EDAC35B6FC6B}"/>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Increasingly complex learning: pilot 1 frameworks</a:t>
            </a:r>
          </a:p>
        </p:txBody>
      </p:sp>
    </p:spTree>
    <p:extLst>
      <p:ext uri="{BB962C8B-B14F-4D97-AF65-F5344CB8AC3E}">
        <p14:creationId xmlns:p14="http://schemas.microsoft.com/office/powerpoint/2010/main" val="1379292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AEEFE-A189-91EF-BC4A-1EF56F93F8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94000" y="4457337"/>
            <a:ext cx="3696278" cy="2370844"/>
          </a:xfrm>
          <a:prstGeom prst="rect">
            <a:avLst/>
          </a:prstGeom>
        </p:spPr>
      </p:pic>
      <p:pic>
        <p:nvPicPr>
          <p:cNvPr id="6" name="Picture 5" descr="A drawing of a person&#10;&#10;Description automatically generated">
            <a:extLst>
              <a:ext uri="{FF2B5EF4-FFF2-40B4-BE49-F238E27FC236}">
                <a16:creationId xmlns:a16="http://schemas.microsoft.com/office/drawing/2014/main" id="{E9E5C0E0-1DE5-4135-9E08-B366BA47776C}"/>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575" y="5626591"/>
            <a:ext cx="2654644" cy="866284"/>
          </a:xfrm>
          <a:prstGeom prst="rect">
            <a:avLst/>
          </a:prstGeom>
        </p:spPr>
      </p:pic>
      <p:sp>
        <p:nvSpPr>
          <p:cNvPr id="7" name="TextBox 6">
            <a:extLst>
              <a:ext uri="{FF2B5EF4-FFF2-40B4-BE49-F238E27FC236}">
                <a16:creationId xmlns:a16="http://schemas.microsoft.com/office/drawing/2014/main" id="{0B0D6E63-911B-2C59-2987-BE5676BEDAD7}"/>
              </a:ext>
            </a:extLst>
          </p:cNvPr>
          <p:cNvSpPr txBox="1"/>
          <p:nvPr/>
        </p:nvSpPr>
        <p:spPr>
          <a:xfrm>
            <a:off x="6102915" y="896022"/>
            <a:ext cx="4556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SOLO Taxonomy</a:t>
            </a:r>
          </a:p>
        </p:txBody>
      </p:sp>
      <p:sp>
        <p:nvSpPr>
          <p:cNvPr id="8" name="Title 1">
            <a:extLst>
              <a:ext uri="{FF2B5EF4-FFF2-40B4-BE49-F238E27FC236}">
                <a16:creationId xmlns:a16="http://schemas.microsoft.com/office/drawing/2014/main" id="{4C43E624-B2A1-9FEC-2D92-EDAC35B6FC6B}"/>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Increasingly complex learning: pilot 2 frameworks</a:t>
            </a:r>
          </a:p>
        </p:txBody>
      </p:sp>
      <p:pic>
        <p:nvPicPr>
          <p:cNvPr id="5" name="Picture 4">
            <a:extLst>
              <a:ext uri="{FF2B5EF4-FFF2-40B4-BE49-F238E27FC236}">
                <a16:creationId xmlns:a16="http://schemas.microsoft.com/office/drawing/2014/main" id="{9EF29444-E125-6A0F-FAF6-323C44BB790C}"/>
              </a:ext>
            </a:extLst>
          </p:cNvPr>
          <p:cNvPicPr>
            <a:picLocks noChangeAspect="1"/>
          </p:cNvPicPr>
          <p:nvPr/>
        </p:nvPicPr>
        <p:blipFill>
          <a:blip r:embed="rId5"/>
          <a:stretch>
            <a:fillRect/>
          </a:stretch>
        </p:blipFill>
        <p:spPr>
          <a:xfrm>
            <a:off x="2287135" y="849397"/>
            <a:ext cx="6883949" cy="5210336"/>
          </a:xfrm>
          <a:prstGeom prst="rect">
            <a:avLst/>
          </a:prstGeom>
        </p:spPr>
      </p:pic>
      <p:sp>
        <p:nvSpPr>
          <p:cNvPr id="9" name="Title 1">
            <a:extLst>
              <a:ext uri="{FF2B5EF4-FFF2-40B4-BE49-F238E27FC236}">
                <a16:creationId xmlns:a16="http://schemas.microsoft.com/office/drawing/2014/main" id="{C5A8D18A-5265-10E6-5C73-BCA2DCF2A192}"/>
              </a:ext>
            </a:extLst>
          </p:cNvPr>
          <p:cNvSpPr txBox="1">
            <a:spLocks/>
          </p:cNvSpPr>
          <p:nvPr/>
        </p:nvSpPr>
        <p:spPr>
          <a:xfrm>
            <a:off x="9065345" y="843873"/>
            <a:ext cx="3008671" cy="4616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Dreyfus &amp; Dreyfus </a:t>
            </a:r>
            <a:endParaRPr kumimoji="0" lang="en-AU"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37BDC03B-A1D1-46EE-5DE2-CA697CE50E49}"/>
              </a:ext>
            </a:extLst>
          </p:cNvPr>
          <p:cNvSpPr txBox="1"/>
          <p:nvPr/>
        </p:nvSpPr>
        <p:spPr>
          <a:xfrm>
            <a:off x="9196622" y="1132364"/>
            <a:ext cx="2893656" cy="138499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2424"/>
                </a:solidFill>
                <a:effectLst/>
                <a:uLnTx/>
                <a:uFillTx/>
                <a:latin typeface="Roboto" panose="02000000000000000000" pitchFamily="2" charset="0"/>
                <a:ea typeface="Roboto" panose="02000000000000000000" pitchFamily="2" charset="0"/>
              </a:rPr>
              <a:t>Milligan, S. K., Luo, R., Hassim, E., &amp; Johnston, J. (2020). Future-proofing students: What they need to know and how to assess and credential them., Melbourne Graduate School of Education, the University of Melbourne, Melbourne. P.33</a:t>
            </a:r>
            <a:endParaRPr kumimoji="0" lang="en-AU"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25224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3095C2D-5B6A-4D01-8F75-4271EE6D9BF3}"/>
              </a:ext>
            </a:extLst>
          </p:cNvPr>
          <p:cNvGraphicFramePr>
            <a:graphicFrameLocks noGrp="1"/>
          </p:cNvGraphicFramePr>
          <p:nvPr>
            <p:extLst>
              <p:ext uri="{D42A27DB-BD31-4B8C-83A1-F6EECF244321}">
                <p14:modId xmlns:p14="http://schemas.microsoft.com/office/powerpoint/2010/main" val="3424250335"/>
              </p:ext>
            </p:extLst>
          </p:nvPr>
        </p:nvGraphicFramePr>
        <p:xfrm>
          <a:off x="118320" y="1358857"/>
          <a:ext cx="11916798" cy="4890777"/>
        </p:xfrm>
        <a:graphic>
          <a:graphicData uri="http://schemas.openxmlformats.org/drawingml/2006/table">
            <a:tbl>
              <a:tblPr firstRow="1" bandRow="1">
                <a:tableStyleId>{93296810-A885-4BE3-A3E7-6D5BEEA58F35}</a:tableStyleId>
              </a:tblPr>
              <a:tblGrid>
                <a:gridCol w="3863745">
                  <a:extLst>
                    <a:ext uri="{9D8B030D-6E8A-4147-A177-3AD203B41FA5}">
                      <a16:colId xmlns:a16="http://schemas.microsoft.com/office/drawing/2014/main" val="2577584453"/>
                    </a:ext>
                  </a:extLst>
                </a:gridCol>
                <a:gridCol w="4145285">
                  <a:extLst>
                    <a:ext uri="{9D8B030D-6E8A-4147-A177-3AD203B41FA5}">
                      <a16:colId xmlns:a16="http://schemas.microsoft.com/office/drawing/2014/main" val="258164894"/>
                    </a:ext>
                  </a:extLst>
                </a:gridCol>
                <a:gridCol w="3907768">
                  <a:extLst>
                    <a:ext uri="{9D8B030D-6E8A-4147-A177-3AD203B41FA5}">
                      <a16:colId xmlns:a16="http://schemas.microsoft.com/office/drawing/2014/main" val="1634599356"/>
                    </a:ext>
                  </a:extLst>
                </a:gridCol>
              </a:tblGrid>
              <a:tr h="800703">
                <a:tc>
                  <a:txBody>
                    <a:bodyPr/>
                    <a:lstStyle/>
                    <a:p>
                      <a:r>
                        <a:rPr lang="en-US" sz="2000" b="0">
                          <a:latin typeface="Roboto" panose="02000000000000000000" pitchFamily="2" charset="0"/>
                          <a:ea typeface="Roboto" panose="02000000000000000000" pitchFamily="2" charset="0"/>
                        </a:rPr>
                        <a:t>Australian Curriculum General Capabilities</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National Research (New Metrics) Complex Competencies</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Emergent SACE Pilot Capabilities</a:t>
                      </a:r>
                      <a:endParaRPr lang="en-AU" sz="2000" b="0">
                        <a:latin typeface="Roboto" panose="02000000000000000000" pitchFamily="2" charset="0"/>
                        <a:ea typeface="Roboto" panose="02000000000000000000" pitchFamily="2" charset="0"/>
                      </a:endParaRPr>
                    </a:p>
                  </a:txBody>
                  <a:tcPr marL="65314" marR="65314" marT="32657" marB="32657"/>
                </a:tc>
                <a:extLst>
                  <a:ext uri="{0D108BD9-81ED-4DB2-BD59-A6C34878D82A}">
                    <a16:rowId xmlns:a16="http://schemas.microsoft.com/office/drawing/2014/main" val="285362637"/>
                  </a:ext>
                </a:extLst>
              </a:tr>
              <a:tr h="1046627">
                <a:tc>
                  <a:txBody>
                    <a:bodyPr/>
                    <a:lstStyle/>
                    <a:p>
                      <a:r>
                        <a:rPr lang="en-US" sz="2000" b="0">
                          <a:latin typeface="Roboto" panose="02000000000000000000" pitchFamily="2" charset="0"/>
                          <a:ea typeface="Roboto" panose="02000000000000000000" pitchFamily="2" charset="0"/>
                        </a:rPr>
                        <a:t>Literacy</a:t>
                      </a:r>
                    </a:p>
                    <a:p>
                      <a:r>
                        <a:rPr lang="en-US" sz="2000" b="0">
                          <a:latin typeface="Roboto" panose="02000000000000000000" pitchFamily="2" charset="0"/>
                          <a:ea typeface="Roboto" panose="02000000000000000000" pitchFamily="2" charset="0"/>
                        </a:rPr>
                        <a:t>Numeracy</a:t>
                      </a:r>
                    </a:p>
                    <a:p>
                      <a:r>
                        <a:rPr lang="en-US" sz="2000" b="0">
                          <a:latin typeface="Roboto" panose="02000000000000000000" pitchFamily="2" charset="0"/>
                          <a:ea typeface="Roboto" panose="02000000000000000000" pitchFamily="2" charset="0"/>
                        </a:rPr>
                        <a:t>ICT</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1800" b="0">
                          <a:latin typeface="Roboto" panose="02000000000000000000" pitchFamily="2" charset="0"/>
                          <a:ea typeface="Roboto" panose="02000000000000000000" pitchFamily="2" charset="0"/>
                        </a:rPr>
                        <a:t>Captured in current certificate</a:t>
                      </a:r>
                      <a:endParaRPr lang="en-AU" sz="1800" b="0">
                        <a:latin typeface="Roboto" panose="02000000000000000000" pitchFamily="2" charset="0"/>
                        <a:ea typeface="Roboto" panose="02000000000000000000" pitchFamily="2" charset="0"/>
                      </a:endParaRPr>
                    </a:p>
                  </a:txBody>
                  <a:tcPr marL="65314" marR="65314" marT="32657" marB="32657"/>
                </a:tc>
                <a:extLst>
                  <a:ext uri="{0D108BD9-81ED-4DB2-BD59-A6C34878D82A}">
                    <a16:rowId xmlns:a16="http://schemas.microsoft.com/office/drawing/2014/main" val="4188024377"/>
                  </a:ext>
                </a:extLst>
              </a:tr>
              <a:tr h="505196">
                <a:tc>
                  <a:txBody>
                    <a:bodyPr/>
                    <a:lstStyle/>
                    <a:p>
                      <a:r>
                        <a:rPr lang="en-US" sz="2000" b="0">
                          <a:latin typeface="Roboto" panose="02000000000000000000" pitchFamily="2" charset="0"/>
                          <a:ea typeface="Roboto" panose="02000000000000000000" pitchFamily="2" charset="0"/>
                        </a:rPr>
                        <a:t>Critical and Creative Thinking</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Quality Thinking</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Quality Thinking</a:t>
                      </a:r>
                      <a:endParaRPr lang="en-AU" sz="2000" b="0">
                        <a:latin typeface="Roboto" panose="02000000000000000000" pitchFamily="2" charset="0"/>
                        <a:ea typeface="Roboto" panose="02000000000000000000" pitchFamily="2" charset="0"/>
                      </a:endParaRPr>
                    </a:p>
                  </a:txBody>
                  <a:tcPr marL="65314" marR="65314" marT="32657" marB="32657"/>
                </a:tc>
                <a:extLst>
                  <a:ext uri="{0D108BD9-81ED-4DB2-BD59-A6C34878D82A}">
                    <a16:rowId xmlns:a16="http://schemas.microsoft.com/office/drawing/2014/main" val="69377301"/>
                  </a:ext>
                </a:extLst>
              </a:tr>
              <a:tr h="1022663">
                <a:tc>
                  <a:txBody>
                    <a:bodyPr/>
                    <a:lstStyle/>
                    <a:p>
                      <a:r>
                        <a:rPr lang="en-US" sz="2000" b="0">
                          <a:latin typeface="Roboto" panose="02000000000000000000" pitchFamily="2" charset="0"/>
                          <a:ea typeface="Roboto" panose="02000000000000000000" pitchFamily="2" charset="0"/>
                        </a:rPr>
                        <a:t>Personal and Social Capability</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Character</a:t>
                      </a:r>
                    </a:p>
                    <a:p>
                      <a:r>
                        <a:rPr lang="en-US" sz="2000" b="0">
                          <a:latin typeface="Roboto" panose="02000000000000000000" pitchFamily="2" charset="0"/>
                          <a:ea typeface="Roboto" panose="02000000000000000000" pitchFamily="2" charset="0"/>
                        </a:rPr>
                        <a:t>Agency in Learning</a:t>
                      </a:r>
                    </a:p>
                    <a:p>
                      <a:r>
                        <a:rPr lang="en-US" sz="2000" b="0">
                          <a:latin typeface="Roboto" panose="02000000000000000000" pitchFamily="2" charset="0"/>
                          <a:ea typeface="Roboto" panose="02000000000000000000" pitchFamily="2" charset="0"/>
                        </a:rPr>
                        <a:t>Collaboration</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Self-motivated Learning</a:t>
                      </a:r>
                    </a:p>
                    <a:p>
                      <a:pPr marL="0" marR="0" lvl="0" indent="0" algn="l" defTabSz="1280160" rtl="0" eaLnBrk="1" fontAlgn="auto" latinLnBrk="0" hangingPunct="1">
                        <a:lnSpc>
                          <a:spcPct val="100000"/>
                        </a:lnSpc>
                        <a:spcBef>
                          <a:spcPts val="0"/>
                        </a:spcBef>
                        <a:spcAft>
                          <a:spcPts val="0"/>
                        </a:spcAft>
                        <a:buClrTx/>
                        <a:buSzTx/>
                        <a:buFontTx/>
                        <a:buNone/>
                        <a:tabLst/>
                        <a:defRPr/>
                      </a:pPr>
                      <a:r>
                        <a:rPr lang="en-US" sz="2000" b="0">
                          <a:latin typeface="Roboto" panose="02000000000000000000" pitchFamily="2" charset="0"/>
                          <a:ea typeface="Roboto" panose="02000000000000000000" pitchFamily="2" charset="0"/>
                        </a:rPr>
                        <a:t>Personal Enterprise</a:t>
                      </a:r>
                    </a:p>
                    <a:p>
                      <a:endParaRPr lang="en-US" sz="2000" b="0">
                        <a:latin typeface="Roboto" panose="02000000000000000000" pitchFamily="2" charset="0"/>
                        <a:ea typeface="Roboto" panose="02000000000000000000" pitchFamily="2" charset="0"/>
                      </a:endParaRPr>
                    </a:p>
                  </a:txBody>
                  <a:tcPr marL="65314" marR="65314" marT="32657" marB="32657"/>
                </a:tc>
                <a:extLst>
                  <a:ext uri="{0D108BD9-81ED-4DB2-BD59-A6C34878D82A}">
                    <a16:rowId xmlns:a16="http://schemas.microsoft.com/office/drawing/2014/main" val="3177546389"/>
                  </a:ext>
                </a:extLst>
              </a:tr>
              <a:tr h="505196">
                <a:tc>
                  <a:txBody>
                    <a:bodyPr/>
                    <a:lstStyle/>
                    <a:p>
                      <a:r>
                        <a:rPr lang="en-US" sz="2000" b="0">
                          <a:latin typeface="Roboto" panose="02000000000000000000" pitchFamily="2" charset="0"/>
                          <a:ea typeface="Roboto" panose="02000000000000000000" pitchFamily="2" charset="0"/>
                        </a:rPr>
                        <a:t>Ethical Understanding</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Acting Ethically</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Principled Action</a:t>
                      </a:r>
                      <a:endParaRPr lang="en-AU" sz="2000" b="0">
                        <a:latin typeface="Roboto" panose="02000000000000000000" pitchFamily="2" charset="0"/>
                        <a:ea typeface="Roboto" panose="02000000000000000000" pitchFamily="2" charset="0"/>
                      </a:endParaRPr>
                    </a:p>
                  </a:txBody>
                  <a:tcPr marL="65314" marR="65314" marT="32657" marB="32657"/>
                </a:tc>
                <a:extLst>
                  <a:ext uri="{0D108BD9-81ED-4DB2-BD59-A6C34878D82A}">
                    <a16:rowId xmlns:a16="http://schemas.microsoft.com/office/drawing/2014/main" val="4218773501"/>
                  </a:ext>
                </a:extLst>
              </a:tr>
              <a:tr h="505196">
                <a:tc>
                  <a:txBody>
                    <a:bodyPr/>
                    <a:lstStyle/>
                    <a:p>
                      <a:r>
                        <a:rPr lang="en-US" sz="2000" b="0">
                          <a:latin typeface="Roboto" panose="02000000000000000000" pitchFamily="2" charset="0"/>
                          <a:ea typeface="Roboto" panose="02000000000000000000" pitchFamily="2" charset="0"/>
                        </a:rPr>
                        <a:t>Intercultural Understanding</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Active Citizenship</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sz="2000" b="0">
                          <a:latin typeface="Roboto" panose="02000000000000000000" pitchFamily="2" charset="0"/>
                          <a:ea typeface="Roboto" panose="02000000000000000000" pitchFamily="2" charset="0"/>
                        </a:rPr>
                        <a:t>Collective Engagement</a:t>
                      </a:r>
                      <a:endParaRPr lang="en-AU" sz="2000" b="0">
                        <a:latin typeface="Roboto" panose="02000000000000000000" pitchFamily="2" charset="0"/>
                        <a:ea typeface="Roboto" panose="02000000000000000000" pitchFamily="2" charset="0"/>
                      </a:endParaRPr>
                    </a:p>
                  </a:txBody>
                  <a:tcPr marL="65314" marR="65314" marT="32657" marB="32657"/>
                </a:tc>
                <a:extLst>
                  <a:ext uri="{0D108BD9-81ED-4DB2-BD59-A6C34878D82A}">
                    <a16:rowId xmlns:a16="http://schemas.microsoft.com/office/drawing/2014/main" val="2289272297"/>
                  </a:ext>
                </a:extLst>
              </a:tr>
              <a:tr h="505196">
                <a:tc>
                  <a:txBody>
                    <a:bodyPr/>
                    <a:lstStyle/>
                    <a:p>
                      <a:endParaRPr lang="en-AU" sz="2000" b="0">
                        <a:latin typeface="Roboto" panose="02000000000000000000" pitchFamily="2" charset="0"/>
                        <a:ea typeface="Roboto" panose="02000000000000000000" pitchFamily="2" charset="0"/>
                      </a:endParaRPr>
                    </a:p>
                  </a:txBody>
                  <a:tcPr marL="65314" marR="65314" marT="32657" marB="32657"/>
                </a:tc>
                <a:tc>
                  <a:txBody>
                    <a:bodyPr/>
                    <a:lstStyle/>
                    <a:p>
                      <a:r>
                        <a:rPr lang="en-US" sz="2000" b="0">
                          <a:latin typeface="Roboto" panose="02000000000000000000" pitchFamily="2" charset="0"/>
                          <a:ea typeface="Roboto" panose="02000000000000000000" pitchFamily="2" charset="0"/>
                        </a:rPr>
                        <a:t>Communication</a:t>
                      </a:r>
                      <a:endParaRPr lang="en-AU" sz="2000" b="0">
                        <a:latin typeface="Roboto" panose="02000000000000000000" pitchFamily="2" charset="0"/>
                        <a:ea typeface="Roboto" panose="02000000000000000000" pitchFamily="2" charset="0"/>
                      </a:endParaRPr>
                    </a:p>
                  </a:txBody>
                  <a:tcPr marL="65314" marR="65314" marT="32657" marB="32657"/>
                </a:tc>
                <a:tc>
                  <a:txBody>
                    <a:bodyPr/>
                    <a:lstStyle/>
                    <a:p>
                      <a:endParaRPr lang="en-AU" sz="2000" b="0">
                        <a:latin typeface="Roboto" panose="02000000000000000000" pitchFamily="2" charset="0"/>
                        <a:ea typeface="Roboto" panose="02000000000000000000" pitchFamily="2" charset="0"/>
                      </a:endParaRPr>
                    </a:p>
                  </a:txBody>
                  <a:tcPr marL="65314" marR="65314" marT="32657" marB="32657"/>
                </a:tc>
                <a:extLst>
                  <a:ext uri="{0D108BD9-81ED-4DB2-BD59-A6C34878D82A}">
                    <a16:rowId xmlns:a16="http://schemas.microsoft.com/office/drawing/2014/main" val="1434156460"/>
                  </a:ext>
                </a:extLst>
              </a:tr>
            </a:tbl>
          </a:graphicData>
        </a:graphic>
      </p:graphicFrame>
      <p:sp>
        <p:nvSpPr>
          <p:cNvPr id="4" name="Title 1">
            <a:extLst>
              <a:ext uri="{FF2B5EF4-FFF2-40B4-BE49-F238E27FC236}">
                <a16:creationId xmlns:a16="http://schemas.microsoft.com/office/drawing/2014/main" id="{3E46D4EE-6A6B-1A49-C5BC-31D99B0E2659}"/>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Capabilities alignment</a:t>
            </a:r>
          </a:p>
        </p:txBody>
      </p:sp>
    </p:spTree>
    <p:extLst>
      <p:ext uri="{BB962C8B-B14F-4D97-AF65-F5344CB8AC3E}">
        <p14:creationId xmlns:p14="http://schemas.microsoft.com/office/powerpoint/2010/main" val="89910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81567" y="11388"/>
            <a:ext cx="688340" cy="170815"/>
          </a:xfrm>
          <a:prstGeom prst="rect">
            <a:avLst/>
          </a:prstGeom>
        </p:spPr>
        <p:txBody>
          <a:bodyPr vert="horz" wrap="square" lIns="0" tIns="0" rIns="0" bIns="0" rtlCol="0">
            <a:spAutoFit/>
          </a:bodyPr>
          <a:lstStyle/>
          <a:p>
            <a:pPr marL="0" marR="0" lvl="0" indent="0" algn="l" defTabSz="457200" rtl="0" eaLnBrk="1" fontAlgn="auto" latinLnBrk="0" hangingPunct="1">
              <a:lnSpc>
                <a:spcPts val="1325"/>
              </a:lnSpc>
              <a:spcBef>
                <a:spcPts val="0"/>
              </a:spcBef>
              <a:spcAft>
                <a:spcPts val="0"/>
              </a:spcAft>
              <a:buClrTx/>
              <a:buSzTx/>
              <a:buFontTx/>
              <a:buNone/>
              <a:tabLst/>
              <a:defRPr/>
            </a:pPr>
            <a:r>
              <a:rPr kumimoji="0" sz="1200" b="0" i="0" u="none" strike="noStrike" kern="1200" cap="none" spc="-10" normalizeH="0" baseline="0" noProof="0">
                <a:ln>
                  <a:noFill/>
                </a:ln>
                <a:solidFill>
                  <a:srgbClr val="A80000"/>
                </a:solidFill>
                <a:effectLst/>
                <a:uLnTx/>
                <a:uFillTx/>
                <a:latin typeface="Arial"/>
                <a:ea typeface="+mn-ea"/>
                <a:cs typeface="Arial"/>
              </a:rPr>
              <a:t>OFFICIAL</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1523" y="1523"/>
            <a:ext cx="914400" cy="0"/>
          </a:xfrm>
          <a:custGeom>
            <a:avLst/>
            <a:gdLst/>
            <a:ahLst/>
            <a:cxnLst/>
            <a:rect l="l" t="t" r="r" b="b"/>
            <a:pathLst>
              <a:path w="914400">
                <a:moveTo>
                  <a:pt x="0" y="0"/>
                </a:moveTo>
                <a:lnTo>
                  <a:pt x="914400" y="0"/>
                </a:lnTo>
              </a:path>
            </a:pathLst>
          </a:custGeom>
          <a:ln w="3175">
            <a:solidFill>
              <a:srgbClr val="FA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object 4"/>
          <p:cNvPicPr/>
          <p:nvPr/>
        </p:nvPicPr>
        <p:blipFill>
          <a:blip r:embed="rId3" cstate="print"/>
          <a:stretch>
            <a:fillRect/>
          </a:stretch>
        </p:blipFill>
        <p:spPr>
          <a:xfrm>
            <a:off x="480360" y="1058416"/>
            <a:ext cx="2052690" cy="1679570"/>
          </a:xfrm>
          <a:prstGeom prst="rect">
            <a:avLst/>
          </a:prstGeom>
        </p:spPr>
      </p:pic>
      <p:pic>
        <p:nvPicPr>
          <p:cNvPr id="7" name="object 7"/>
          <p:cNvPicPr/>
          <p:nvPr/>
        </p:nvPicPr>
        <p:blipFill>
          <a:blip r:embed="rId4" cstate="print"/>
          <a:stretch>
            <a:fillRect/>
          </a:stretch>
        </p:blipFill>
        <p:spPr>
          <a:xfrm>
            <a:off x="480360" y="2999341"/>
            <a:ext cx="2052690" cy="1679570"/>
          </a:xfrm>
          <a:prstGeom prst="rect">
            <a:avLst/>
          </a:prstGeom>
        </p:spPr>
      </p:pic>
      <p:pic>
        <p:nvPicPr>
          <p:cNvPr id="8" name="object 8"/>
          <p:cNvPicPr/>
          <p:nvPr/>
        </p:nvPicPr>
        <p:blipFill>
          <a:blip r:embed="rId5" cstate="print"/>
          <a:stretch>
            <a:fillRect/>
          </a:stretch>
        </p:blipFill>
        <p:spPr>
          <a:xfrm>
            <a:off x="8590828" y="1121203"/>
            <a:ext cx="2804576" cy="1045603"/>
          </a:xfrm>
          <a:prstGeom prst="rect">
            <a:avLst/>
          </a:prstGeom>
        </p:spPr>
      </p:pic>
      <p:pic>
        <p:nvPicPr>
          <p:cNvPr id="9" name="object 9"/>
          <p:cNvPicPr/>
          <p:nvPr/>
        </p:nvPicPr>
        <p:blipFill>
          <a:blip r:embed="rId6" cstate="print"/>
          <a:stretch>
            <a:fillRect/>
          </a:stretch>
        </p:blipFill>
        <p:spPr>
          <a:xfrm>
            <a:off x="732705" y="4940266"/>
            <a:ext cx="1548000" cy="1548000"/>
          </a:xfrm>
          <a:prstGeom prst="rect">
            <a:avLst/>
          </a:prstGeom>
        </p:spPr>
      </p:pic>
      <p:sp>
        <p:nvSpPr>
          <p:cNvPr id="10" name="object 10"/>
          <p:cNvSpPr/>
          <p:nvPr/>
        </p:nvSpPr>
        <p:spPr>
          <a:xfrm>
            <a:off x="5449823" y="0"/>
            <a:ext cx="975360" cy="368935"/>
          </a:xfrm>
          <a:custGeom>
            <a:avLst/>
            <a:gdLst/>
            <a:ahLst/>
            <a:cxnLst/>
            <a:rect l="l" t="t" r="r" b="b"/>
            <a:pathLst>
              <a:path w="975360" h="368935">
                <a:moveTo>
                  <a:pt x="975360" y="0"/>
                </a:moveTo>
                <a:lnTo>
                  <a:pt x="0" y="0"/>
                </a:lnTo>
                <a:lnTo>
                  <a:pt x="0" y="368808"/>
                </a:lnTo>
                <a:lnTo>
                  <a:pt x="975360" y="368808"/>
                </a:lnTo>
                <a:lnTo>
                  <a:pt x="97536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A50B853-9650-419E-89B2-EF4A660F7056}"/>
              </a:ext>
            </a:extLst>
          </p:cNvPr>
          <p:cNvPicPr>
            <a:picLocks noChangeAspect="1"/>
          </p:cNvPicPr>
          <p:nvPr/>
        </p:nvPicPr>
        <p:blipFill>
          <a:blip r:embed="rId7"/>
          <a:stretch>
            <a:fillRect/>
          </a:stretch>
        </p:blipFill>
        <p:spPr>
          <a:xfrm>
            <a:off x="4720122" y="5137836"/>
            <a:ext cx="2205470" cy="1152860"/>
          </a:xfrm>
          <a:prstGeom prst="rect">
            <a:avLst/>
          </a:prstGeom>
        </p:spPr>
      </p:pic>
      <p:pic>
        <p:nvPicPr>
          <p:cNvPr id="13" name="Picture 12">
            <a:extLst>
              <a:ext uri="{FF2B5EF4-FFF2-40B4-BE49-F238E27FC236}">
                <a16:creationId xmlns:a16="http://schemas.microsoft.com/office/drawing/2014/main" id="{3EAF99BF-25A4-4104-8A23-CAE363257073}"/>
              </a:ext>
            </a:extLst>
          </p:cNvPr>
          <p:cNvPicPr>
            <a:picLocks noChangeAspect="1"/>
          </p:cNvPicPr>
          <p:nvPr/>
        </p:nvPicPr>
        <p:blipFill>
          <a:blip r:embed="rId8"/>
          <a:stretch>
            <a:fillRect/>
          </a:stretch>
        </p:blipFill>
        <p:spPr>
          <a:xfrm>
            <a:off x="9144674" y="4874482"/>
            <a:ext cx="1696885" cy="1679570"/>
          </a:xfrm>
          <a:prstGeom prst="rect">
            <a:avLst/>
          </a:prstGeom>
        </p:spPr>
      </p:pic>
      <p:pic>
        <p:nvPicPr>
          <p:cNvPr id="15" name="Picture 14">
            <a:extLst>
              <a:ext uri="{FF2B5EF4-FFF2-40B4-BE49-F238E27FC236}">
                <a16:creationId xmlns:a16="http://schemas.microsoft.com/office/drawing/2014/main" id="{07C0FA6C-3CD1-75A4-DF54-3FC7B0485754}"/>
              </a:ext>
            </a:extLst>
          </p:cNvPr>
          <p:cNvPicPr>
            <a:picLocks noChangeAspect="1"/>
          </p:cNvPicPr>
          <p:nvPr/>
        </p:nvPicPr>
        <p:blipFill>
          <a:blip r:embed="rId9"/>
          <a:stretch>
            <a:fillRect/>
          </a:stretch>
        </p:blipFill>
        <p:spPr>
          <a:xfrm>
            <a:off x="8349836" y="2715502"/>
            <a:ext cx="3286561" cy="1610283"/>
          </a:xfrm>
          <a:prstGeom prst="rect">
            <a:avLst/>
          </a:prstGeom>
        </p:spPr>
      </p:pic>
      <p:pic>
        <p:nvPicPr>
          <p:cNvPr id="1026" name="Picture 2" descr="Welcome to our bold new logo – News">
            <a:extLst>
              <a:ext uri="{FF2B5EF4-FFF2-40B4-BE49-F238E27FC236}">
                <a16:creationId xmlns:a16="http://schemas.microsoft.com/office/drawing/2014/main" id="{D1DC40E6-ED1B-53BB-C2B2-81C49CD7E1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6420" y="1121203"/>
            <a:ext cx="395287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U Logo | eAtlas">
            <a:extLst>
              <a:ext uri="{FF2B5EF4-FFF2-40B4-BE49-F238E27FC236}">
                <a16:creationId xmlns:a16="http://schemas.microsoft.com/office/drawing/2014/main" id="{5FE1CE22-B492-F3FE-B234-9F16A9329B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5379" y="3123601"/>
            <a:ext cx="3574956" cy="11643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184BC6E-579F-1543-CD0B-043078D6DAB7}"/>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Our partnerships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EK">
            <a:extLst>
              <a:ext uri="{FF2B5EF4-FFF2-40B4-BE49-F238E27FC236}">
                <a16:creationId xmlns:a16="http://schemas.microsoft.com/office/drawing/2014/main" id="{21EB60A5-A579-C663-FFBD-256B2D2515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1389" y="5001253"/>
            <a:ext cx="1588946" cy="1588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iness SA - South Australia's Chamber of Commerce and Industry | Business  SA">
            <a:extLst>
              <a:ext uri="{FF2B5EF4-FFF2-40B4-BE49-F238E27FC236}">
                <a16:creationId xmlns:a16="http://schemas.microsoft.com/office/drawing/2014/main" id="{1B01E8CE-5C88-9F4B-26B2-7EE0970D93F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93152" y="763697"/>
            <a:ext cx="3251032" cy="11766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olunteering SA &amp; NT Inc. | Alice Springs, NT | White Pages®">
            <a:extLst>
              <a:ext uri="{FF2B5EF4-FFF2-40B4-BE49-F238E27FC236}">
                <a16:creationId xmlns:a16="http://schemas.microsoft.com/office/drawing/2014/main" id="{F26754BB-8DC8-434A-EFF6-7C8D8C9DEC6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21037" y="763697"/>
            <a:ext cx="3520438" cy="712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epartment for Innovation and Skills (@DeptInnovSkills) / Twitter">
            <a:extLst>
              <a:ext uri="{FF2B5EF4-FFF2-40B4-BE49-F238E27FC236}">
                <a16:creationId xmlns:a16="http://schemas.microsoft.com/office/drawing/2014/main" id="{8F6E1281-799C-4B30-B3E2-F10343A4B5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3"/>
          <a:stretch/>
        </p:blipFill>
        <p:spPr bwMode="auto">
          <a:xfrm>
            <a:off x="1548981" y="763697"/>
            <a:ext cx="1593763" cy="15889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outh Volunteer Army - Volunteering Tasmania">
            <a:extLst>
              <a:ext uri="{FF2B5EF4-FFF2-40B4-BE49-F238E27FC236}">
                <a16:creationId xmlns:a16="http://schemas.microsoft.com/office/drawing/2014/main" id="{08C9D91F-BDD9-9281-A489-867521F0307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32977" y="2579676"/>
            <a:ext cx="3225770" cy="1365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ACA93B-5A24-1667-1573-FF90F284FC9B}"/>
              </a:ext>
            </a:extLst>
          </p:cNvPr>
          <p:cNvSpPr txBox="1"/>
          <p:nvPr/>
        </p:nvSpPr>
        <p:spPr>
          <a:xfrm>
            <a:off x="4064110" y="3452536"/>
            <a:ext cx="6465287" cy="230936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Business &amp; Industry Connections</a:t>
            </a:r>
          </a:p>
        </p:txBody>
      </p:sp>
      <p:pic>
        <p:nvPicPr>
          <p:cNvPr id="3" name="object 4">
            <a:extLst>
              <a:ext uri="{FF2B5EF4-FFF2-40B4-BE49-F238E27FC236}">
                <a16:creationId xmlns:a16="http://schemas.microsoft.com/office/drawing/2014/main" id="{6092B2D5-C03E-4385-D9F0-8949B74B2AA6}"/>
              </a:ext>
            </a:extLst>
          </p:cNvPr>
          <p:cNvPicPr/>
          <p:nvPr/>
        </p:nvPicPr>
        <p:blipFill>
          <a:blip r:embed="rId8" cstate="print"/>
          <a:stretch>
            <a:fillRect/>
          </a:stretch>
        </p:blipFill>
        <p:spPr>
          <a:xfrm>
            <a:off x="4474080" y="2428762"/>
            <a:ext cx="2889176" cy="1337283"/>
          </a:xfrm>
          <a:prstGeom prst="rect">
            <a:avLst/>
          </a:prstGeom>
        </p:spPr>
      </p:pic>
      <p:pic>
        <p:nvPicPr>
          <p:cNvPr id="4" name="object 5">
            <a:extLst>
              <a:ext uri="{FF2B5EF4-FFF2-40B4-BE49-F238E27FC236}">
                <a16:creationId xmlns:a16="http://schemas.microsoft.com/office/drawing/2014/main" id="{B3DE4FA6-E0FA-45BE-0E2F-8B859DBAD064}"/>
              </a:ext>
            </a:extLst>
          </p:cNvPr>
          <p:cNvPicPr/>
          <p:nvPr/>
        </p:nvPicPr>
        <p:blipFill>
          <a:blip r:embed="rId9" cstate="print"/>
          <a:stretch>
            <a:fillRect/>
          </a:stretch>
        </p:blipFill>
        <p:spPr>
          <a:xfrm>
            <a:off x="8559593" y="2005083"/>
            <a:ext cx="2243327" cy="1652015"/>
          </a:xfrm>
          <a:prstGeom prst="rect">
            <a:avLst/>
          </a:prstGeom>
        </p:spPr>
      </p:pic>
      <p:sp>
        <p:nvSpPr>
          <p:cNvPr id="5" name="object 6">
            <a:extLst>
              <a:ext uri="{FF2B5EF4-FFF2-40B4-BE49-F238E27FC236}">
                <a16:creationId xmlns:a16="http://schemas.microsoft.com/office/drawing/2014/main" id="{8CBB790D-4691-EF9F-F273-113665EFD338}"/>
              </a:ext>
            </a:extLst>
          </p:cNvPr>
          <p:cNvSpPr/>
          <p:nvPr/>
        </p:nvSpPr>
        <p:spPr>
          <a:xfrm>
            <a:off x="8386763" y="4185596"/>
            <a:ext cx="2588987" cy="516567"/>
          </a:xfrm>
          <a:custGeom>
            <a:avLst/>
            <a:gdLst/>
            <a:ahLst/>
            <a:cxnLst/>
            <a:rect l="l" t="t" r="r" b="b"/>
            <a:pathLst>
              <a:path w="4119879" h="1536700">
                <a:moveTo>
                  <a:pt x="205287" y="1524000"/>
                </a:moveTo>
                <a:lnTo>
                  <a:pt x="0" y="1524000"/>
                </a:lnTo>
                <a:lnTo>
                  <a:pt x="233562" y="800100"/>
                </a:lnTo>
                <a:lnTo>
                  <a:pt x="233562" y="0"/>
                </a:lnTo>
                <a:lnTo>
                  <a:pt x="1148282" y="0"/>
                </a:lnTo>
                <a:lnTo>
                  <a:pt x="1148282" y="25400"/>
                </a:lnTo>
                <a:lnTo>
                  <a:pt x="266183" y="25400"/>
                </a:lnTo>
                <a:lnTo>
                  <a:pt x="266183" y="698500"/>
                </a:lnTo>
                <a:lnTo>
                  <a:pt x="470602" y="698500"/>
                </a:lnTo>
                <a:lnTo>
                  <a:pt x="361439" y="1028700"/>
                </a:lnTo>
                <a:lnTo>
                  <a:pt x="625354" y="1028700"/>
                </a:lnTo>
                <a:lnTo>
                  <a:pt x="544536" y="1104900"/>
                </a:lnTo>
                <a:lnTo>
                  <a:pt x="575419" y="1168400"/>
                </a:lnTo>
                <a:lnTo>
                  <a:pt x="4119866" y="1168400"/>
                </a:lnTo>
                <a:lnTo>
                  <a:pt x="4119866" y="1193800"/>
                </a:lnTo>
                <a:lnTo>
                  <a:pt x="308366" y="1193800"/>
                </a:lnTo>
                <a:lnTo>
                  <a:pt x="205287" y="1524000"/>
                </a:lnTo>
                <a:close/>
              </a:path>
              <a:path w="4119879" h="1536700">
                <a:moveTo>
                  <a:pt x="1256575" y="698500"/>
                </a:moveTo>
                <a:lnTo>
                  <a:pt x="1223903" y="698500"/>
                </a:lnTo>
                <a:lnTo>
                  <a:pt x="1223903" y="0"/>
                </a:lnTo>
                <a:lnTo>
                  <a:pt x="2138673" y="0"/>
                </a:lnTo>
                <a:lnTo>
                  <a:pt x="2138673" y="25400"/>
                </a:lnTo>
                <a:lnTo>
                  <a:pt x="1256575" y="25400"/>
                </a:lnTo>
                <a:lnTo>
                  <a:pt x="1256575" y="698500"/>
                </a:lnTo>
                <a:close/>
              </a:path>
              <a:path w="4119879" h="1536700">
                <a:moveTo>
                  <a:pt x="1969842" y="1168400"/>
                </a:moveTo>
                <a:lnTo>
                  <a:pt x="1747170" y="1168400"/>
                </a:lnTo>
                <a:lnTo>
                  <a:pt x="1893351" y="698500"/>
                </a:lnTo>
                <a:lnTo>
                  <a:pt x="2214295" y="698500"/>
                </a:lnTo>
                <a:lnTo>
                  <a:pt x="2214295" y="0"/>
                </a:lnTo>
                <a:lnTo>
                  <a:pt x="3129014" y="0"/>
                </a:lnTo>
                <a:lnTo>
                  <a:pt x="3129014" y="25400"/>
                </a:lnTo>
                <a:lnTo>
                  <a:pt x="2246456" y="25400"/>
                </a:lnTo>
                <a:lnTo>
                  <a:pt x="2246456" y="876300"/>
                </a:lnTo>
                <a:lnTo>
                  <a:pt x="2059064" y="876300"/>
                </a:lnTo>
                <a:lnTo>
                  <a:pt x="1969842" y="1168400"/>
                </a:lnTo>
                <a:close/>
              </a:path>
              <a:path w="4119879" h="1536700">
                <a:moveTo>
                  <a:pt x="3442187" y="838200"/>
                </a:moveTo>
                <a:lnTo>
                  <a:pt x="3129014" y="838200"/>
                </a:lnTo>
                <a:lnTo>
                  <a:pt x="3146450" y="812800"/>
                </a:lnTo>
                <a:lnTo>
                  <a:pt x="3155551" y="800100"/>
                </a:lnTo>
                <a:lnTo>
                  <a:pt x="3164703" y="800100"/>
                </a:lnTo>
                <a:lnTo>
                  <a:pt x="3174265" y="787400"/>
                </a:lnTo>
                <a:lnTo>
                  <a:pt x="3184235" y="774700"/>
                </a:lnTo>
                <a:lnTo>
                  <a:pt x="3194717" y="774700"/>
                </a:lnTo>
                <a:lnTo>
                  <a:pt x="3205147" y="762000"/>
                </a:lnTo>
                <a:lnTo>
                  <a:pt x="3205147" y="0"/>
                </a:lnTo>
                <a:lnTo>
                  <a:pt x="4119866" y="0"/>
                </a:lnTo>
                <a:lnTo>
                  <a:pt x="4119866" y="25400"/>
                </a:lnTo>
                <a:lnTo>
                  <a:pt x="3237410" y="25400"/>
                </a:lnTo>
                <a:lnTo>
                  <a:pt x="3237410" y="736600"/>
                </a:lnTo>
                <a:lnTo>
                  <a:pt x="3914579" y="736600"/>
                </a:lnTo>
                <a:lnTo>
                  <a:pt x="3919845" y="749300"/>
                </a:lnTo>
                <a:lnTo>
                  <a:pt x="3924191" y="749300"/>
                </a:lnTo>
                <a:lnTo>
                  <a:pt x="3928077" y="762000"/>
                </a:lnTo>
                <a:lnTo>
                  <a:pt x="3932014" y="762000"/>
                </a:lnTo>
                <a:lnTo>
                  <a:pt x="3938099" y="774700"/>
                </a:lnTo>
                <a:lnTo>
                  <a:pt x="3940706" y="787400"/>
                </a:lnTo>
                <a:lnTo>
                  <a:pt x="3942905" y="787400"/>
                </a:lnTo>
                <a:lnTo>
                  <a:pt x="3945052" y="800100"/>
                </a:lnTo>
                <a:lnTo>
                  <a:pt x="3948529" y="812800"/>
                </a:lnTo>
                <a:lnTo>
                  <a:pt x="3496998" y="812800"/>
                </a:lnTo>
                <a:lnTo>
                  <a:pt x="3482631" y="825500"/>
                </a:lnTo>
                <a:lnTo>
                  <a:pt x="3455225" y="825500"/>
                </a:lnTo>
                <a:lnTo>
                  <a:pt x="3442187" y="838200"/>
                </a:lnTo>
                <a:close/>
              </a:path>
              <a:path w="4119879" h="1536700">
                <a:moveTo>
                  <a:pt x="1532320" y="1168400"/>
                </a:moveTo>
                <a:lnTo>
                  <a:pt x="975564" y="1168400"/>
                </a:lnTo>
                <a:lnTo>
                  <a:pt x="980370" y="1155700"/>
                </a:lnTo>
                <a:lnTo>
                  <a:pt x="1102162" y="774700"/>
                </a:lnTo>
                <a:lnTo>
                  <a:pt x="1115200" y="736600"/>
                </a:lnTo>
                <a:lnTo>
                  <a:pt x="1115200" y="25400"/>
                </a:lnTo>
                <a:lnTo>
                  <a:pt x="1148282" y="25400"/>
                </a:lnTo>
                <a:lnTo>
                  <a:pt x="1148282" y="698500"/>
                </a:lnTo>
                <a:lnTo>
                  <a:pt x="1605846" y="698500"/>
                </a:lnTo>
                <a:lnTo>
                  <a:pt x="1614538" y="711200"/>
                </a:lnTo>
                <a:lnTo>
                  <a:pt x="1646750" y="711200"/>
                </a:lnTo>
                <a:lnTo>
                  <a:pt x="1654164" y="723900"/>
                </a:lnTo>
                <a:lnTo>
                  <a:pt x="1668480" y="723900"/>
                </a:lnTo>
                <a:lnTo>
                  <a:pt x="1675434" y="736600"/>
                </a:lnTo>
                <a:lnTo>
                  <a:pt x="1688063" y="736600"/>
                </a:lnTo>
                <a:lnTo>
                  <a:pt x="1693738" y="749300"/>
                </a:lnTo>
                <a:lnTo>
                  <a:pt x="1699363" y="749300"/>
                </a:lnTo>
                <a:lnTo>
                  <a:pt x="1706317" y="762000"/>
                </a:lnTo>
                <a:lnTo>
                  <a:pt x="1712401" y="774700"/>
                </a:lnTo>
                <a:lnTo>
                  <a:pt x="1717616" y="774700"/>
                </a:lnTo>
                <a:lnTo>
                  <a:pt x="1722423" y="787400"/>
                </a:lnTo>
                <a:lnTo>
                  <a:pt x="1726769" y="800100"/>
                </a:lnTo>
                <a:lnTo>
                  <a:pt x="1729836" y="812800"/>
                </a:lnTo>
                <a:lnTo>
                  <a:pt x="1732853" y="825500"/>
                </a:lnTo>
                <a:lnTo>
                  <a:pt x="1305302" y="825500"/>
                </a:lnTo>
                <a:lnTo>
                  <a:pt x="1276567" y="927100"/>
                </a:lnTo>
                <a:lnTo>
                  <a:pt x="1264858" y="965200"/>
                </a:lnTo>
                <a:lnTo>
                  <a:pt x="1239600" y="1054100"/>
                </a:lnTo>
                <a:lnTo>
                  <a:pt x="1678042" y="1054100"/>
                </a:lnTo>
                <a:lnTo>
                  <a:pt x="1672366" y="1066800"/>
                </a:lnTo>
                <a:lnTo>
                  <a:pt x="1666282" y="1079500"/>
                </a:lnTo>
                <a:lnTo>
                  <a:pt x="1659737" y="1079500"/>
                </a:lnTo>
                <a:lnTo>
                  <a:pt x="1653192" y="1092200"/>
                </a:lnTo>
                <a:lnTo>
                  <a:pt x="1646290" y="1092200"/>
                </a:lnTo>
                <a:lnTo>
                  <a:pt x="1639336" y="1104900"/>
                </a:lnTo>
                <a:lnTo>
                  <a:pt x="1631922" y="1104900"/>
                </a:lnTo>
                <a:lnTo>
                  <a:pt x="1624099" y="1117600"/>
                </a:lnTo>
                <a:lnTo>
                  <a:pt x="1616276" y="1117600"/>
                </a:lnTo>
                <a:lnTo>
                  <a:pt x="1607993" y="1130300"/>
                </a:lnTo>
                <a:lnTo>
                  <a:pt x="1599301" y="1130300"/>
                </a:lnTo>
                <a:lnTo>
                  <a:pt x="1590609" y="1143000"/>
                </a:lnTo>
                <a:lnTo>
                  <a:pt x="1572304" y="1143000"/>
                </a:lnTo>
                <a:lnTo>
                  <a:pt x="1562743" y="1155700"/>
                </a:lnTo>
                <a:lnTo>
                  <a:pt x="1542751" y="1155700"/>
                </a:lnTo>
                <a:lnTo>
                  <a:pt x="1532320" y="1168400"/>
                </a:lnTo>
                <a:close/>
              </a:path>
              <a:path w="4119879" h="1536700">
                <a:moveTo>
                  <a:pt x="2138673" y="698500"/>
                </a:moveTo>
                <a:lnTo>
                  <a:pt x="2105592" y="698500"/>
                </a:lnTo>
                <a:lnTo>
                  <a:pt x="2105592" y="25400"/>
                </a:lnTo>
                <a:lnTo>
                  <a:pt x="2138673" y="25400"/>
                </a:lnTo>
                <a:lnTo>
                  <a:pt x="2138673" y="698500"/>
                </a:lnTo>
                <a:close/>
              </a:path>
              <a:path w="4119879" h="1536700">
                <a:moveTo>
                  <a:pt x="3237308" y="1168400"/>
                </a:moveTo>
                <a:lnTo>
                  <a:pt x="2968926" y="1168400"/>
                </a:lnTo>
                <a:lnTo>
                  <a:pt x="2969795" y="1155700"/>
                </a:lnTo>
                <a:lnTo>
                  <a:pt x="2972454" y="1143000"/>
                </a:lnTo>
                <a:lnTo>
                  <a:pt x="2975879" y="1130300"/>
                </a:lnTo>
                <a:lnTo>
                  <a:pt x="2982424" y="1104900"/>
                </a:lnTo>
                <a:lnTo>
                  <a:pt x="2985850" y="1092200"/>
                </a:lnTo>
                <a:lnTo>
                  <a:pt x="2989838" y="1079500"/>
                </a:lnTo>
                <a:lnTo>
                  <a:pt x="2994133" y="1054100"/>
                </a:lnTo>
                <a:lnTo>
                  <a:pt x="3010239" y="1016000"/>
                </a:lnTo>
                <a:lnTo>
                  <a:pt x="3038105" y="965200"/>
                </a:lnTo>
                <a:lnTo>
                  <a:pt x="3046797" y="939800"/>
                </a:lnTo>
                <a:lnTo>
                  <a:pt x="3055489" y="927100"/>
                </a:lnTo>
                <a:lnTo>
                  <a:pt x="3064590" y="914400"/>
                </a:lnTo>
                <a:lnTo>
                  <a:pt x="3074663" y="901700"/>
                </a:lnTo>
                <a:lnTo>
                  <a:pt x="3084633" y="889000"/>
                </a:lnTo>
                <a:lnTo>
                  <a:pt x="3095473" y="876300"/>
                </a:lnTo>
                <a:lnTo>
                  <a:pt x="3095827" y="749300"/>
                </a:lnTo>
                <a:lnTo>
                  <a:pt x="3095933" y="25400"/>
                </a:lnTo>
                <a:lnTo>
                  <a:pt x="3129014" y="25400"/>
                </a:lnTo>
                <a:lnTo>
                  <a:pt x="3129014" y="838200"/>
                </a:lnTo>
                <a:lnTo>
                  <a:pt x="3429558" y="838200"/>
                </a:lnTo>
                <a:lnTo>
                  <a:pt x="3417389" y="850900"/>
                </a:lnTo>
                <a:lnTo>
                  <a:pt x="3405220" y="850900"/>
                </a:lnTo>
                <a:lnTo>
                  <a:pt x="3393920" y="863600"/>
                </a:lnTo>
                <a:lnTo>
                  <a:pt x="3383029" y="876300"/>
                </a:lnTo>
                <a:lnTo>
                  <a:pt x="3372138" y="876300"/>
                </a:lnTo>
                <a:lnTo>
                  <a:pt x="3352147" y="901700"/>
                </a:lnTo>
                <a:lnTo>
                  <a:pt x="3342585" y="914400"/>
                </a:lnTo>
                <a:lnTo>
                  <a:pt x="3333433" y="914400"/>
                </a:lnTo>
                <a:lnTo>
                  <a:pt x="3308635" y="952500"/>
                </a:lnTo>
                <a:lnTo>
                  <a:pt x="3301272" y="965200"/>
                </a:lnTo>
                <a:lnTo>
                  <a:pt x="3294318" y="977900"/>
                </a:lnTo>
                <a:lnTo>
                  <a:pt x="3287313" y="990600"/>
                </a:lnTo>
                <a:lnTo>
                  <a:pt x="3281280" y="1003300"/>
                </a:lnTo>
                <a:lnTo>
                  <a:pt x="3275196" y="1016000"/>
                </a:lnTo>
                <a:lnTo>
                  <a:pt x="3269520" y="1028700"/>
                </a:lnTo>
                <a:lnTo>
                  <a:pt x="3264254" y="1041400"/>
                </a:lnTo>
                <a:lnTo>
                  <a:pt x="3259499" y="1054100"/>
                </a:lnTo>
                <a:lnTo>
                  <a:pt x="3255153" y="1066800"/>
                </a:lnTo>
                <a:lnTo>
                  <a:pt x="3251267" y="1079500"/>
                </a:lnTo>
                <a:lnTo>
                  <a:pt x="3247330" y="1092200"/>
                </a:lnTo>
                <a:lnTo>
                  <a:pt x="3242114" y="1117600"/>
                </a:lnTo>
                <a:lnTo>
                  <a:pt x="3239916" y="1130300"/>
                </a:lnTo>
                <a:lnTo>
                  <a:pt x="3237308" y="1143000"/>
                </a:lnTo>
                <a:lnTo>
                  <a:pt x="3237308" y="1168400"/>
                </a:lnTo>
                <a:close/>
              </a:path>
              <a:path w="4119879" h="1536700">
                <a:moveTo>
                  <a:pt x="4119866" y="1168400"/>
                </a:moveTo>
                <a:lnTo>
                  <a:pt x="4087706" y="1168400"/>
                </a:lnTo>
                <a:lnTo>
                  <a:pt x="4087706" y="25400"/>
                </a:lnTo>
                <a:lnTo>
                  <a:pt x="4119866" y="25400"/>
                </a:lnTo>
                <a:lnTo>
                  <a:pt x="4119866" y="1168400"/>
                </a:lnTo>
                <a:close/>
              </a:path>
              <a:path w="4119879" h="1536700">
                <a:moveTo>
                  <a:pt x="3725806" y="660400"/>
                </a:moveTo>
                <a:lnTo>
                  <a:pt x="3507480" y="660400"/>
                </a:lnTo>
                <a:lnTo>
                  <a:pt x="3530540" y="647700"/>
                </a:lnTo>
                <a:lnTo>
                  <a:pt x="3690168" y="647700"/>
                </a:lnTo>
                <a:lnTo>
                  <a:pt x="3725806" y="660400"/>
                </a:lnTo>
                <a:close/>
              </a:path>
              <a:path w="4119879" h="1536700">
                <a:moveTo>
                  <a:pt x="3790230" y="673100"/>
                </a:moveTo>
                <a:lnTo>
                  <a:pt x="3423524" y="673100"/>
                </a:lnTo>
                <a:lnTo>
                  <a:pt x="3435744" y="660400"/>
                </a:lnTo>
                <a:lnTo>
                  <a:pt x="3779748" y="660400"/>
                </a:lnTo>
                <a:lnTo>
                  <a:pt x="3790230" y="673100"/>
                </a:lnTo>
                <a:close/>
              </a:path>
              <a:path w="4119879" h="1536700">
                <a:moveTo>
                  <a:pt x="3828015" y="685800"/>
                </a:moveTo>
                <a:lnTo>
                  <a:pt x="3373519" y="685800"/>
                </a:lnTo>
                <a:lnTo>
                  <a:pt x="3386148" y="673100"/>
                </a:lnTo>
                <a:lnTo>
                  <a:pt x="3818914" y="673100"/>
                </a:lnTo>
                <a:lnTo>
                  <a:pt x="3828015" y="685800"/>
                </a:lnTo>
                <a:close/>
              </a:path>
              <a:path w="4119879" h="1536700">
                <a:moveTo>
                  <a:pt x="3853734" y="698500"/>
                </a:moveTo>
                <a:lnTo>
                  <a:pt x="3336092" y="698500"/>
                </a:lnTo>
                <a:lnTo>
                  <a:pt x="3348312" y="685800"/>
                </a:lnTo>
                <a:lnTo>
                  <a:pt x="3845451" y="685800"/>
                </a:lnTo>
                <a:lnTo>
                  <a:pt x="3853734" y="698500"/>
                </a:lnTo>
                <a:close/>
              </a:path>
              <a:path w="4119879" h="1536700">
                <a:moveTo>
                  <a:pt x="625354" y="1028700"/>
                </a:moveTo>
                <a:lnTo>
                  <a:pt x="361439" y="1028700"/>
                </a:lnTo>
                <a:lnTo>
                  <a:pt x="698489" y="698500"/>
                </a:lnTo>
                <a:lnTo>
                  <a:pt x="975564" y="698500"/>
                </a:lnTo>
                <a:lnTo>
                  <a:pt x="625354" y="1028700"/>
                </a:lnTo>
                <a:close/>
              </a:path>
              <a:path w="4119879" h="1536700">
                <a:moveTo>
                  <a:pt x="2493977" y="1168400"/>
                </a:moveTo>
                <a:lnTo>
                  <a:pt x="2269976" y="1168400"/>
                </a:lnTo>
                <a:lnTo>
                  <a:pt x="2591431" y="698500"/>
                </a:lnTo>
                <a:lnTo>
                  <a:pt x="2950672" y="698500"/>
                </a:lnTo>
                <a:lnTo>
                  <a:pt x="2907474" y="889000"/>
                </a:lnTo>
                <a:lnTo>
                  <a:pt x="2687147" y="889000"/>
                </a:lnTo>
                <a:lnTo>
                  <a:pt x="2493977" y="1168400"/>
                </a:lnTo>
                <a:close/>
              </a:path>
              <a:path w="4119879" h="1536700">
                <a:moveTo>
                  <a:pt x="3876793" y="711200"/>
                </a:moveTo>
                <a:lnTo>
                  <a:pt x="3298715" y="711200"/>
                </a:lnTo>
                <a:lnTo>
                  <a:pt x="3310884" y="698500"/>
                </a:lnTo>
                <a:lnTo>
                  <a:pt x="3869380" y="698500"/>
                </a:lnTo>
                <a:lnTo>
                  <a:pt x="3876793" y="711200"/>
                </a:lnTo>
                <a:close/>
              </a:path>
              <a:path w="4119879" h="1536700">
                <a:moveTo>
                  <a:pt x="3908954" y="736600"/>
                </a:moveTo>
                <a:lnTo>
                  <a:pt x="3249579" y="736600"/>
                </a:lnTo>
                <a:lnTo>
                  <a:pt x="3273917" y="723900"/>
                </a:lnTo>
                <a:lnTo>
                  <a:pt x="3286086" y="711200"/>
                </a:lnTo>
                <a:lnTo>
                  <a:pt x="3883696" y="711200"/>
                </a:lnTo>
                <a:lnTo>
                  <a:pt x="3890650" y="723900"/>
                </a:lnTo>
                <a:lnTo>
                  <a:pt x="3903330" y="723900"/>
                </a:lnTo>
                <a:lnTo>
                  <a:pt x="3908954" y="736600"/>
                </a:lnTo>
                <a:close/>
              </a:path>
              <a:path w="4119879" h="1536700">
                <a:moveTo>
                  <a:pt x="3941575" y="927100"/>
                </a:moveTo>
                <a:lnTo>
                  <a:pt x="3685822" y="927100"/>
                </a:lnTo>
                <a:lnTo>
                  <a:pt x="3686691" y="914400"/>
                </a:lnTo>
                <a:lnTo>
                  <a:pt x="3686691" y="901700"/>
                </a:lnTo>
                <a:lnTo>
                  <a:pt x="3686231" y="889000"/>
                </a:lnTo>
                <a:lnTo>
                  <a:pt x="3684902" y="889000"/>
                </a:lnTo>
                <a:lnTo>
                  <a:pt x="3683572" y="876300"/>
                </a:lnTo>
                <a:lnTo>
                  <a:pt x="3681834" y="876300"/>
                </a:lnTo>
                <a:lnTo>
                  <a:pt x="3679687" y="863600"/>
                </a:lnTo>
                <a:lnTo>
                  <a:pt x="3674471" y="863600"/>
                </a:lnTo>
                <a:lnTo>
                  <a:pt x="3671455" y="850900"/>
                </a:lnTo>
                <a:lnTo>
                  <a:pt x="3664041" y="850900"/>
                </a:lnTo>
                <a:lnTo>
                  <a:pt x="3660104" y="838200"/>
                </a:lnTo>
                <a:lnTo>
                  <a:pt x="3651412" y="838200"/>
                </a:lnTo>
                <a:lnTo>
                  <a:pt x="3646656" y="825500"/>
                </a:lnTo>
                <a:lnTo>
                  <a:pt x="3626153" y="825500"/>
                </a:lnTo>
                <a:lnTo>
                  <a:pt x="3614905" y="812800"/>
                </a:lnTo>
                <a:lnTo>
                  <a:pt x="3949398" y="812800"/>
                </a:lnTo>
                <a:lnTo>
                  <a:pt x="3950728" y="825500"/>
                </a:lnTo>
                <a:lnTo>
                  <a:pt x="3952006" y="838200"/>
                </a:lnTo>
                <a:lnTo>
                  <a:pt x="3952415" y="850900"/>
                </a:lnTo>
                <a:lnTo>
                  <a:pt x="3950677" y="876300"/>
                </a:lnTo>
                <a:lnTo>
                  <a:pt x="3948989" y="889000"/>
                </a:lnTo>
                <a:lnTo>
                  <a:pt x="3945461" y="901700"/>
                </a:lnTo>
                <a:lnTo>
                  <a:pt x="3941575" y="927100"/>
                </a:lnTo>
                <a:close/>
              </a:path>
              <a:path w="4119879" h="1536700">
                <a:moveTo>
                  <a:pt x="1693687" y="1041400"/>
                </a:moveTo>
                <a:lnTo>
                  <a:pt x="1436196" y="1041400"/>
                </a:lnTo>
                <a:lnTo>
                  <a:pt x="1441871" y="1028700"/>
                </a:lnTo>
                <a:lnTo>
                  <a:pt x="1457517" y="1028700"/>
                </a:lnTo>
                <a:lnTo>
                  <a:pt x="1462272" y="1016000"/>
                </a:lnTo>
                <a:lnTo>
                  <a:pt x="1474901" y="1016000"/>
                </a:lnTo>
                <a:lnTo>
                  <a:pt x="1482724" y="1003300"/>
                </a:lnTo>
                <a:lnTo>
                  <a:pt x="1486201" y="990600"/>
                </a:lnTo>
                <a:lnTo>
                  <a:pt x="1492337" y="990600"/>
                </a:lnTo>
                <a:lnTo>
                  <a:pt x="1509261" y="952500"/>
                </a:lnTo>
                <a:lnTo>
                  <a:pt x="1522759" y="914400"/>
                </a:lnTo>
                <a:lnTo>
                  <a:pt x="1524088" y="901700"/>
                </a:lnTo>
                <a:lnTo>
                  <a:pt x="1525367" y="901700"/>
                </a:lnTo>
                <a:lnTo>
                  <a:pt x="1525776" y="889000"/>
                </a:lnTo>
                <a:lnTo>
                  <a:pt x="1526236" y="889000"/>
                </a:lnTo>
                <a:lnTo>
                  <a:pt x="1526236" y="876300"/>
                </a:lnTo>
                <a:lnTo>
                  <a:pt x="1525776" y="863600"/>
                </a:lnTo>
                <a:lnTo>
                  <a:pt x="1521890" y="863600"/>
                </a:lnTo>
                <a:lnTo>
                  <a:pt x="1520151" y="850900"/>
                </a:lnTo>
                <a:lnTo>
                  <a:pt x="1514476" y="850900"/>
                </a:lnTo>
                <a:lnTo>
                  <a:pt x="1510130" y="838200"/>
                </a:lnTo>
                <a:lnTo>
                  <a:pt x="1487121" y="838200"/>
                </a:lnTo>
                <a:lnTo>
                  <a:pt x="1479707" y="825500"/>
                </a:lnTo>
                <a:lnTo>
                  <a:pt x="1734643" y="825500"/>
                </a:lnTo>
                <a:lnTo>
                  <a:pt x="1736330" y="838200"/>
                </a:lnTo>
                <a:lnTo>
                  <a:pt x="1736739" y="850900"/>
                </a:lnTo>
                <a:lnTo>
                  <a:pt x="1737199" y="863600"/>
                </a:lnTo>
                <a:lnTo>
                  <a:pt x="1736739" y="876300"/>
                </a:lnTo>
                <a:lnTo>
                  <a:pt x="1735461" y="889000"/>
                </a:lnTo>
                <a:lnTo>
                  <a:pt x="1733722" y="914400"/>
                </a:lnTo>
                <a:lnTo>
                  <a:pt x="1731064" y="927100"/>
                </a:lnTo>
                <a:lnTo>
                  <a:pt x="1728047" y="939800"/>
                </a:lnTo>
                <a:lnTo>
                  <a:pt x="1725899" y="952500"/>
                </a:lnTo>
                <a:lnTo>
                  <a:pt x="1723701" y="965200"/>
                </a:lnTo>
                <a:lnTo>
                  <a:pt x="1720684" y="965200"/>
                </a:lnTo>
                <a:lnTo>
                  <a:pt x="1718076" y="977900"/>
                </a:lnTo>
                <a:lnTo>
                  <a:pt x="1714548" y="990600"/>
                </a:lnTo>
                <a:lnTo>
                  <a:pt x="1711123" y="1003300"/>
                </a:lnTo>
                <a:lnTo>
                  <a:pt x="1707186" y="1003300"/>
                </a:lnTo>
                <a:lnTo>
                  <a:pt x="1702840" y="1016000"/>
                </a:lnTo>
                <a:lnTo>
                  <a:pt x="1698442" y="1028700"/>
                </a:lnTo>
                <a:lnTo>
                  <a:pt x="1693687" y="1041400"/>
                </a:lnTo>
                <a:close/>
              </a:path>
              <a:path w="4119879" h="1536700">
                <a:moveTo>
                  <a:pt x="2246456" y="1168400"/>
                </a:moveTo>
                <a:lnTo>
                  <a:pt x="2062541" y="1168400"/>
                </a:lnTo>
                <a:lnTo>
                  <a:pt x="2059064" y="876300"/>
                </a:lnTo>
                <a:lnTo>
                  <a:pt x="2246456" y="876300"/>
                </a:lnTo>
                <a:lnTo>
                  <a:pt x="2246456" y="1168400"/>
                </a:lnTo>
                <a:close/>
              </a:path>
              <a:path w="4119879" h="1536700">
                <a:moveTo>
                  <a:pt x="2844117" y="1168400"/>
                </a:moveTo>
                <a:lnTo>
                  <a:pt x="2621445" y="1168400"/>
                </a:lnTo>
                <a:lnTo>
                  <a:pt x="2687147" y="889000"/>
                </a:lnTo>
                <a:lnTo>
                  <a:pt x="2907474" y="889000"/>
                </a:lnTo>
                <a:lnTo>
                  <a:pt x="2844117" y="1168400"/>
                </a:lnTo>
                <a:close/>
              </a:path>
              <a:path w="4119879" h="1536700">
                <a:moveTo>
                  <a:pt x="1683666" y="1054100"/>
                </a:moveTo>
                <a:lnTo>
                  <a:pt x="1403114" y="1054100"/>
                </a:lnTo>
                <a:lnTo>
                  <a:pt x="1410528" y="1041400"/>
                </a:lnTo>
                <a:lnTo>
                  <a:pt x="1688881" y="1041400"/>
                </a:lnTo>
                <a:lnTo>
                  <a:pt x="1683666" y="1054100"/>
                </a:lnTo>
                <a:close/>
              </a:path>
              <a:path w="4119879" h="1536700">
                <a:moveTo>
                  <a:pt x="3873675" y="1168400"/>
                </a:moveTo>
                <a:lnTo>
                  <a:pt x="3444794" y="1168400"/>
                </a:lnTo>
                <a:lnTo>
                  <a:pt x="3480074" y="1041400"/>
                </a:lnTo>
                <a:lnTo>
                  <a:pt x="3908903" y="1041400"/>
                </a:lnTo>
                <a:lnTo>
                  <a:pt x="3873675" y="1168400"/>
                </a:lnTo>
                <a:close/>
              </a:path>
              <a:path w="4119879" h="1536700">
                <a:moveTo>
                  <a:pt x="756317" y="1524000"/>
                </a:moveTo>
                <a:lnTo>
                  <a:pt x="508438" y="1524000"/>
                </a:lnTo>
                <a:lnTo>
                  <a:pt x="337970" y="1193800"/>
                </a:lnTo>
                <a:lnTo>
                  <a:pt x="591116" y="1193800"/>
                </a:lnTo>
                <a:lnTo>
                  <a:pt x="756317" y="1524000"/>
                </a:lnTo>
                <a:close/>
              </a:path>
              <a:path w="4119879" h="1536700">
                <a:moveTo>
                  <a:pt x="1086056" y="1524000"/>
                </a:moveTo>
                <a:lnTo>
                  <a:pt x="862055" y="1524000"/>
                </a:lnTo>
                <a:lnTo>
                  <a:pt x="966002" y="1193800"/>
                </a:lnTo>
                <a:lnTo>
                  <a:pt x="1188726" y="1193800"/>
                </a:lnTo>
                <a:lnTo>
                  <a:pt x="1086056" y="1524000"/>
                </a:lnTo>
                <a:close/>
              </a:path>
              <a:path w="4119879" h="1536700">
                <a:moveTo>
                  <a:pt x="1864616" y="1524000"/>
                </a:moveTo>
                <a:lnTo>
                  <a:pt x="1638467" y="1524000"/>
                </a:lnTo>
                <a:lnTo>
                  <a:pt x="1737608" y="1193800"/>
                </a:lnTo>
                <a:lnTo>
                  <a:pt x="1960740" y="1193800"/>
                </a:lnTo>
                <a:lnTo>
                  <a:pt x="1864616" y="1524000"/>
                </a:lnTo>
                <a:close/>
              </a:path>
              <a:path w="4119879" h="1536700">
                <a:moveTo>
                  <a:pt x="2254739" y="1524000"/>
                </a:moveTo>
                <a:lnTo>
                  <a:pt x="2065097" y="1524000"/>
                </a:lnTo>
                <a:lnTo>
                  <a:pt x="2062541" y="1193800"/>
                </a:lnTo>
                <a:lnTo>
                  <a:pt x="2472707" y="1193800"/>
                </a:lnTo>
                <a:lnTo>
                  <a:pt x="2254739" y="1524000"/>
                </a:lnTo>
                <a:close/>
              </a:path>
              <a:path w="4119879" h="1536700">
                <a:moveTo>
                  <a:pt x="2764098" y="1524000"/>
                </a:moveTo>
                <a:lnTo>
                  <a:pt x="2541375" y="1524000"/>
                </a:lnTo>
                <a:lnTo>
                  <a:pt x="2615360" y="1193800"/>
                </a:lnTo>
                <a:lnTo>
                  <a:pt x="2836754" y="1193800"/>
                </a:lnTo>
                <a:lnTo>
                  <a:pt x="2764098" y="1524000"/>
                </a:lnTo>
                <a:close/>
              </a:path>
              <a:path w="4119879" h="1536700">
                <a:moveTo>
                  <a:pt x="3262975" y="1308100"/>
                </a:moveTo>
                <a:lnTo>
                  <a:pt x="2973783" y="1308100"/>
                </a:lnTo>
                <a:lnTo>
                  <a:pt x="2972045" y="1295400"/>
                </a:lnTo>
                <a:lnTo>
                  <a:pt x="2970255" y="1282700"/>
                </a:lnTo>
                <a:lnTo>
                  <a:pt x="2967699" y="1270000"/>
                </a:lnTo>
                <a:lnTo>
                  <a:pt x="2965960" y="1257300"/>
                </a:lnTo>
                <a:lnTo>
                  <a:pt x="2965091" y="1231900"/>
                </a:lnTo>
                <a:lnTo>
                  <a:pt x="2964631" y="1219200"/>
                </a:lnTo>
                <a:lnTo>
                  <a:pt x="2965500" y="1193800"/>
                </a:lnTo>
                <a:lnTo>
                  <a:pt x="3233422" y="1193800"/>
                </a:lnTo>
                <a:lnTo>
                  <a:pt x="3233882" y="1206500"/>
                </a:lnTo>
                <a:lnTo>
                  <a:pt x="3234752" y="1219200"/>
                </a:lnTo>
                <a:lnTo>
                  <a:pt x="3236030" y="1231900"/>
                </a:lnTo>
                <a:lnTo>
                  <a:pt x="3237768" y="1244600"/>
                </a:lnTo>
                <a:lnTo>
                  <a:pt x="3240325" y="1257300"/>
                </a:lnTo>
                <a:lnTo>
                  <a:pt x="3242984" y="1257300"/>
                </a:lnTo>
                <a:lnTo>
                  <a:pt x="3246000" y="1270000"/>
                </a:lnTo>
                <a:lnTo>
                  <a:pt x="3249528" y="1282700"/>
                </a:lnTo>
                <a:lnTo>
                  <a:pt x="3253823" y="1282700"/>
                </a:lnTo>
                <a:lnTo>
                  <a:pt x="3258220" y="1295400"/>
                </a:lnTo>
                <a:lnTo>
                  <a:pt x="3262975" y="1308100"/>
                </a:lnTo>
                <a:close/>
              </a:path>
              <a:path w="4119879" h="1536700">
                <a:moveTo>
                  <a:pt x="3761904" y="1498600"/>
                </a:moveTo>
                <a:lnTo>
                  <a:pt x="3130344" y="1498600"/>
                </a:lnTo>
                <a:lnTo>
                  <a:pt x="3120322" y="1485900"/>
                </a:lnTo>
                <a:lnTo>
                  <a:pt x="3110761" y="1485900"/>
                </a:lnTo>
                <a:lnTo>
                  <a:pt x="3101660" y="1473200"/>
                </a:lnTo>
                <a:lnTo>
                  <a:pt x="3083406" y="1473200"/>
                </a:lnTo>
                <a:lnTo>
                  <a:pt x="3074714" y="1460500"/>
                </a:lnTo>
                <a:lnTo>
                  <a:pt x="3058148" y="1447800"/>
                </a:lnTo>
                <a:lnTo>
                  <a:pt x="3051654" y="1447800"/>
                </a:lnTo>
                <a:lnTo>
                  <a:pt x="3045110" y="1435100"/>
                </a:lnTo>
                <a:lnTo>
                  <a:pt x="3039434" y="1435100"/>
                </a:lnTo>
                <a:lnTo>
                  <a:pt x="3033759" y="1422400"/>
                </a:lnTo>
                <a:lnTo>
                  <a:pt x="3028134" y="1422400"/>
                </a:lnTo>
                <a:lnTo>
                  <a:pt x="3022919" y="1409700"/>
                </a:lnTo>
                <a:lnTo>
                  <a:pt x="3017704" y="1409700"/>
                </a:lnTo>
                <a:lnTo>
                  <a:pt x="3012949" y="1397000"/>
                </a:lnTo>
                <a:lnTo>
                  <a:pt x="3008552" y="1397000"/>
                </a:lnTo>
                <a:lnTo>
                  <a:pt x="3004257" y="1384300"/>
                </a:lnTo>
                <a:lnTo>
                  <a:pt x="3000268" y="1371600"/>
                </a:lnTo>
                <a:lnTo>
                  <a:pt x="3549611" y="1371600"/>
                </a:lnTo>
                <a:lnTo>
                  <a:pt x="3567916" y="1358900"/>
                </a:lnTo>
                <a:lnTo>
                  <a:pt x="3585709" y="1358900"/>
                </a:lnTo>
                <a:lnTo>
                  <a:pt x="3629170" y="1193800"/>
                </a:lnTo>
                <a:lnTo>
                  <a:pt x="3865852" y="1193800"/>
                </a:lnTo>
                <a:lnTo>
                  <a:pt x="3788441" y="1485900"/>
                </a:lnTo>
                <a:lnTo>
                  <a:pt x="3761904" y="1498600"/>
                </a:lnTo>
                <a:close/>
              </a:path>
              <a:path w="4119879" h="1536700">
                <a:moveTo>
                  <a:pt x="3286035" y="1333500"/>
                </a:moveTo>
                <a:lnTo>
                  <a:pt x="2980737" y="1333500"/>
                </a:lnTo>
                <a:lnTo>
                  <a:pt x="2978078" y="1320800"/>
                </a:lnTo>
                <a:lnTo>
                  <a:pt x="2975931" y="1308100"/>
                </a:lnTo>
                <a:lnTo>
                  <a:pt x="3268191" y="1308100"/>
                </a:lnTo>
                <a:lnTo>
                  <a:pt x="3273866" y="1320800"/>
                </a:lnTo>
                <a:lnTo>
                  <a:pt x="3286035" y="1333500"/>
                </a:lnTo>
                <a:close/>
              </a:path>
              <a:path w="4119879" h="1536700">
                <a:moveTo>
                  <a:pt x="3331694" y="1358900"/>
                </a:moveTo>
                <a:lnTo>
                  <a:pt x="2989429" y="1358900"/>
                </a:lnTo>
                <a:lnTo>
                  <a:pt x="2986361" y="1346200"/>
                </a:lnTo>
                <a:lnTo>
                  <a:pt x="2983344" y="1333500"/>
                </a:lnTo>
                <a:lnTo>
                  <a:pt x="3299943" y="1333500"/>
                </a:lnTo>
                <a:lnTo>
                  <a:pt x="3307356" y="1346200"/>
                </a:lnTo>
                <a:lnTo>
                  <a:pt x="3323462" y="1346200"/>
                </a:lnTo>
                <a:lnTo>
                  <a:pt x="3331694" y="1358900"/>
                </a:lnTo>
                <a:close/>
              </a:path>
              <a:path w="4119879" h="1536700">
                <a:moveTo>
                  <a:pt x="3368253" y="1371600"/>
                </a:moveTo>
                <a:lnTo>
                  <a:pt x="2996383" y="1371600"/>
                </a:lnTo>
                <a:lnTo>
                  <a:pt x="2992906" y="1358900"/>
                </a:lnTo>
                <a:lnTo>
                  <a:pt x="3358640" y="1358900"/>
                </a:lnTo>
                <a:lnTo>
                  <a:pt x="3368253" y="1371600"/>
                </a:lnTo>
                <a:close/>
              </a:path>
              <a:path w="4119879" h="1536700">
                <a:moveTo>
                  <a:pt x="3683624" y="1511300"/>
                </a:moveTo>
                <a:lnTo>
                  <a:pt x="3159897" y="1511300"/>
                </a:lnTo>
                <a:lnTo>
                  <a:pt x="3149927" y="1498600"/>
                </a:lnTo>
                <a:lnTo>
                  <a:pt x="3709751" y="1498600"/>
                </a:lnTo>
                <a:lnTo>
                  <a:pt x="3683624" y="1511300"/>
                </a:lnTo>
                <a:close/>
              </a:path>
              <a:path w="4119879" h="1536700">
                <a:moveTo>
                  <a:pt x="3605292" y="1524000"/>
                </a:moveTo>
                <a:lnTo>
                  <a:pt x="3201670" y="1524000"/>
                </a:lnTo>
                <a:lnTo>
                  <a:pt x="3191240" y="1511300"/>
                </a:lnTo>
                <a:lnTo>
                  <a:pt x="3631420" y="1511300"/>
                </a:lnTo>
                <a:lnTo>
                  <a:pt x="3605292" y="1524000"/>
                </a:lnTo>
                <a:close/>
              </a:path>
              <a:path w="4119879" h="1536700">
                <a:moveTo>
                  <a:pt x="3502214" y="1536700"/>
                </a:moveTo>
                <a:lnTo>
                  <a:pt x="3275196" y="1536700"/>
                </a:lnTo>
                <a:lnTo>
                  <a:pt x="3254283" y="1524000"/>
                </a:lnTo>
                <a:lnTo>
                  <a:pt x="3527932" y="1524000"/>
                </a:lnTo>
                <a:lnTo>
                  <a:pt x="3502214" y="1536700"/>
                </a:lnTo>
                <a:close/>
              </a:path>
            </a:pathLst>
          </a:custGeom>
          <a:solidFill>
            <a:srgbClr val="002F8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object 7">
            <a:extLst>
              <a:ext uri="{FF2B5EF4-FFF2-40B4-BE49-F238E27FC236}">
                <a16:creationId xmlns:a16="http://schemas.microsoft.com/office/drawing/2014/main" id="{C54F07DE-7B0B-197A-D60E-F84E6B22E119}"/>
              </a:ext>
            </a:extLst>
          </p:cNvPr>
          <p:cNvPicPr/>
          <p:nvPr/>
        </p:nvPicPr>
        <p:blipFill>
          <a:blip r:embed="rId10" cstate="print"/>
          <a:stretch>
            <a:fillRect/>
          </a:stretch>
        </p:blipFill>
        <p:spPr>
          <a:xfrm>
            <a:off x="5086597" y="4254464"/>
            <a:ext cx="1664142" cy="1497872"/>
          </a:xfrm>
          <a:prstGeom prst="rect">
            <a:avLst/>
          </a:prstGeom>
        </p:spPr>
      </p:pic>
      <p:pic>
        <p:nvPicPr>
          <p:cNvPr id="7" name="object 8">
            <a:extLst>
              <a:ext uri="{FF2B5EF4-FFF2-40B4-BE49-F238E27FC236}">
                <a16:creationId xmlns:a16="http://schemas.microsoft.com/office/drawing/2014/main" id="{2E877C01-3405-0630-FC5A-EF54384FACDF}"/>
              </a:ext>
            </a:extLst>
          </p:cNvPr>
          <p:cNvPicPr/>
          <p:nvPr/>
        </p:nvPicPr>
        <p:blipFill>
          <a:blip r:embed="rId11" cstate="print"/>
          <a:stretch>
            <a:fillRect/>
          </a:stretch>
        </p:blipFill>
        <p:spPr>
          <a:xfrm>
            <a:off x="663908" y="4172296"/>
            <a:ext cx="3363908" cy="601911"/>
          </a:xfrm>
          <a:prstGeom prst="rect">
            <a:avLst/>
          </a:prstGeom>
        </p:spPr>
      </p:pic>
      <p:pic>
        <p:nvPicPr>
          <p:cNvPr id="9" name="object 9">
            <a:extLst>
              <a:ext uri="{FF2B5EF4-FFF2-40B4-BE49-F238E27FC236}">
                <a16:creationId xmlns:a16="http://schemas.microsoft.com/office/drawing/2014/main" id="{C64198F6-326C-995E-860C-EE2C80E59150}"/>
              </a:ext>
            </a:extLst>
          </p:cNvPr>
          <p:cNvPicPr/>
          <p:nvPr/>
        </p:nvPicPr>
        <p:blipFill>
          <a:blip r:embed="rId12" cstate="print"/>
          <a:stretch>
            <a:fillRect/>
          </a:stretch>
        </p:blipFill>
        <p:spPr>
          <a:xfrm>
            <a:off x="8976421" y="5230660"/>
            <a:ext cx="1409670" cy="1359539"/>
          </a:xfrm>
          <a:prstGeom prst="rect">
            <a:avLst/>
          </a:prstGeom>
        </p:spPr>
      </p:pic>
      <p:pic>
        <p:nvPicPr>
          <p:cNvPr id="10" name="object 10">
            <a:extLst>
              <a:ext uri="{FF2B5EF4-FFF2-40B4-BE49-F238E27FC236}">
                <a16:creationId xmlns:a16="http://schemas.microsoft.com/office/drawing/2014/main" id="{B0780DB3-85FC-A6A7-5186-625596D691CA}"/>
              </a:ext>
            </a:extLst>
          </p:cNvPr>
          <p:cNvPicPr/>
          <p:nvPr/>
        </p:nvPicPr>
        <p:blipFill>
          <a:blip r:embed="rId13" cstate="print"/>
          <a:stretch>
            <a:fillRect/>
          </a:stretch>
        </p:blipFill>
        <p:spPr>
          <a:xfrm>
            <a:off x="4414668" y="6240754"/>
            <a:ext cx="3008001" cy="349445"/>
          </a:xfrm>
          <a:prstGeom prst="rect">
            <a:avLst/>
          </a:prstGeom>
        </p:spPr>
      </p:pic>
    </p:spTree>
    <p:extLst>
      <p:ext uri="{BB962C8B-B14F-4D97-AF65-F5344CB8AC3E}">
        <p14:creationId xmlns:p14="http://schemas.microsoft.com/office/powerpoint/2010/main" val="247059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38" name="Google Shape;1338;p38"/>
          <p:cNvSpPr txBox="1"/>
          <p:nvPr/>
        </p:nvSpPr>
        <p:spPr>
          <a:xfrm>
            <a:off x="4173980" y="5313625"/>
            <a:ext cx="4216400" cy="610800"/>
          </a:xfrm>
          <a:prstGeom prst="rect">
            <a:avLst/>
          </a:prstGeom>
          <a:no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 sz="1600" b="0" i="0" u="none" strike="noStrike" kern="1200" cap="none" spc="0" normalizeH="0" baseline="0" noProof="0">
                <a:ln>
                  <a:noFill/>
                </a:ln>
                <a:solidFill>
                  <a:srgbClr val="FFFFFF"/>
                </a:solidFill>
                <a:effectLst/>
                <a:uLnTx/>
                <a:uFillTx/>
                <a:latin typeface="Roboto"/>
                <a:ea typeface="Roboto"/>
                <a:cs typeface="Roboto"/>
                <a:sym typeface="Roboto"/>
              </a:rPr>
              <a:t>Saturn is the only planet with rings in the entire Solar System</a:t>
            </a:r>
            <a:endParaRPr kumimoji="0" sz="1600" b="0" i="0" u="none" strike="noStrike" kern="1200" cap="none" spc="0" normalizeH="0" baseline="0" noProof="0">
              <a:ln>
                <a:noFill/>
              </a:ln>
              <a:solidFill>
                <a:srgbClr val="FFFFFF"/>
              </a:solidFill>
              <a:effectLst/>
              <a:uLnTx/>
              <a:uFillTx/>
              <a:latin typeface="Roboto"/>
              <a:ea typeface="Roboto"/>
              <a:cs typeface="Roboto"/>
              <a:sym typeface="Roboto"/>
            </a:endParaRPr>
          </a:p>
        </p:txBody>
      </p:sp>
      <p:grpSp>
        <p:nvGrpSpPr>
          <p:cNvPr id="8" name="Group 7">
            <a:extLst>
              <a:ext uri="{FF2B5EF4-FFF2-40B4-BE49-F238E27FC236}">
                <a16:creationId xmlns:a16="http://schemas.microsoft.com/office/drawing/2014/main" id="{3C1C7356-E067-7AC0-4DBB-71443A4BADBD}"/>
              </a:ext>
            </a:extLst>
          </p:cNvPr>
          <p:cNvGrpSpPr/>
          <p:nvPr/>
        </p:nvGrpSpPr>
        <p:grpSpPr>
          <a:xfrm>
            <a:off x="797069" y="968972"/>
            <a:ext cx="10808811" cy="5630481"/>
            <a:chOff x="704767" y="1400446"/>
            <a:chExt cx="9233114" cy="5835024"/>
          </a:xfrm>
        </p:grpSpPr>
        <p:sp>
          <p:nvSpPr>
            <p:cNvPr id="1340" name="Google Shape;1340;p38"/>
            <p:cNvSpPr/>
            <p:nvPr/>
          </p:nvSpPr>
          <p:spPr>
            <a:xfrm>
              <a:off x="3685877" y="3804928"/>
              <a:ext cx="6252004" cy="1544320"/>
            </a:xfrm>
            <a:custGeom>
              <a:avLst/>
              <a:gdLst/>
              <a:ahLst/>
              <a:cxnLst/>
              <a:rect l="l" t="t" r="r" b="b"/>
              <a:pathLst>
                <a:path w="2085" h="1146" extrusionOk="0">
                  <a:moveTo>
                    <a:pt x="1956" y="0"/>
                  </a:moveTo>
                  <a:lnTo>
                    <a:pt x="1763" y="385"/>
                  </a:lnTo>
                  <a:lnTo>
                    <a:pt x="1571" y="0"/>
                  </a:lnTo>
                  <a:lnTo>
                    <a:pt x="0" y="0"/>
                  </a:lnTo>
                  <a:lnTo>
                    <a:pt x="0" y="798"/>
                  </a:lnTo>
                  <a:lnTo>
                    <a:pt x="1590" y="798"/>
                  </a:lnTo>
                  <a:lnTo>
                    <a:pt x="1764" y="1146"/>
                  </a:lnTo>
                  <a:lnTo>
                    <a:pt x="1938" y="798"/>
                  </a:lnTo>
                  <a:lnTo>
                    <a:pt x="2085" y="798"/>
                  </a:lnTo>
                  <a:lnTo>
                    <a:pt x="2085" y="0"/>
                  </a:lnTo>
                  <a:lnTo>
                    <a:pt x="1956" y="0"/>
                  </a:lnTo>
                  <a:close/>
                </a:path>
              </a:pathLst>
            </a:custGeom>
            <a:solidFill>
              <a:srgbClr val="993366">
                <a:alpha val="50196"/>
              </a:srgbClr>
            </a:solidFill>
            <a:ln w="28575">
              <a:solidFill>
                <a:schemeClr val="tx1"/>
              </a:solidFill>
            </a:ln>
            <a:scene3d>
              <a:camera prst="orthographicFront"/>
              <a:lightRig rig="threePt" dir="t"/>
            </a:scene3d>
            <a:sp3d/>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282F39"/>
                </a:buClr>
                <a:buSzPts val="1800"/>
                <a:buFontTx/>
                <a:buNone/>
                <a:tabLst/>
                <a:defRPr/>
              </a:pPr>
              <a:endParaRPr kumimoji="0" sz="2400" b="0" i="0" u="none" strike="noStrike" kern="1200" cap="none" spc="0" normalizeH="0" baseline="0" noProof="0">
                <a:ln>
                  <a:noFill/>
                </a:ln>
                <a:solidFill>
                  <a:srgbClr val="282F39"/>
                </a:solidFill>
                <a:effectLst/>
                <a:uLnTx/>
                <a:uFillTx/>
                <a:latin typeface="Calibri"/>
                <a:ea typeface="Calibri"/>
                <a:cs typeface="Calibri"/>
                <a:sym typeface="Calibri"/>
              </a:endParaRPr>
            </a:p>
          </p:txBody>
        </p:sp>
        <p:sp>
          <p:nvSpPr>
            <p:cNvPr id="1327" name="Google Shape;1327;p38"/>
            <p:cNvSpPr/>
            <p:nvPr/>
          </p:nvSpPr>
          <p:spPr>
            <a:xfrm>
              <a:off x="704767" y="1409909"/>
              <a:ext cx="2552400" cy="1014800"/>
            </a:xfrm>
            <a:prstGeom prst="rect">
              <a:avLst/>
            </a:prstGeom>
            <a:solidFill>
              <a:srgbClr val="00FFCC"/>
            </a:solidFill>
            <a:ln w="28575">
              <a:solidFill>
                <a:schemeClr val="tx1"/>
              </a:solid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28" name="Google Shape;1328;p38"/>
            <p:cNvSpPr/>
            <p:nvPr/>
          </p:nvSpPr>
          <p:spPr>
            <a:xfrm>
              <a:off x="3680626" y="1400446"/>
              <a:ext cx="6252004" cy="1451733"/>
            </a:xfrm>
            <a:custGeom>
              <a:avLst/>
              <a:gdLst/>
              <a:ahLst/>
              <a:cxnLst/>
              <a:rect l="l" t="t" r="r" b="b"/>
              <a:pathLst>
                <a:path w="2085" h="1142" extrusionOk="0">
                  <a:moveTo>
                    <a:pt x="2085" y="0"/>
                  </a:moveTo>
                  <a:lnTo>
                    <a:pt x="0" y="0"/>
                  </a:lnTo>
                  <a:lnTo>
                    <a:pt x="0" y="798"/>
                  </a:lnTo>
                  <a:lnTo>
                    <a:pt x="1591" y="798"/>
                  </a:lnTo>
                  <a:lnTo>
                    <a:pt x="1763" y="1142"/>
                  </a:lnTo>
                  <a:lnTo>
                    <a:pt x="1935" y="798"/>
                  </a:lnTo>
                  <a:lnTo>
                    <a:pt x="2085" y="798"/>
                  </a:lnTo>
                  <a:lnTo>
                    <a:pt x="2085" y="0"/>
                  </a:lnTo>
                  <a:close/>
                </a:path>
              </a:pathLst>
            </a:custGeom>
            <a:solidFill>
              <a:srgbClr val="00FFCC"/>
            </a:solidFill>
            <a:ln w="28575">
              <a:solidFill>
                <a:schemeClr val="tx1"/>
              </a:solidFill>
            </a:ln>
            <a:scene3d>
              <a:camera prst="orthographicFront"/>
              <a:lightRig rig="threePt" dir="t"/>
            </a:scene3d>
            <a:sp3d/>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282F39"/>
                </a:buClr>
                <a:buSzPts val="1800"/>
                <a:buFontTx/>
                <a:buNone/>
                <a:tabLst/>
                <a:defRPr/>
              </a:pPr>
              <a:endParaRPr kumimoji="0" sz="2400" b="0" i="0" u="none" strike="noStrike" kern="1200" cap="none" spc="0" normalizeH="0" baseline="0" noProof="0">
                <a:ln>
                  <a:noFill/>
                </a:ln>
                <a:solidFill>
                  <a:srgbClr val="282F39"/>
                </a:solidFill>
                <a:effectLst/>
                <a:uLnTx/>
                <a:uFillTx/>
                <a:latin typeface="Calibri"/>
                <a:ea typeface="Calibri"/>
                <a:cs typeface="Calibri"/>
                <a:sym typeface="Calibri"/>
              </a:endParaRPr>
            </a:p>
          </p:txBody>
        </p:sp>
        <p:sp>
          <p:nvSpPr>
            <p:cNvPr id="1329" name="Google Shape;1329;p38"/>
            <p:cNvSpPr txBox="1"/>
            <p:nvPr/>
          </p:nvSpPr>
          <p:spPr>
            <a:xfrm>
              <a:off x="1041629" y="1527309"/>
              <a:ext cx="1878675" cy="7800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Collective Engagement</a:t>
              </a:r>
              <a:endParaRPr kumimoji="0"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330" name="Google Shape;1330;p38"/>
            <p:cNvSpPr txBox="1"/>
            <p:nvPr/>
          </p:nvSpPr>
          <p:spPr>
            <a:xfrm>
              <a:off x="3799998" y="1611908"/>
              <a:ext cx="5642905" cy="6108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I can be </a:t>
              </a:r>
              <a:r>
                <a:rPr kumimoji="0" lang="en" sz="1800" b="1" i="0" u="none" strike="noStrike" kern="1200" cap="none" spc="0" normalizeH="0" baseline="0" noProof="0">
                  <a:ln>
                    <a:noFill/>
                  </a:ln>
                  <a:solidFill>
                    <a:prstClr val="black"/>
                  </a:solidFill>
                  <a:effectLst/>
                  <a:uLnTx/>
                  <a:uFillTx/>
                  <a:latin typeface="Roboto"/>
                  <a:ea typeface="Roboto"/>
                  <a:cs typeface="Roboto"/>
                  <a:sym typeface="Roboto"/>
                </a:rPr>
                <a:t>inclusive of ideas, people and perspectives </a:t>
              </a: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to generate purposeful outcomes</a:t>
              </a:r>
              <a:r>
                <a:rPr kumimoji="0" lang="en" sz="1800" b="0" i="0" u="none" strike="noStrike" kern="1200" cap="none" spc="0" normalizeH="0" baseline="0" noProof="0">
                  <a:ln>
                    <a:noFill/>
                  </a:ln>
                  <a:solidFill>
                    <a:srgbClr val="FFFFFF"/>
                  </a:solidFill>
                  <a:effectLst/>
                  <a:uLnTx/>
                  <a:uFillTx/>
                  <a:latin typeface="Roboto"/>
                  <a:ea typeface="Roboto"/>
                  <a:cs typeface="Roboto"/>
                  <a:sym typeface="Roboto"/>
                </a:rPr>
                <a:t>.</a:t>
              </a:r>
              <a:endParaRPr kumimoji="0" sz="1800" b="0" i="0" u="none" strike="noStrike" kern="1200" cap="none" spc="0" normalizeH="0" baseline="0" noProof="0">
                <a:ln>
                  <a:noFill/>
                </a:ln>
                <a:solidFill>
                  <a:srgbClr val="FFFFFF"/>
                </a:solidFill>
                <a:effectLst/>
                <a:uLnTx/>
                <a:uFillTx/>
                <a:latin typeface="Roboto"/>
                <a:ea typeface="Roboto"/>
                <a:cs typeface="Roboto"/>
                <a:sym typeface="Roboto"/>
              </a:endParaRPr>
            </a:p>
          </p:txBody>
        </p:sp>
        <p:sp>
          <p:nvSpPr>
            <p:cNvPr id="1332" name="Google Shape;1332;p38"/>
            <p:cNvSpPr/>
            <p:nvPr/>
          </p:nvSpPr>
          <p:spPr>
            <a:xfrm>
              <a:off x="3680626" y="2617946"/>
              <a:ext cx="6252004" cy="1451733"/>
            </a:xfrm>
            <a:custGeom>
              <a:avLst/>
              <a:gdLst/>
              <a:ahLst/>
              <a:cxnLst/>
              <a:rect l="l" t="t" r="r" b="b"/>
              <a:pathLst>
                <a:path w="2085" h="1146" extrusionOk="0">
                  <a:moveTo>
                    <a:pt x="1956" y="0"/>
                  </a:moveTo>
                  <a:lnTo>
                    <a:pt x="1763" y="385"/>
                  </a:lnTo>
                  <a:lnTo>
                    <a:pt x="1571" y="0"/>
                  </a:lnTo>
                  <a:lnTo>
                    <a:pt x="0" y="0"/>
                  </a:lnTo>
                  <a:lnTo>
                    <a:pt x="0" y="798"/>
                  </a:lnTo>
                  <a:lnTo>
                    <a:pt x="1590" y="798"/>
                  </a:lnTo>
                  <a:lnTo>
                    <a:pt x="1764" y="1146"/>
                  </a:lnTo>
                  <a:lnTo>
                    <a:pt x="1938" y="798"/>
                  </a:lnTo>
                  <a:lnTo>
                    <a:pt x="2085" y="798"/>
                  </a:lnTo>
                  <a:lnTo>
                    <a:pt x="2085" y="0"/>
                  </a:lnTo>
                  <a:lnTo>
                    <a:pt x="1956" y="0"/>
                  </a:lnTo>
                  <a:close/>
                </a:path>
              </a:pathLst>
            </a:custGeom>
            <a:solidFill>
              <a:srgbClr val="FF93DB"/>
            </a:solidFill>
            <a:ln w="28575">
              <a:solidFill>
                <a:schemeClr val="tx1"/>
              </a:solidFill>
            </a:ln>
            <a:scene3d>
              <a:camera prst="orthographicFront"/>
              <a:lightRig rig="threePt" dir="t"/>
            </a:scene3d>
            <a:sp3d/>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282F39"/>
                </a:buClr>
                <a:buSzPts val="1800"/>
                <a:buFontTx/>
                <a:buNone/>
                <a:tabLst/>
                <a:defRPr/>
              </a:pPr>
              <a:endParaRPr kumimoji="0" sz="2400" b="0" i="0" u="none" strike="noStrike" kern="1200" cap="none" spc="0" normalizeH="0" baseline="0" noProof="0">
                <a:ln>
                  <a:noFill/>
                </a:ln>
                <a:solidFill>
                  <a:srgbClr val="282F39"/>
                </a:solidFill>
                <a:effectLst/>
                <a:uLnTx/>
                <a:uFillTx/>
                <a:latin typeface="Calibri"/>
                <a:ea typeface="Calibri"/>
                <a:cs typeface="Calibri"/>
                <a:sym typeface="Calibri"/>
              </a:endParaRPr>
            </a:p>
          </p:txBody>
        </p:sp>
        <p:sp>
          <p:nvSpPr>
            <p:cNvPr id="1333" name="Google Shape;1333;p38"/>
            <p:cNvSpPr/>
            <p:nvPr/>
          </p:nvSpPr>
          <p:spPr>
            <a:xfrm>
              <a:off x="711163" y="2620219"/>
              <a:ext cx="2552400" cy="1014800"/>
            </a:xfrm>
            <a:prstGeom prst="rect">
              <a:avLst/>
            </a:prstGeom>
            <a:solidFill>
              <a:srgbClr val="FF93DB"/>
            </a:solidFill>
            <a:ln w="28575">
              <a:solidFill>
                <a:schemeClr val="tx1"/>
              </a:solid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34" name="Google Shape;1334;p38"/>
            <p:cNvSpPr txBox="1"/>
            <p:nvPr/>
          </p:nvSpPr>
          <p:spPr>
            <a:xfrm>
              <a:off x="3863823" y="4065787"/>
              <a:ext cx="4832602" cy="6108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I can be responsible for my actions and consider the impact I have. I can learn from my own experiences and the experiences of others and ‘</a:t>
              </a:r>
              <a:r>
                <a:rPr kumimoji="0" lang="en" sz="1800" b="1" i="0" u="none" strike="noStrike" kern="1200" cap="none" spc="0" normalizeH="0" baseline="0" noProof="0">
                  <a:ln>
                    <a:noFill/>
                  </a:ln>
                  <a:solidFill>
                    <a:prstClr val="black"/>
                  </a:solidFill>
                  <a:effectLst/>
                  <a:uLnTx/>
                  <a:uFillTx/>
                  <a:latin typeface="Roboto"/>
                  <a:ea typeface="Roboto"/>
                  <a:cs typeface="Roboto"/>
                  <a:sym typeface="Roboto"/>
                </a:rPr>
                <a:t>do the right thing</a:t>
              </a: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a:t>
              </a:r>
              <a:r>
                <a:rPr kumimoji="0" lang="en" sz="1600" b="0" i="0" u="none" strike="noStrike" kern="1200" cap="none" spc="0" normalizeH="0" baseline="0" noProof="0">
                  <a:ln>
                    <a:noFill/>
                  </a:ln>
                  <a:solidFill>
                    <a:prstClr val="black"/>
                  </a:solidFill>
                  <a:effectLst/>
                  <a:uLnTx/>
                  <a:uFillTx/>
                  <a:latin typeface="Roboto"/>
                  <a:ea typeface="Roboto"/>
                  <a:cs typeface="Roboto"/>
                  <a:sym typeface="Roboto"/>
                </a:rPr>
                <a:t>.</a:t>
              </a:r>
              <a:endParaRPr kumimoji="0" sz="16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1336" name="Google Shape;1336;p38"/>
            <p:cNvSpPr/>
            <p:nvPr/>
          </p:nvSpPr>
          <p:spPr>
            <a:xfrm>
              <a:off x="3685877" y="6220856"/>
              <a:ext cx="6252004" cy="1014432"/>
            </a:xfrm>
            <a:custGeom>
              <a:avLst/>
              <a:gdLst/>
              <a:ahLst/>
              <a:cxnLst/>
              <a:rect l="l" t="t" r="r" b="b"/>
              <a:pathLst>
                <a:path w="2085" h="798" extrusionOk="0">
                  <a:moveTo>
                    <a:pt x="1955" y="0"/>
                  </a:moveTo>
                  <a:lnTo>
                    <a:pt x="1763" y="385"/>
                  </a:lnTo>
                  <a:lnTo>
                    <a:pt x="1570" y="0"/>
                  </a:lnTo>
                  <a:lnTo>
                    <a:pt x="0" y="0"/>
                  </a:lnTo>
                  <a:lnTo>
                    <a:pt x="0" y="798"/>
                  </a:lnTo>
                  <a:lnTo>
                    <a:pt x="2085" y="798"/>
                  </a:lnTo>
                  <a:lnTo>
                    <a:pt x="2085" y="0"/>
                  </a:lnTo>
                  <a:lnTo>
                    <a:pt x="1955" y="0"/>
                  </a:lnTo>
                  <a:close/>
                </a:path>
              </a:pathLst>
            </a:custGeom>
            <a:solidFill>
              <a:srgbClr val="9966FF"/>
            </a:solidFill>
            <a:ln w="28575">
              <a:solidFill>
                <a:schemeClr val="tx1"/>
              </a:solidFill>
            </a:ln>
            <a:scene3d>
              <a:camera prst="orthographicFront"/>
              <a:lightRig rig="threePt" dir="t"/>
            </a:scene3d>
            <a:sp3d/>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282F39"/>
                </a:buClr>
                <a:buSzPts val="1800"/>
                <a:buFontTx/>
                <a:buNone/>
                <a:tabLst/>
                <a:defRPr/>
              </a:pPr>
              <a:endParaRPr kumimoji="0" sz="2400" b="0" i="0" u="none" strike="noStrike" kern="1200" cap="none" spc="0" normalizeH="0" baseline="0" noProof="0">
                <a:ln>
                  <a:noFill/>
                </a:ln>
                <a:solidFill>
                  <a:srgbClr val="282F39"/>
                </a:solidFill>
                <a:effectLst/>
                <a:uLnTx/>
                <a:uFillTx/>
                <a:latin typeface="Calibri"/>
                <a:ea typeface="Calibri"/>
                <a:cs typeface="Calibri"/>
                <a:sym typeface="Calibri"/>
              </a:endParaRPr>
            </a:p>
          </p:txBody>
        </p:sp>
        <p:sp>
          <p:nvSpPr>
            <p:cNvPr id="1337" name="Google Shape;1337;p38"/>
            <p:cNvSpPr/>
            <p:nvPr/>
          </p:nvSpPr>
          <p:spPr>
            <a:xfrm>
              <a:off x="711163" y="5056545"/>
              <a:ext cx="2552400" cy="1014800"/>
            </a:xfrm>
            <a:prstGeom prst="rect">
              <a:avLst/>
            </a:prstGeom>
            <a:solidFill>
              <a:srgbClr val="33CCFF"/>
            </a:solidFill>
            <a:ln w="28575">
              <a:solidFill>
                <a:schemeClr val="tx1"/>
              </a:solid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41" name="Google Shape;1341;p38"/>
            <p:cNvSpPr/>
            <p:nvPr/>
          </p:nvSpPr>
          <p:spPr>
            <a:xfrm>
              <a:off x="704767" y="3838382"/>
              <a:ext cx="2552400" cy="1014800"/>
            </a:xfrm>
            <a:prstGeom prst="rect">
              <a:avLst/>
            </a:prstGeom>
            <a:solidFill>
              <a:srgbClr val="993366">
                <a:alpha val="50196"/>
              </a:srgbClr>
            </a:solidFill>
            <a:ln w="28575">
              <a:solidFill>
                <a:schemeClr val="tx1"/>
              </a:solid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42" name="Google Shape;1342;p38"/>
            <p:cNvSpPr txBox="1"/>
            <p:nvPr/>
          </p:nvSpPr>
          <p:spPr>
            <a:xfrm>
              <a:off x="3863823" y="2745549"/>
              <a:ext cx="4679549" cy="6108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I can demonstrate</a:t>
              </a:r>
              <a:r>
                <a:rPr kumimoji="0" lang="en" sz="1800" b="1" i="0" u="none" strike="noStrike" kern="1200" cap="none" spc="0" normalizeH="0" baseline="0" noProof="0">
                  <a:ln>
                    <a:noFill/>
                  </a:ln>
                  <a:solidFill>
                    <a:prstClr val="black"/>
                  </a:solidFill>
                  <a:effectLst/>
                  <a:uLnTx/>
                  <a:uFillTx/>
                  <a:latin typeface="Roboto"/>
                  <a:ea typeface="Roboto"/>
                  <a:cs typeface="Roboto"/>
                  <a:sym typeface="Roboto"/>
                </a:rPr>
                <a:t> initiative,</a:t>
              </a: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 pursue opportunities, produce outcomes of value and ‘</a:t>
              </a:r>
              <a:r>
                <a:rPr kumimoji="0" lang="en" sz="1800" b="1" i="0" u="none" strike="noStrike" kern="1200" cap="none" spc="0" normalizeH="0" baseline="0" noProof="0">
                  <a:ln>
                    <a:noFill/>
                  </a:ln>
                  <a:solidFill>
                    <a:prstClr val="black"/>
                  </a:solidFill>
                  <a:effectLst/>
                  <a:uLnTx/>
                  <a:uFillTx/>
                  <a:latin typeface="Roboto"/>
                  <a:ea typeface="Roboto"/>
                  <a:cs typeface="Roboto"/>
                  <a:sym typeface="Roboto"/>
                </a:rPr>
                <a:t>get things done</a:t>
              </a: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a:t>
              </a: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1344" name="Google Shape;1344;p38"/>
            <p:cNvSpPr txBox="1"/>
            <p:nvPr/>
          </p:nvSpPr>
          <p:spPr>
            <a:xfrm>
              <a:off x="1132716" y="4009820"/>
              <a:ext cx="1709292" cy="7800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Principled Action</a:t>
              </a:r>
              <a:endParaRPr kumimoji="0"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345" name="Google Shape;1345;p38"/>
            <p:cNvSpPr txBox="1"/>
            <p:nvPr/>
          </p:nvSpPr>
          <p:spPr>
            <a:xfrm>
              <a:off x="1164716" y="2737620"/>
              <a:ext cx="1595200" cy="7800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Personal Enterprise</a:t>
              </a:r>
              <a:endParaRPr kumimoji="0"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2" name="Google Shape;1337;p38">
              <a:extLst>
                <a:ext uri="{FF2B5EF4-FFF2-40B4-BE49-F238E27FC236}">
                  <a16:creationId xmlns:a16="http://schemas.microsoft.com/office/drawing/2014/main" id="{59235742-6AC0-6A9F-2DDE-833571B7223E}"/>
                </a:ext>
              </a:extLst>
            </p:cNvPr>
            <p:cNvSpPr/>
            <p:nvPr/>
          </p:nvSpPr>
          <p:spPr>
            <a:xfrm>
              <a:off x="711163" y="6220670"/>
              <a:ext cx="2552400" cy="1014800"/>
            </a:xfrm>
            <a:prstGeom prst="rect">
              <a:avLst/>
            </a:prstGeom>
            <a:solidFill>
              <a:srgbClr val="9966FF"/>
            </a:solidFill>
            <a:ln w="28575">
              <a:solidFill>
                <a:schemeClr val="tx1"/>
              </a:solid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46" name="Google Shape;1346;p38"/>
            <p:cNvSpPr txBox="1"/>
            <p:nvPr/>
          </p:nvSpPr>
          <p:spPr>
            <a:xfrm>
              <a:off x="1164716" y="6434051"/>
              <a:ext cx="1709292" cy="7800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Self Motivated  Learning</a:t>
              </a:r>
              <a:endParaRPr kumimoji="0"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3" name="Google Shape;1340;p38">
              <a:extLst>
                <a:ext uri="{FF2B5EF4-FFF2-40B4-BE49-F238E27FC236}">
                  <a16:creationId xmlns:a16="http://schemas.microsoft.com/office/drawing/2014/main" id="{C90A994F-C4AB-7D26-F62E-D9A59AB1B903}"/>
                </a:ext>
              </a:extLst>
            </p:cNvPr>
            <p:cNvSpPr/>
            <p:nvPr/>
          </p:nvSpPr>
          <p:spPr>
            <a:xfrm>
              <a:off x="3680626" y="5036170"/>
              <a:ext cx="6252004" cy="1477145"/>
            </a:xfrm>
            <a:custGeom>
              <a:avLst/>
              <a:gdLst/>
              <a:ahLst/>
              <a:cxnLst/>
              <a:rect l="l" t="t" r="r" b="b"/>
              <a:pathLst>
                <a:path w="2085" h="1146" extrusionOk="0">
                  <a:moveTo>
                    <a:pt x="1956" y="0"/>
                  </a:moveTo>
                  <a:lnTo>
                    <a:pt x="1763" y="385"/>
                  </a:lnTo>
                  <a:lnTo>
                    <a:pt x="1571" y="0"/>
                  </a:lnTo>
                  <a:lnTo>
                    <a:pt x="0" y="0"/>
                  </a:lnTo>
                  <a:lnTo>
                    <a:pt x="0" y="798"/>
                  </a:lnTo>
                  <a:lnTo>
                    <a:pt x="1590" y="798"/>
                  </a:lnTo>
                  <a:lnTo>
                    <a:pt x="1764" y="1146"/>
                  </a:lnTo>
                  <a:lnTo>
                    <a:pt x="1938" y="798"/>
                  </a:lnTo>
                  <a:lnTo>
                    <a:pt x="2085" y="798"/>
                  </a:lnTo>
                  <a:lnTo>
                    <a:pt x="2085" y="0"/>
                  </a:lnTo>
                  <a:lnTo>
                    <a:pt x="1956" y="0"/>
                  </a:lnTo>
                  <a:close/>
                </a:path>
              </a:pathLst>
            </a:custGeom>
            <a:solidFill>
              <a:srgbClr val="33CCFF"/>
            </a:solidFill>
            <a:ln w="28575">
              <a:solidFill>
                <a:schemeClr val="tx1"/>
              </a:solidFill>
            </a:ln>
            <a:scene3d>
              <a:camera prst="orthographicFront"/>
              <a:lightRig rig="threePt" dir="t"/>
            </a:scene3d>
            <a:sp3d/>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282F39"/>
                </a:buClr>
                <a:buSzPts val="1800"/>
                <a:buFontTx/>
                <a:buNone/>
                <a:tabLst/>
                <a:defRPr/>
              </a:pPr>
              <a:r>
                <a:rPr kumimoji="0" lang="en-US" sz="2400" b="0" i="0" u="none" strike="noStrike" kern="1200" cap="none" spc="0" normalizeH="0" baseline="0" noProof="0">
                  <a:ln>
                    <a:noFill/>
                  </a:ln>
                  <a:solidFill>
                    <a:srgbClr val="282F39"/>
                  </a:solidFill>
                  <a:effectLst/>
                  <a:uLnTx/>
                  <a:uFillTx/>
                  <a:latin typeface="Calibri"/>
                  <a:ea typeface="Calibri"/>
                  <a:cs typeface="Calibri"/>
                  <a:sym typeface="Calibri"/>
                </a:rPr>
                <a:t> </a:t>
              </a:r>
              <a:endParaRPr kumimoji="0" sz="2400" b="0" i="0" u="none" strike="noStrike" kern="1200" cap="none" spc="0" normalizeH="0" baseline="0" noProof="0">
                <a:ln>
                  <a:noFill/>
                </a:ln>
                <a:solidFill>
                  <a:srgbClr val="282F39"/>
                </a:solidFill>
                <a:effectLst/>
                <a:uLnTx/>
                <a:uFillTx/>
                <a:latin typeface="Calibri"/>
                <a:ea typeface="Calibri"/>
                <a:cs typeface="Calibri"/>
                <a:sym typeface="Calibri"/>
              </a:endParaRPr>
            </a:p>
          </p:txBody>
        </p:sp>
        <p:sp>
          <p:nvSpPr>
            <p:cNvPr id="5" name="Google Shape;1342;p38">
              <a:extLst>
                <a:ext uri="{FF2B5EF4-FFF2-40B4-BE49-F238E27FC236}">
                  <a16:creationId xmlns:a16="http://schemas.microsoft.com/office/drawing/2014/main" id="{CC969CCF-7764-7147-C236-A936CFC6F086}"/>
                </a:ext>
              </a:extLst>
            </p:cNvPr>
            <p:cNvSpPr txBox="1"/>
            <p:nvPr/>
          </p:nvSpPr>
          <p:spPr>
            <a:xfrm>
              <a:off x="3863822" y="6476906"/>
              <a:ext cx="4662181" cy="6108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I can embrace challenges as opportunities and </a:t>
              </a:r>
              <a:r>
                <a:rPr kumimoji="0" lang="en" sz="1800" b="1" i="0" u="none" strike="noStrike" kern="1200" cap="none" spc="0" normalizeH="0" baseline="0" noProof="0">
                  <a:ln>
                    <a:noFill/>
                  </a:ln>
                  <a:solidFill>
                    <a:prstClr val="black"/>
                  </a:solidFill>
                  <a:effectLst/>
                  <a:uLnTx/>
                  <a:uFillTx/>
                  <a:latin typeface="Roboto"/>
                  <a:ea typeface="Roboto"/>
                  <a:cs typeface="Roboto"/>
                  <a:sym typeface="Roboto"/>
                </a:rPr>
                <a:t>persevere</a:t>
              </a: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 and be </a:t>
              </a:r>
              <a:r>
                <a:rPr kumimoji="0" lang="en" sz="1800" b="1" i="0" u="none" strike="noStrike" kern="1200" cap="none" spc="0" normalizeH="0" baseline="0" noProof="0">
                  <a:ln>
                    <a:noFill/>
                  </a:ln>
                  <a:solidFill>
                    <a:prstClr val="black"/>
                  </a:solidFill>
                  <a:effectLst/>
                  <a:uLnTx/>
                  <a:uFillTx/>
                  <a:latin typeface="Roboto"/>
                  <a:ea typeface="Roboto"/>
                  <a:cs typeface="Roboto"/>
                  <a:sym typeface="Roboto"/>
                </a:rPr>
                <a:t>active in my own learning</a:t>
              </a: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a:t>
              </a: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6" name="Google Shape;1346;p38">
              <a:extLst>
                <a:ext uri="{FF2B5EF4-FFF2-40B4-BE49-F238E27FC236}">
                  <a16:creationId xmlns:a16="http://schemas.microsoft.com/office/drawing/2014/main" id="{FE07C03B-81E1-6AD9-8769-324C973F9017}"/>
                </a:ext>
              </a:extLst>
            </p:cNvPr>
            <p:cNvSpPr txBox="1"/>
            <p:nvPr/>
          </p:nvSpPr>
          <p:spPr>
            <a:xfrm>
              <a:off x="1094552" y="5201064"/>
              <a:ext cx="1709292" cy="780000"/>
            </a:xfrm>
            <a:prstGeom prst="rect">
              <a:avLst/>
            </a:prstGeom>
            <a:noFill/>
            <a:ln w="28575">
              <a:noFill/>
            </a:ln>
            <a:scene3d>
              <a:camera prst="orthographicFront"/>
              <a:lightRig rig="threePt" dir="t"/>
            </a:scene3d>
            <a:sp3d>
              <a:bevelT/>
            </a:sp3d>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Quality Thinking</a:t>
              </a:r>
              <a:endParaRPr kumimoji="0"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7" name="Google Shape;1342;p38">
              <a:extLst>
                <a:ext uri="{FF2B5EF4-FFF2-40B4-BE49-F238E27FC236}">
                  <a16:creationId xmlns:a16="http://schemas.microsoft.com/office/drawing/2014/main" id="{6F0EC5B9-CE87-A671-DFD6-7C8588409063}"/>
                </a:ext>
              </a:extLst>
            </p:cNvPr>
            <p:cNvSpPr txBox="1"/>
            <p:nvPr/>
          </p:nvSpPr>
          <p:spPr>
            <a:xfrm>
              <a:off x="3863823" y="5234939"/>
              <a:ext cx="4662181" cy="610800"/>
            </a:xfrm>
            <a:prstGeom prst="rect">
              <a:avLst/>
            </a:prstGeom>
            <a:noFill/>
            <a:ln w="28575">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I am </a:t>
              </a:r>
              <a:r>
                <a:rPr kumimoji="0" lang="en" sz="1800" b="1" i="0" u="none" strike="noStrike" kern="1200" cap="none" spc="0" normalizeH="0" baseline="0" noProof="0">
                  <a:ln>
                    <a:noFill/>
                  </a:ln>
                  <a:solidFill>
                    <a:prstClr val="black"/>
                  </a:solidFill>
                  <a:effectLst/>
                  <a:uLnTx/>
                  <a:uFillTx/>
                  <a:latin typeface="Roboto"/>
                  <a:ea typeface="Roboto"/>
                  <a:cs typeface="Roboto"/>
                  <a:sym typeface="Roboto"/>
                </a:rPr>
                <a:t>curious</a:t>
              </a:r>
              <a:r>
                <a:rPr kumimoji="0" lang="en" sz="1800" b="0" i="0" u="none" strike="noStrike" kern="1200" cap="none" spc="0" normalizeH="0" baseline="0" noProof="0">
                  <a:ln>
                    <a:noFill/>
                  </a:ln>
                  <a:solidFill>
                    <a:prstClr val="black"/>
                  </a:solidFill>
                  <a:effectLst/>
                  <a:uLnTx/>
                  <a:uFillTx/>
                  <a:latin typeface="Roboto"/>
                  <a:ea typeface="Roboto"/>
                  <a:cs typeface="Roboto"/>
                  <a:sym typeface="Roboto"/>
                </a:rPr>
                <a:t> about the world around me and use a range of thinking strategies to shape my understanding.</a:t>
              </a: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grpSp>
      <p:sp>
        <p:nvSpPr>
          <p:cNvPr id="9" name="Title 1">
            <a:extLst>
              <a:ext uri="{FF2B5EF4-FFF2-40B4-BE49-F238E27FC236}">
                <a16:creationId xmlns:a16="http://schemas.microsoft.com/office/drawing/2014/main" id="{4C8D668D-2930-B6A6-40A0-4E68D929D891}"/>
              </a:ext>
            </a:extLst>
          </p:cNvPr>
          <p:cNvSpPr txBox="1">
            <a:spLocks/>
          </p:cNvSpPr>
          <p:nvPr/>
        </p:nvSpPr>
        <p:spPr>
          <a:xfrm>
            <a:off x="0" y="0"/>
            <a:ext cx="12192000" cy="747061"/>
          </a:xfrm>
          <a:prstGeom prst="rect">
            <a:avLst/>
          </a:prstGeom>
          <a:solidFill>
            <a:srgbClr val="993366"/>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solidFill>
                  <a:schemeClr val="bg1"/>
                </a:solidFill>
                <a:latin typeface="Roboto" panose="02000000000000000000" pitchFamily="2" charset="0"/>
                <a:ea typeface="Roboto" panose="02000000000000000000" pitchFamily="2" charset="0"/>
                <a:cs typeface="Roboto" panose="02000000000000000000" pitchFamily="2" charset="0"/>
              </a:rPr>
              <a:t>SACE Capabilities in pilot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929B99F-DCCD-E108-DB11-638F257B92E9}"/>
              </a:ext>
            </a:extLst>
          </p:cNvPr>
          <p:cNvGraphicFramePr/>
          <p:nvPr>
            <p:extLst>
              <p:ext uri="{D42A27DB-BD31-4B8C-83A1-F6EECF244321}">
                <p14:modId xmlns:p14="http://schemas.microsoft.com/office/powerpoint/2010/main" val="3978766566"/>
              </p:ext>
            </p:extLst>
          </p:nvPr>
        </p:nvGraphicFramePr>
        <p:xfrm>
          <a:off x="162231" y="747060"/>
          <a:ext cx="11798711" cy="6110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90492C8-34E1-1A4A-5BBF-5A98CED6D4E8}"/>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Elements in pilot </a:t>
            </a:r>
          </a:p>
        </p:txBody>
      </p:sp>
    </p:spTree>
    <p:extLst>
      <p:ext uri="{BB962C8B-B14F-4D97-AF65-F5344CB8AC3E}">
        <p14:creationId xmlns:p14="http://schemas.microsoft.com/office/powerpoint/2010/main" val="322839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31947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2B2F-E412-41CB-B169-B1A32D8CD881}"/>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0F28EC73-5F7B-4C99-985B-57FFDA16B8AC}"/>
              </a:ext>
            </a:extLst>
          </p:cNvPr>
          <p:cNvPicPr>
            <a:picLocks noGrp="1" noChangeAspect="1"/>
          </p:cNvPicPr>
          <p:nvPr>
            <p:ph idx="1"/>
          </p:nvPr>
        </p:nvPicPr>
        <p:blipFill>
          <a:blip r:embed="rId3"/>
          <a:stretch>
            <a:fillRect/>
          </a:stretch>
        </p:blipFill>
        <p:spPr>
          <a:xfrm>
            <a:off x="-293107" y="0"/>
            <a:ext cx="13104812" cy="6858000"/>
          </a:xfrm>
        </p:spPr>
      </p:pic>
      <p:sp>
        <p:nvSpPr>
          <p:cNvPr id="3" name="Title 1">
            <a:extLst>
              <a:ext uri="{FF2B5EF4-FFF2-40B4-BE49-F238E27FC236}">
                <a16:creationId xmlns:a16="http://schemas.microsoft.com/office/drawing/2014/main" id="{169D7BB1-52FB-95B9-F5A8-44E9E79DE5E2}"/>
              </a:ext>
            </a:extLst>
          </p:cNvPr>
          <p:cNvSpPr txBox="1">
            <a:spLocks/>
          </p:cNvSpPr>
          <p:nvPr/>
        </p:nvSpPr>
        <p:spPr>
          <a:xfrm>
            <a:off x="0" y="-972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Roboto Black"/>
                <a:ea typeface="Roboto Black"/>
                <a:cs typeface="Roboto Black"/>
              </a:rPr>
              <a:t>Our Journey</a:t>
            </a:r>
            <a:endParaRPr kumimoji="0" lang="en-AU"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18752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43E624-B2A1-9FEC-2D92-EDAC35B6FC6B}"/>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Participation data: pilot 1, 2022</a:t>
            </a:r>
          </a:p>
        </p:txBody>
      </p:sp>
      <p:grpSp>
        <p:nvGrpSpPr>
          <p:cNvPr id="2" name="Group 1">
            <a:extLst>
              <a:ext uri="{FF2B5EF4-FFF2-40B4-BE49-F238E27FC236}">
                <a16:creationId xmlns:a16="http://schemas.microsoft.com/office/drawing/2014/main" id="{B78CAAC8-15D0-4605-6541-15A4D3D7C002}"/>
              </a:ext>
            </a:extLst>
          </p:cNvPr>
          <p:cNvGrpSpPr/>
          <p:nvPr/>
        </p:nvGrpSpPr>
        <p:grpSpPr>
          <a:xfrm>
            <a:off x="285285" y="880212"/>
            <a:ext cx="8342521" cy="2769872"/>
            <a:chOff x="7207" y="813673"/>
            <a:chExt cx="7633019" cy="2392142"/>
          </a:xfrm>
        </p:grpSpPr>
        <p:sp>
          <p:nvSpPr>
            <p:cNvPr id="4" name="TextBox 3">
              <a:extLst>
                <a:ext uri="{FF2B5EF4-FFF2-40B4-BE49-F238E27FC236}">
                  <a16:creationId xmlns:a16="http://schemas.microsoft.com/office/drawing/2014/main" id="{B193143D-8084-4626-8311-D94EA2F0D232}"/>
                </a:ext>
              </a:extLst>
            </p:cNvPr>
            <p:cNvSpPr txBox="1"/>
            <p:nvPr/>
          </p:nvSpPr>
          <p:spPr>
            <a:xfrm>
              <a:off x="7207" y="885899"/>
              <a:ext cx="7633019" cy="2319916"/>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229FA39-2D72-BE8D-7F99-D5670ECFA8F2}"/>
                </a:ext>
              </a:extLst>
            </p:cNvPr>
            <p:cNvGrpSpPr/>
            <p:nvPr/>
          </p:nvGrpSpPr>
          <p:grpSpPr>
            <a:xfrm>
              <a:off x="770975" y="1105757"/>
              <a:ext cx="6869249" cy="1792865"/>
              <a:chOff x="1102613" y="1186323"/>
              <a:chExt cx="7244455" cy="2083251"/>
            </a:xfrm>
          </p:grpSpPr>
          <p:pic>
            <p:nvPicPr>
              <p:cNvPr id="13" name="Picture 2" descr="School icon PNG and SVG Vector Free Download">
                <a:extLst>
                  <a:ext uri="{FF2B5EF4-FFF2-40B4-BE49-F238E27FC236}">
                    <a16:creationId xmlns:a16="http://schemas.microsoft.com/office/drawing/2014/main" id="{C2245BF9-EBEF-D732-3B48-995882DB2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245" y="1231321"/>
                <a:ext cx="1190625" cy="1527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Young People Icon Illustrations, Royalty-Free Vector Graphics &amp; Clip Art -  iStock">
                <a:extLst>
                  <a:ext uri="{FF2B5EF4-FFF2-40B4-BE49-F238E27FC236}">
                    <a16:creationId xmlns:a16="http://schemas.microsoft.com/office/drawing/2014/main" id="{B4ED9028-59EA-5B30-49C0-AB898A8476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98" t="27451" r="22712" b="33893"/>
              <a:stretch/>
            </p:blipFill>
            <p:spPr bwMode="auto">
              <a:xfrm>
                <a:off x="3421771" y="1282353"/>
                <a:ext cx="2057426"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Students - Free people icons">
                <a:extLst>
                  <a:ext uri="{FF2B5EF4-FFF2-40B4-BE49-F238E27FC236}">
                    <a16:creationId xmlns:a16="http://schemas.microsoft.com/office/drawing/2014/main" id="{E624215A-0363-577F-FF60-AFD65CF1A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566" y="1186323"/>
                <a:ext cx="1474519" cy="1474519"/>
              </a:xfrm>
              <a:prstGeom prst="rect">
                <a:avLst/>
              </a:prstGeom>
              <a:solidFill>
                <a:srgbClr val="FFFFFF"/>
              </a:solidFill>
            </p:spPr>
          </p:pic>
          <p:sp>
            <p:nvSpPr>
              <p:cNvPr id="16" name="Arrow: Right 15">
                <a:extLst>
                  <a:ext uri="{FF2B5EF4-FFF2-40B4-BE49-F238E27FC236}">
                    <a16:creationId xmlns:a16="http://schemas.microsoft.com/office/drawing/2014/main" id="{34707749-7903-4907-684B-B0EBE6AD03D5}"/>
                  </a:ext>
                </a:extLst>
              </p:cNvPr>
              <p:cNvSpPr/>
              <p:nvPr/>
            </p:nvSpPr>
            <p:spPr>
              <a:xfrm>
                <a:off x="2465642" y="1987172"/>
                <a:ext cx="682812" cy="2823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BE4EBFC3-EB14-7FFA-9933-C1006298F159}"/>
                  </a:ext>
                </a:extLst>
              </p:cNvPr>
              <p:cNvSpPr/>
              <p:nvPr/>
            </p:nvSpPr>
            <p:spPr>
              <a:xfrm>
                <a:off x="5611467" y="1981514"/>
                <a:ext cx="676327" cy="2823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78D732F-6F7F-7423-385A-62DA72CAFC54}"/>
                  </a:ext>
                </a:extLst>
              </p:cNvPr>
              <p:cNvSpPr txBox="1"/>
              <p:nvPr/>
            </p:nvSpPr>
            <p:spPr>
              <a:xfrm>
                <a:off x="1102613" y="2804659"/>
                <a:ext cx="1747838" cy="464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31 schools</a:t>
                </a:r>
                <a:endParaRPr kumimoji="0" lang="en-AU"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id="{BB672F1C-8445-C169-B22A-9BB9CC31CC29}"/>
                  </a:ext>
                </a:extLst>
              </p:cNvPr>
              <p:cNvSpPr txBox="1"/>
              <p:nvPr/>
            </p:nvSpPr>
            <p:spPr>
              <a:xfrm>
                <a:off x="3631954" y="2758688"/>
                <a:ext cx="1843491" cy="464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94 teachers</a:t>
                </a:r>
                <a:endParaRPr kumimoji="0" lang="en-AU"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20" name="TextBox 19">
                <a:extLst>
                  <a:ext uri="{FF2B5EF4-FFF2-40B4-BE49-F238E27FC236}">
                    <a16:creationId xmlns:a16="http://schemas.microsoft.com/office/drawing/2014/main" id="{3DE6CB41-648D-D6FC-ABD6-E9D97633CCE7}"/>
                  </a:ext>
                </a:extLst>
              </p:cNvPr>
              <p:cNvSpPr txBox="1"/>
              <p:nvPr/>
            </p:nvSpPr>
            <p:spPr>
              <a:xfrm>
                <a:off x="6444565" y="2771835"/>
                <a:ext cx="1902503" cy="464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314 students</a:t>
                </a:r>
                <a:endParaRPr kumimoji="0" lang="en-AU"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sp>
          <p:nvSpPr>
            <p:cNvPr id="12" name="TextBox 11">
              <a:extLst>
                <a:ext uri="{FF2B5EF4-FFF2-40B4-BE49-F238E27FC236}">
                  <a16:creationId xmlns:a16="http://schemas.microsoft.com/office/drawing/2014/main" id="{E8C4F4CB-7661-C3A1-976C-CE1FFAD99A85}"/>
                </a:ext>
              </a:extLst>
            </p:cNvPr>
            <p:cNvSpPr txBox="1"/>
            <p:nvPr/>
          </p:nvSpPr>
          <p:spPr>
            <a:xfrm rot="16200000">
              <a:off x="-825291" y="1762431"/>
              <a:ext cx="2319917" cy="422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Start of pilot 1</a:t>
              </a:r>
              <a:endParaRPr kumimoji="0" lang="en-AU"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21" name="Group 20">
            <a:extLst>
              <a:ext uri="{FF2B5EF4-FFF2-40B4-BE49-F238E27FC236}">
                <a16:creationId xmlns:a16="http://schemas.microsoft.com/office/drawing/2014/main" id="{AF45CF75-AB1B-30CF-649C-82475A241AFB}"/>
              </a:ext>
            </a:extLst>
          </p:cNvPr>
          <p:cNvGrpSpPr/>
          <p:nvPr/>
        </p:nvGrpSpPr>
        <p:grpSpPr>
          <a:xfrm>
            <a:off x="435320" y="3840035"/>
            <a:ext cx="10581718" cy="2826235"/>
            <a:chOff x="267919" y="3746813"/>
            <a:chExt cx="9843750" cy="2552414"/>
          </a:xfrm>
        </p:grpSpPr>
        <p:pic>
          <p:nvPicPr>
            <p:cNvPr id="22" name="Picture 2" descr="School icon PNG and SVG Vector Free Download">
              <a:extLst>
                <a:ext uri="{FF2B5EF4-FFF2-40B4-BE49-F238E27FC236}">
                  <a16:creationId xmlns:a16="http://schemas.microsoft.com/office/drawing/2014/main" id="{69F3D436-CE8C-1B69-7D0E-857273161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97" y="3915461"/>
              <a:ext cx="1058583" cy="1219862"/>
            </a:xfrm>
            <a:prstGeom prst="rect">
              <a:avLst/>
            </a:prstGeom>
            <a:noFill/>
            <a:extLst>
              <a:ext uri="{909E8E84-426E-40DD-AFC4-6F175D3DCCD1}">
                <a14:hiddenFill xmlns:a14="http://schemas.microsoft.com/office/drawing/2010/main">
                  <a:solidFill>
                    <a:srgbClr val="FFFFFF"/>
                  </a:solidFill>
                </a14:hiddenFill>
              </a:ext>
            </a:extLst>
          </p:spPr>
        </p:pic>
        <p:sp>
          <p:nvSpPr>
            <p:cNvPr id="23" name="Arrow: Right 22">
              <a:extLst>
                <a:ext uri="{FF2B5EF4-FFF2-40B4-BE49-F238E27FC236}">
                  <a16:creationId xmlns:a16="http://schemas.microsoft.com/office/drawing/2014/main" id="{985F4CF6-B0B7-9599-E78B-A0949A2C6D41}"/>
                </a:ext>
              </a:extLst>
            </p:cNvPr>
            <p:cNvSpPr/>
            <p:nvPr/>
          </p:nvSpPr>
          <p:spPr>
            <a:xfrm rot="20353575">
              <a:off x="2048930" y="4071234"/>
              <a:ext cx="1029973" cy="18750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rrow: Right 23">
              <a:extLst>
                <a:ext uri="{FF2B5EF4-FFF2-40B4-BE49-F238E27FC236}">
                  <a16:creationId xmlns:a16="http://schemas.microsoft.com/office/drawing/2014/main" id="{98FEEC36-D02D-8221-6FC9-A904EC2B65DD}"/>
                </a:ext>
              </a:extLst>
            </p:cNvPr>
            <p:cNvSpPr/>
            <p:nvPr/>
          </p:nvSpPr>
          <p:spPr>
            <a:xfrm>
              <a:off x="7498255" y="4954778"/>
              <a:ext cx="900036" cy="2021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6452373-98C1-19C0-BA8C-2C3AE7841273}"/>
                </a:ext>
              </a:extLst>
            </p:cNvPr>
            <p:cNvSpPr txBox="1"/>
            <p:nvPr/>
          </p:nvSpPr>
          <p:spPr>
            <a:xfrm>
              <a:off x="854108" y="5214128"/>
              <a:ext cx="1428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31 schools</a:t>
              </a:r>
              <a:endParaRPr kumimoji="0" lang="en-AU"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nvGrpSpPr>
            <p:cNvPr id="26" name="Group 25">
              <a:extLst>
                <a:ext uri="{FF2B5EF4-FFF2-40B4-BE49-F238E27FC236}">
                  <a16:creationId xmlns:a16="http://schemas.microsoft.com/office/drawing/2014/main" id="{8630D061-F4BF-3942-10C2-61D8D3E9F08B}"/>
                </a:ext>
              </a:extLst>
            </p:cNvPr>
            <p:cNvGrpSpPr/>
            <p:nvPr/>
          </p:nvGrpSpPr>
          <p:grpSpPr>
            <a:xfrm>
              <a:off x="5645807" y="4271343"/>
              <a:ext cx="1971118" cy="1692386"/>
              <a:chOff x="2905732" y="3514535"/>
              <a:chExt cx="1971118" cy="1692386"/>
            </a:xfrm>
          </p:grpSpPr>
          <p:pic>
            <p:nvPicPr>
              <p:cNvPr id="37" name="Picture 6" descr="Young People Icon Illustrations, Royalty-Free Vector Graphics &amp; Clip Art -  iStock">
                <a:extLst>
                  <a:ext uri="{FF2B5EF4-FFF2-40B4-BE49-F238E27FC236}">
                    <a16:creationId xmlns:a16="http://schemas.microsoft.com/office/drawing/2014/main" id="{D39778A7-59EC-9BB4-F5D4-9CA461D5D5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98" t="27451" r="22712" b="33893"/>
              <a:stretch/>
            </p:blipFill>
            <p:spPr bwMode="auto">
              <a:xfrm>
                <a:off x="2905732" y="3514535"/>
                <a:ext cx="1971118" cy="119680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72B2DA5-C10F-A2C8-CED6-1B9BC0916332}"/>
                  </a:ext>
                </a:extLst>
              </p:cNvPr>
              <p:cNvSpPr txBox="1"/>
              <p:nvPr/>
            </p:nvSpPr>
            <p:spPr>
              <a:xfrm>
                <a:off x="3129327" y="4806811"/>
                <a:ext cx="15239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68 teachers</a:t>
                </a:r>
                <a:endParaRPr kumimoji="0" lang="en-AU"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27" name="Group 26">
              <a:extLst>
                <a:ext uri="{FF2B5EF4-FFF2-40B4-BE49-F238E27FC236}">
                  <a16:creationId xmlns:a16="http://schemas.microsoft.com/office/drawing/2014/main" id="{5323DF0D-769C-6E7E-7C67-AEFA48A241A3}"/>
                </a:ext>
              </a:extLst>
            </p:cNvPr>
            <p:cNvGrpSpPr/>
            <p:nvPr/>
          </p:nvGrpSpPr>
          <p:grpSpPr>
            <a:xfrm>
              <a:off x="8437152" y="4322305"/>
              <a:ext cx="1674517" cy="1976922"/>
              <a:chOff x="6251066" y="3442356"/>
              <a:chExt cx="1674517" cy="1976922"/>
            </a:xfrm>
          </p:grpSpPr>
          <p:pic>
            <p:nvPicPr>
              <p:cNvPr id="35" name="Picture 34" descr="Students - Free people icons">
                <a:extLst>
                  <a:ext uri="{FF2B5EF4-FFF2-40B4-BE49-F238E27FC236}">
                    <a16:creationId xmlns:a16="http://schemas.microsoft.com/office/drawing/2014/main" id="{01F1F3B1-94D0-6448-3C89-BF15CBC7D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067" y="3442356"/>
                <a:ext cx="1412663" cy="126898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15E6C44-57DA-2476-8D97-E3A259E89275}"/>
                  </a:ext>
                </a:extLst>
              </p:cNvPr>
              <p:cNvSpPr txBox="1"/>
              <p:nvPr/>
            </p:nvSpPr>
            <p:spPr>
              <a:xfrm>
                <a:off x="6251066" y="4711392"/>
                <a:ext cx="16745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216 students completed</a:t>
                </a:r>
              </a:p>
            </p:txBody>
          </p:sp>
        </p:grpSp>
        <p:sp>
          <p:nvSpPr>
            <p:cNvPr id="28" name="TextBox 27">
              <a:extLst>
                <a:ext uri="{FF2B5EF4-FFF2-40B4-BE49-F238E27FC236}">
                  <a16:creationId xmlns:a16="http://schemas.microsoft.com/office/drawing/2014/main" id="{14914846-001A-192F-93C2-75CE4284AE25}"/>
                </a:ext>
              </a:extLst>
            </p:cNvPr>
            <p:cNvSpPr txBox="1"/>
            <p:nvPr/>
          </p:nvSpPr>
          <p:spPr>
            <a:xfrm rot="16200000">
              <a:off x="-567782" y="4626774"/>
              <a:ext cx="2100869" cy="4294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End of pilot 1</a:t>
              </a:r>
              <a:endParaRPr kumimoji="0" lang="en-AU"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29" name="Arrow: Right 28">
              <a:extLst>
                <a:ext uri="{FF2B5EF4-FFF2-40B4-BE49-F238E27FC236}">
                  <a16:creationId xmlns:a16="http://schemas.microsoft.com/office/drawing/2014/main" id="{FA489412-F30F-1350-2A46-455FD31DF3D1}"/>
                </a:ext>
              </a:extLst>
            </p:cNvPr>
            <p:cNvSpPr/>
            <p:nvPr/>
          </p:nvSpPr>
          <p:spPr>
            <a:xfrm>
              <a:off x="2147893" y="4550218"/>
              <a:ext cx="786432" cy="1628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55130F3-220A-72AE-3C7D-D9AD046B55CD}"/>
                </a:ext>
              </a:extLst>
            </p:cNvPr>
            <p:cNvSpPr txBox="1"/>
            <p:nvPr/>
          </p:nvSpPr>
          <p:spPr>
            <a:xfrm>
              <a:off x="3031176" y="3746813"/>
              <a:ext cx="1577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13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withdrew</a:t>
              </a:r>
              <a:endParaRPr kumimoji="0" lang="en-AU"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1" name="TextBox 30">
              <a:extLst>
                <a:ext uri="{FF2B5EF4-FFF2-40B4-BE49-F238E27FC236}">
                  <a16:creationId xmlns:a16="http://schemas.microsoft.com/office/drawing/2014/main" id="{31743EAC-11C8-A542-DCEB-4465978F09D5}"/>
                </a:ext>
              </a:extLst>
            </p:cNvPr>
            <p:cNvSpPr txBox="1"/>
            <p:nvPr/>
          </p:nvSpPr>
          <p:spPr>
            <a:xfrm>
              <a:off x="3060633" y="4427473"/>
              <a:ext cx="211975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2 schools </a:t>
              </a: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chose to not receiving a learner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2" name="TextBox 31">
              <a:extLst>
                <a:ext uri="{FF2B5EF4-FFF2-40B4-BE49-F238E27FC236}">
                  <a16:creationId xmlns:a16="http://schemas.microsoft.com/office/drawing/2014/main" id="{D0E6B44A-6702-F6CD-8359-41C00390E2B4}"/>
                </a:ext>
              </a:extLst>
            </p:cNvPr>
            <p:cNvSpPr txBox="1"/>
            <p:nvPr/>
          </p:nvSpPr>
          <p:spPr>
            <a:xfrm>
              <a:off x="3062494" y="5454431"/>
              <a:ext cx="15150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16 schools </a:t>
              </a: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proceeded</a:t>
              </a:r>
              <a:endParaRPr kumimoji="0" lang="en-AU"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3" name="Right Brace 32">
              <a:extLst>
                <a:ext uri="{FF2B5EF4-FFF2-40B4-BE49-F238E27FC236}">
                  <a16:creationId xmlns:a16="http://schemas.microsoft.com/office/drawing/2014/main" id="{02AF262D-4B22-D600-A984-3F13F2EEC6A4}"/>
                </a:ext>
              </a:extLst>
            </p:cNvPr>
            <p:cNvSpPr/>
            <p:nvPr/>
          </p:nvSpPr>
          <p:spPr>
            <a:xfrm>
              <a:off x="5118024" y="4615791"/>
              <a:ext cx="479268" cy="1459860"/>
            </a:xfrm>
            <a:prstGeom prst="rightBrace">
              <a:avLst>
                <a:gd name="adj1" fmla="val 45935"/>
                <a:gd name="adj2" fmla="val 49349"/>
              </a:avLst>
            </a:prstGeom>
            <a:ln w="762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Arrow: Right 33">
              <a:extLst>
                <a:ext uri="{FF2B5EF4-FFF2-40B4-BE49-F238E27FC236}">
                  <a16:creationId xmlns:a16="http://schemas.microsoft.com/office/drawing/2014/main" id="{34CCFFFE-E872-6F89-184D-E96CBDED1C88}"/>
                </a:ext>
              </a:extLst>
            </p:cNvPr>
            <p:cNvSpPr/>
            <p:nvPr/>
          </p:nvSpPr>
          <p:spPr>
            <a:xfrm rot="2252220" flipV="1">
              <a:off x="2017107" y="5173161"/>
              <a:ext cx="1063073" cy="2070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6365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927FB-FD2C-80EB-A01A-400DA8F450E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90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ject 3">
            <a:extLst>
              <a:ext uri="{FF2B5EF4-FFF2-40B4-BE49-F238E27FC236}">
                <a16:creationId xmlns:a16="http://schemas.microsoft.com/office/drawing/2014/main" id="{1F57EEB8-ECE0-69C7-E93E-2546D89C5EE7}"/>
              </a:ext>
            </a:extLst>
          </p:cNvPr>
          <p:cNvPicPr/>
          <p:nvPr/>
        </p:nvPicPr>
        <p:blipFill>
          <a:blip r:embed="rId3" cstate="print"/>
          <a:stretch>
            <a:fillRect/>
          </a:stretch>
        </p:blipFill>
        <p:spPr>
          <a:xfrm>
            <a:off x="204316" y="5799886"/>
            <a:ext cx="2654807" cy="865631"/>
          </a:xfrm>
          <a:prstGeom prst="rect">
            <a:avLst/>
          </a:prstGeom>
        </p:spPr>
      </p:pic>
      <p:pic>
        <p:nvPicPr>
          <p:cNvPr id="25" name="Graphic 24">
            <a:extLst>
              <a:ext uri="{FF2B5EF4-FFF2-40B4-BE49-F238E27FC236}">
                <a16:creationId xmlns:a16="http://schemas.microsoft.com/office/drawing/2014/main" id="{45701C02-4191-0B48-2B36-833697F5BE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0566" y="1684140"/>
            <a:ext cx="1008404" cy="1027429"/>
          </a:xfrm>
          <a:prstGeom prst="rect">
            <a:avLst/>
          </a:prstGeom>
        </p:spPr>
      </p:pic>
      <p:pic>
        <p:nvPicPr>
          <p:cNvPr id="27" name="Graphic 26">
            <a:extLst>
              <a:ext uri="{FF2B5EF4-FFF2-40B4-BE49-F238E27FC236}">
                <a16:creationId xmlns:a16="http://schemas.microsoft.com/office/drawing/2014/main" id="{BEE387EB-6376-6B5C-6F46-0D4C95370F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1168" y="1684140"/>
            <a:ext cx="966982" cy="985226"/>
          </a:xfrm>
          <a:prstGeom prst="rect">
            <a:avLst/>
          </a:prstGeom>
        </p:spPr>
      </p:pic>
      <p:pic>
        <p:nvPicPr>
          <p:cNvPr id="28" name="Graphic 27">
            <a:extLst>
              <a:ext uri="{FF2B5EF4-FFF2-40B4-BE49-F238E27FC236}">
                <a16:creationId xmlns:a16="http://schemas.microsoft.com/office/drawing/2014/main" id="{FF6B15D5-CA2E-2203-B687-684DA9F91B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0348" y="1684140"/>
            <a:ext cx="964416" cy="982612"/>
          </a:xfrm>
          <a:prstGeom prst="rect">
            <a:avLst/>
          </a:prstGeom>
        </p:spPr>
      </p:pic>
      <p:pic>
        <p:nvPicPr>
          <p:cNvPr id="29" name="Graphic 28">
            <a:extLst>
              <a:ext uri="{FF2B5EF4-FFF2-40B4-BE49-F238E27FC236}">
                <a16:creationId xmlns:a16="http://schemas.microsoft.com/office/drawing/2014/main" id="{34C1A70B-5649-4A9F-75AC-4BE75D1F1B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56962" y="1684140"/>
            <a:ext cx="956163" cy="938457"/>
          </a:xfrm>
          <a:prstGeom prst="rect">
            <a:avLst/>
          </a:prstGeom>
        </p:spPr>
      </p:pic>
      <p:pic>
        <p:nvPicPr>
          <p:cNvPr id="30" name="Graphic 29">
            <a:extLst>
              <a:ext uri="{FF2B5EF4-FFF2-40B4-BE49-F238E27FC236}">
                <a16:creationId xmlns:a16="http://schemas.microsoft.com/office/drawing/2014/main" id="{D1ADFA5B-87C5-37D3-6FBA-5A376499A6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35323" y="1684140"/>
            <a:ext cx="1023929" cy="1023929"/>
          </a:xfrm>
          <a:prstGeom prst="rect">
            <a:avLst/>
          </a:prstGeom>
        </p:spPr>
      </p:pic>
      <p:pic>
        <p:nvPicPr>
          <p:cNvPr id="31" name="Graphic 30">
            <a:extLst>
              <a:ext uri="{FF2B5EF4-FFF2-40B4-BE49-F238E27FC236}">
                <a16:creationId xmlns:a16="http://schemas.microsoft.com/office/drawing/2014/main" id="{36EDA68C-0AC7-0861-2763-742A7E6C476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81449" y="1684140"/>
            <a:ext cx="1023929" cy="1023929"/>
          </a:xfrm>
          <a:prstGeom prst="rect">
            <a:avLst/>
          </a:prstGeom>
        </p:spPr>
      </p:pic>
      <p:grpSp>
        <p:nvGrpSpPr>
          <p:cNvPr id="32" name="Group 31">
            <a:extLst>
              <a:ext uri="{FF2B5EF4-FFF2-40B4-BE49-F238E27FC236}">
                <a16:creationId xmlns:a16="http://schemas.microsoft.com/office/drawing/2014/main" id="{DBC5D1E3-9DF4-986D-27DC-8D364B3BDE30}"/>
              </a:ext>
            </a:extLst>
          </p:cNvPr>
          <p:cNvGrpSpPr/>
          <p:nvPr/>
        </p:nvGrpSpPr>
        <p:grpSpPr>
          <a:xfrm>
            <a:off x="1067325" y="2936798"/>
            <a:ext cx="1357862" cy="1232449"/>
            <a:chOff x="1494157" y="3883551"/>
            <a:chExt cx="1270048" cy="960787"/>
          </a:xfrm>
        </p:grpSpPr>
        <p:sp>
          <p:nvSpPr>
            <p:cNvPr id="33" name="TextBox 32">
              <a:extLst>
                <a:ext uri="{FF2B5EF4-FFF2-40B4-BE49-F238E27FC236}">
                  <a16:creationId xmlns:a16="http://schemas.microsoft.com/office/drawing/2014/main" id="{3BA4C740-6016-C6C5-717D-76437750A070}"/>
                </a:ext>
              </a:extLst>
            </p:cNvPr>
            <p:cNvSpPr txBox="1"/>
            <p:nvPr/>
          </p:nvSpPr>
          <p:spPr>
            <a:xfrm>
              <a:off x="1494157" y="4412454"/>
              <a:ext cx="1270048" cy="43188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pilot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schools</a:t>
              </a:r>
            </a:p>
          </p:txBody>
        </p:sp>
        <p:sp>
          <p:nvSpPr>
            <p:cNvPr id="34" name="TextBox 33">
              <a:extLst>
                <a:ext uri="{FF2B5EF4-FFF2-40B4-BE49-F238E27FC236}">
                  <a16:creationId xmlns:a16="http://schemas.microsoft.com/office/drawing/2014/main" id="{F19FCC7B-F8F9-868C-F8A9-BD0C30580EFB}"/>
                </a:ext>
              </a:extLst>
            </p:cNvPr>
            <p:cNvSpPr txBox="1"/>
            <p:nvPr/>
          </p:nvSpPr>
          <p:spPr>
            <a:xfrm>
              <a:off x="1687591" y="3883551"/>
              <a:ext cx="862172" cy="3838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42</a:t>
              </a:r>
            </a:p>
          </p:txBody>
        </p:sp>
      </p:grpSp>
      <p:grpSp>
        <p:nvGrpSpPr>
          <p:cNvPr id="35" name="Group 34">
            <a:extLst>
              <a:ext uri="{FF2B5EF4-FFF2-40B4-BE49-F238E27FC236}">
                <a16:creationId xmlns:a16="http://schemas.microsoft.com/office/drawing/2014/main" id="{320AE02C-8538-87F0-54B9-7F58025E81A7}"/>
              </a:ext>
            </a:extLst>
          </p:cNvPr>
          <p:cNvGrpSpPr/>
          <p:nvPr/>
        </p:nvGrpSpPr>
        <p:grpSpPr>
          <a:xfrm>
            <a:off x="2631758" y="2936794"/>
            <a:ext cx="1504798" cy="2029653"/>
            <a:chOff x="2885858" y="3765986"/>
            <a:chExt cx="1407483" cy="2029653"/>
          </a:xfrm>
        </p:grpSpPr>
        <p:sp>
          <p:nvSpPr>
            <p:cNvPr id="36" name="TextBox 35">
              <a:extLst>
                <a:ext uri="{FF2B5EF4-FFF2-40B4-BE49-F238E27FC236}">
                  <a16:creationId xmlns:a16="http://schemas.microsoft.com/office/drawing/2014/main" id="{42285067-CAB3-92B2-2942-DF49C9EAD36B}"/>
                </a:ext>
              </a:extLst>
            </p:cNvPr>
            <p:cNvSpPr txBox="1"/>
            <p:nvPr/>
          </p:nvSpPr>
          <p:spPr>
            <a:xfrm>
              <a:off x="2885858" y="4410644"/>
              <a:ext cx="1407483" cy="138499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Roboto Light" panose="02000000000000000000" pitchFamily="2" charset="0"/>
                  <a:ea typeface="Roboto Light" panose="02000000000000000000" pitchFamily="2" charset="0"/>
                </a:rPr>
                <a:t>p</a:t>
              </a:r>
              <a:r>
                <a:rPr kumimoji="0" lang="en-GB" b="0" i="0" u="none" strike="noStrike" kern="1200" cap="none" spc="0" normalizeH="0" baseline="0" noProof="0" err="1">
                  <a:ln>
                    <a:noFill/>
                  </a:ln>
                  <a:solidFill>
                    <a:prstClr val="black"/>
                  </a:solidFill>
                  <a:effectLst/>
                  <a:uLnTx/>
                  <a:uFillTx/>
                  <a:latin typeface="Roboto Light" panose="02000000000000000000" pitchFamily="2" charset="0"/>
                  <a:ea typeface="Roboto Light" panose="02000000000000000000" pitchFamily="2" charset="0"/>
                  <a:cs typeface="+mn-cs"/>
                </a:rPr>
                <a:t>ilot</a:t>
              </a:r>
              <a:r>
                <a:rPr kumimoji="0" lang="en-GB"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 participants (leaders, teachers, advocates)</a:t>
              </a:r>
            </a:p>
          </p:txBody>
        </p:sp>
        <p:sp>
          <p:nvSpPr>
            <p:cNvPr id="37" name="TextBox 36">
              <a:extLst>
                <a:ext uri="{FF2B5EF4-FFF2-40B4-BE49-F238E27FC236}">
                  <a16:creationId xmlns:a16="http://schemas.microsoft.com/office/drawing/2014/main" id="{913BF9E5-86F5-EB43-81A2-E77AEA4415AC}"/>
                </a:ext>
              </a:extLst>
            </p:cNvPr>
            <p:cNvSpPr txBox="1"/>
            <p:nvPr/>
          </p:nvSpPr>
          <p:spPr>
            <a:xfrm>
              <a:off x="3161506" y="3765986"/>
              <a:ext cx="862172"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Roboto Bold" panose="02000000000000000000" pitchFamily="2" charset="0"/>
                  <a:ea typeface="Roboto Bold" panose="02000000000000000000" pitchFamily="2" charset="0"/>
                </a:rPr>
                <a:t>302</a:t>
              </a:r>
              <a:endParaRPr kumimoji="0" lang="en-GB" sz="3200" b="0" i="0" u="none" strike="noStrike" kern="1200" cap="none" spc="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endParaRPr>
            </a:p>
          </p:txBody>
        </p:sp>
      </p:grpSp>
      <p:grpSp>
        <p:nvGrpSpPr>
          <p:cNvPr id="38" name="Group 37">
            <a:extLst>
              <a:ext uri="{FF2B5EF4-FFF2-40B4-BE49-F238E27FC236}">
                <a16:creationId xmlns:a16="http://schemas.microsoft.com/office/drawing/2014/main" id="{758DC953-9F9B-E2C6-0794-D0CDE1DB7520}"/>
              </a:ext>
            </a:extLst>
          </p:cNvPr>
          <p:cNvGrpSpPr/>
          <p:nvPr/>
        </p:nvGrpSpPr>
        <p:grpSpPr>
          <a:xfrm>
            <a:off x="4343127" y="2936794"/>
            <a:ext cx="1501361" cy="1500264"/>
            <a:chOff x="4650127" y="3862617"/>
            <a:chExt cx="1291499" cy="1267141"/>
          </a:xfrm>
        </p:grpSpPr>
        <p:sp>
          <p:nvSpPr>
            <p:cNvPr id="39" name="TextBox 38">
              <a:extLst>
                <a:ext uri="{FF2B5EF4-FFF2-40B4-BE49-F238E27FC236}">
                  <a16:creationId xmlns:a16="http://schemas.microsoft.com/office/drawing/2014/main" id="{7176CD15-B17E-5E8D-5D3C-79E14F964111}"/>
                </a:ext>
              </a:extLst>
            </p:cNvPr>
            <p:cNvSpPr txBox="1"/>
            <p:nvPr/>
          </p:nvSpPr>
          <p:spPr>
            <a:xfrm>
              <a:off x="4650127" y="4427888"/>
              <a:ext cx="1291499" cy="70187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Roboto Light" panose="02000000000000000000" pitchFamily="2" charset="0"/>
                  <a:ea typeface="Roboto Light" panose="02000000000000000000" pitchFamily="2" charset="0"/>
                </a:rPr>
                <a:t>s</a:t>
              </a:r>
              <a:r>
                <a:rPr kumimoji="0" lang="en-GB" b="0" i="0" u="none" strike="noStrike" kern="1200" cap="none" spc="0" normalizeH="0" baseline="0" noProof="0" err="1">
                  <a:ln>
                    <a:noFill/>
                  </a:ln>
                  <a:solidFill>
                    <a:prstClr val="black"/>
                  </a:solidFill>
                  <a:effectLst/>
                  <a:uLnTx/>
                  <a:uFillTx/>
                  <a:latin typeface="Roboto Light" panose="02000000000000000000" pitchFamily="2" charset="0"/>
                  <a:ea typeface="Roboto Light" panose="02000000000000000000" pitchFamily="2" charset="0"/>
                  <a:cs typeface="+mn-cs"/>
                </a:rPr>
                <a:t>tudents</a:t>
              </a:r>
              <a:r>
                <a:rPr kumimoji="0" lang="en-GB"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 across Stage 1 and Stage 2</a:t>
              </a:r>
            </a:p>
          </p:txBody>
        </p:sp>
        <p:sp>
          <p:nvSpPr>
            <p:cNvPr id="40" name="TextBox 39">
              <a:extLst>
                <a:ext uri="{FF2B5EF4-FFF2-40B4-BE49-F238E27FC236}">
                  <a16:creationId xmlns:a16="http://schemas.microsoft.com/office/drawing/2014/main" id="{2A61F64A-7F43-D414-20E0-9BA86EE406A5}"/>
                </a:ext>
              </a:extLst>
            </p:cNvPr>
            <p:cNvSpPr txBox="1"/>
            <p:nvPr/>
          </p:nvSpPr>
          <p:spPr>
            <a:xfrm>
              <a:off x="4650127" y="3862617"/>
              <a:ext cx="1081223" cy="41592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1,202</a:t>
              </a:r>
            </a:p>
          </p:txBody>
        </p:sp>
      </p:grpSp>
      <p:sp>
        <p:nvSpPr>
          <p:cNvPr id="41" name="TextBox 40">
            <a:extLst>
              <a:ext uri="{FF2B5EF4-FFF2-40B4-BE49-F238E27FC236}">
                <a16:creationId xmlns:a16="http://schemas.microsoft.com/office/drawing/2014/main" id="{FFBC10E2-9919-790B-EE8E-A4CAB157048B}"/>
              </a:ext>
            </a:extLst>
          </p:cNvPr>
          <p:cNvSpPr txBox="1"/>
          <p:nvPr/>
        </p:nvSpPr>
        <p:spPr>
          <a:xfrm>
            <a:off x="6051059" y="2981038"/>
            <a:ext cx="1270048"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SATAC</a:t>
            </a:r>
          </a:p>
        </p:txBody>
      </p:sp>
      <p:sp>
        <p:nvSpPr>
          <p:cNvPr id="42" name="TextBox 41">
            <a:extLst>
              <a:ext uri="{FF2B5EF4-FFF2-40B4-BE49-F238E27FC236}">
                <a16:creationId xmlns:a16="http://schemas.microsoft.com/office/drawing/2014/main" id="{6DB70AF3-83A2-670A-BDB4-34E6A4E9B1DD}"/>
              </a:ext>
            </a:extLst>
          </p:cNvPr>
          <p:cNvSpPr txBox="1"/>
          <p:nvPr/>
        </p:nvSpPr>
        <p:spPr>
          <a:xfrm>
            <a:off x="7527678" y="2981038"/>
            <a:ext cx="1635975"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An independent tertiary advisory group </a:t>
            </a:r>
          </a:p>
        </p:txBody>
      </p:sp>
      <p:sp>
        <p:nvSpPr>
          <p:cNvPr id="43" name="TextBox 42">
            <a:extLst>
              <a:ext uri="{FF2B5EF4-FFF2-40B4-BE49-F238E27FC236}">
                <a16:creationId xmlns:a16="http://schemas.microsoft.com/office/drawing/2014/main" id="{CA4A5F1F-7E92-98F6-D127-99CAB31B8388}"/>
              </a:ext>
            </a:extLst>
          </p:cNvPr>
          <p:cNvSpPr txBox="1"/>
          <p:nvPr/>
        </p:nvSpPr>
        <p:spPr>
          <a:xfrm>
            <a:off x="9370224" y="2981038"/>
            <a:ext cx="1635975"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Local and national industry bodies</a:t>
            </a:r>
          </a:p>
        </p:txBody>
      </p:sp>
      <p:sp>
        <p:nvSpPr>
          <p:cNvPr id="4" name="Title 1">
            <a:extLst>
              <a:ext uri="{FF2B5EF4-FFF2-40B4-BE49-F238E27FC236}">
                <a16:creationId xmlns:a16="http://schemas.microsoft.com/office/drawing/2014/main" id="{8C79AD8F-86F4-6774-CBEB-DB0AE0BE4151}"/>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Participation data: pilot 2, 2023</a:t>
            </a:r>
          </a:p>
        </p:txBody>
      </p:sp>
      <p:pic>
        <p:nvPicPr>
          <p:cNvPr id="5" name="Picture 4">
            <a:extLst>
              <a:ext uri="{FF2B5EF4-FFF2-40B4-BE49-F238E27FC236}">
                <a16:creationId xmlns:a16="http://schemas.microsoft.com/office/drawing/2014/main" id="{238F6581-0A27-A637-0C09-D64CE92C54A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394000" y="4457337"/>
            <a:ext cx="3696278" cy="2370844"/>
          </a:xfrm>
          <a:prstGeom prst="rect">
            <a:avLst/>
          </a:prstGeom>
        </p:spPr>
      </p:pic>
    </p:spTree>
    <p:extLst>
      <p:ext uri="{BB962C8B-B14F-4D97-AF65-F5344CB8AC3E}">
        <p14:creationId xmlns:p14="http://schemas.microsoft.com/office/powerpoint/2010/main" val="3723579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18EF82D-AF5D-7407-60EA-54B9640FE724}"/>
              </a:ext>
            </a:extLst>
          </p:cNvPr>
          <p:cNvCxnSpPr>
            <a:cxnSpLocks/>
          </p:cNvCxnSpPr>
          <p:nvPr/>
        </p:nvCxnSpPr>
        <p:spPr>
          <a:xfrm flipH="1" flipV="1">
            <a:off x="7832806" y="4329958"/>
            <a:ext cx="673161" cy="3990"/>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7942D7-9B7A-46FF-94BF-3E3458055530}"/>
              </a:ext>
            </a:extLst>
          </p:cNvPr>
          <p:cNvCxnSpPr>
            <a:cxnSpLocks/>
          </p:cNvCxnSpPr>
          <p:nvPr/>
        </p:nvCxnSpPr>
        <p:spPr>
          <a:xfrm>
            <a:off x="4532798" y="2296064"/>
            <a:ext cx="402095" cy="455856"/>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EBB849A-7757-4CA6-90C9-3B88F7840B6E}"/>
              </a:ext>
            </a:extLst>
          </p:cNvPr>
          <p:cNvCxnSpPr>
            <a:cxnSpLocks/>
          </p:cNvCxnSpPr>
          <p:nvPr/>
        </p:nvCxnSpPr>
        <p:spPr>
          <a:xfrm>
            <a:off x="5598636" y="1866614"/>
            <a:ext cx="138482" cy="512173"/>
          </a:xfrm>
          <a:prstGeom prst="line">
            <a:avLst/>
          </a:prstGeom>
          <a:ln w="41275">
            <a:solidFill>
              <a:srgbClr val="99336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09B4F2B-1616-45D8-9977-E55549607362}"/>
              </a:ext>
            </a:extLst>
          </p:cNvPr>
          <p:cNvCxnSpPr/>
          <p:nvPr/>
        </p:nvCxnSpPr>
        <p:spPr>
          <a:xfrm rot="3420000">
            <a:off x="7102483" y="2045782"/>
            <a:ext cx="0" cy="581350"/>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AD00D20-7AB7-448F-902C-CD2701BEA952}"/>
              </a:ext>
            </a:extLst>
          </p:cNvPr>
          <p:cNvCxnSpPr/>
          <p:nvPr/>
        </p:nvCxnSpPr>
        <p:spPr>
          <a:xfrm rot="5340000">
            <a:off x="4140853" y="4564134"/>
            <a:ext cx="0" cy="581350"/>
          </a:xfrm>
          <a:prstGeom prst="line">
            <a:avLst/>
          </a:prstGeom>
          <a:ln w="412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21251D3-9B28-4F56-A229-0EC2CD15C7DB}"/>
              </a:ext>
            </a:extLst>
          </p:cNvPr>
          <p:cNvCxnSpPr/>
          <p:nvPr/>
        </p:nvCxnSpPr>
        <p:spPr>
          <a:xfrm rot="5340000">
            <a:off x="7888610" y="2774486"/>
            <a:ext cx="0" cy="581350"/>
          </a:xfrm>
          <a:prstGeom prst="line">
            <a:avLst/>
          </a:prstGeom>
          <a:ln w="41275">
            <a:solidFill>
              <a:srgbClr val="993366"/>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A5B91EC-015B-4A32-8B84-FAC61807FC3B}"/>
              </a:ext>
            </a:extLst>
          </p:cNvPr>
          <p:cNvCxnSpPr/>
          <p:nvPr/>
        </p:nvCxnSpPr>
        <p:spPr>
          <a:xfrm rot="7740000">
            <a:off x="4244808" y="3135533"/>
            <a:ext cx="0" cy="581350"/>
          </a:xfrm>
          <a:prstGeom prst="line">
            <a:avLst/>
          </a:prstGeom>
          <a:ln w="41275">
            <a:solidFill>
              <a:srgbClr val="993366"/>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F11D4D5B-710D-4225-9C76-ADE665C1F04B}"/>
              </a:ext>
            </a:extLst>
          </p:cNvPr>
          <p:cNvSpPr/>
          <p:nvPr/>
        </p:nvSpPr>
        <p:spPr>
          <a:xfrm>
            <a:off x="4548694" y="2584193"/>
            <a:ext cx="3116546" cy="3116542"/>
          </a:xfrm>
          <a:prstGeom prst="ellipse">
            <a:avLst/>
          </a:prstGeom>
          <a:solidFill>
            <a:srgbClr val="FFF7EF"/>
          </a:solidFill>
          <a:ln w="38100">
            <a:solidFill>
              <a:srgbClr val="993366"/>
            </a:solidFill>
          </a:ln>
          <a:effectLst>
            <a:outerShdw blurRad="50800" dist="50800" dir="2700000" algn="tl"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endParaRPr lang="en-US" sz="2000">
              <a:solidFill>
                <a:schemeClr val="tx1"/>
              </a:solidFill>
              <a:latin typeface="Georgia" panose="02040502050405020303" pitchFamily="18" charset="0"/>
            </a:endParaRPr>
          </a:p>
        </p:txBody>
      </p:sp>
      <p:sp>
        <p:nvSpPr>
          <p:cNvPr id="94" name="Donut 91">
            <a:extLst>
              <a:ext uri="{FF2B5EF4-FFF2-40B4-BE49-F238E27FC236}">
                <a16:creationId xmlns:a16="http://schemas.microsoft.com/office/drawing/2014/main" id="{DB0F35BE-A81D-4B4B-A3E0-4240B8F9C4F7}"/>
              </a:ext>
            </a:extLst>
          </p:cNvPr>
          <p:cNvSpPr/>
          <p:nvPr/>
        </p:nvSpPr>
        <p:spPr>
          <a:xfrm>
            <a:off x="4310878" y="2296063"/>
            <a:ext cx="3617757" cy="3617755"/>
          </a:xfrm>
          <a:prstGeom prst="donut">
            <a:avLst>
              <a:gd name="adj" fmla="val 2177"/>
            </a:avLst>
          </a:prstGeom>
          <a:solidFill>
            <a:srgbClr val="993366"/>
          </a:solidFill>
          <a:ln>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A218CFDF-9D22-4C57-9FBA-E9CA25BFD367}"/>
              </a:ext>
            </a:extLst>
          </p:cNvPr>
          <p:cNvSpPr/>
          <p:nvPr/>
        </p:nvSpPr>
        <p:spPr>
          <a:xfrm>
            <a:off x="2907241" y="4310320"/>
            <a:ext cx="983064" cy="983064"/>
          </a:xfrm>
          <a:prstGeom prst="ellipse">
            <a:avLst/>
          </a:prstGeom>
          <a:solidFill>
            <a:schemeClr val="accent6"/>
          </a:solidFill>
          <a:ln>
            <a:noFill/>
          </a:ln>
          <a:effectLst>
            <a:outerShdw blurRad="63500" sx="102000" sy="102000" algn="ctr" rotWithShape="0">
              <a:prstClr val="black">
                <a:alpha val="40000"/>
              </a:prstClr>
            </a:outerShdw>
          </a:effectLst>
          <a:scene3d>
            <a:camera prst="orthographicFront"/>
            <a:lightRig rig="threePt" dir="t"/>
          </a:scene3d>
          <a:sp3d>
            <a:bevelT h="571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03C6E3BE-390D-425B-A529-9201F80ABD34}"/>
              </a:ext>
            </a:extLst>
          </p:cNvPr>
          <p:cNvSpPr/>
          <p:nvPr/>
        </p:nvSpPr>
        <p:spPr>
          <a:xfrm>
            <a:off x="3099128" y="2703937"/>
            <a:ext cx="983064" cy="983064"/>
          </a:xfrm>
          <a:prstGeom prst="ellipse">
            <a:avLst/>
          </a:prstGeom>
          <a:solidFill>
            <a:srgbClr val="993366"/>
          </a:solidFill>
          <a:ln>
            <a:noFill/>
          </a:ln>
          <a:effectLst>
            <a:outerShdw blurRad="63500" sx="102000" sy="102000" algn="ctr" rotWithShape="0">
              <a:prstClr val="black">
                <a:alpha val="40000"/>
              </a:prstClr>
            </a:outerShdw>
          </a:effectLst>
          <a:scene3d>
            <a:camera prst="orthographicFront"/>
            <a:lightRig rig="threePt" dir="t"/>
          </a:scene3d>
          <a:sp3d>
            <a:bevelT h="571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316D279D-9802-43BE-971A-06B51330F74D}"/>
              </a:ext>
            </a:extLst>
          </p:cNvPr>
          <p:cNvSpPr/>
          <p:nvPr/>
        </p:nvSpPr>
        <p:spPr>
          <a:xfrm>
            <a:off x="3672138" y="1457025"/>
            <a:ext cx="983064" cy="983064"/>
          </a:xfrm>
          <a:prstGeom prst="ellipse">
            <a:avLst/>
          </a:prstGeom>
          <a:solidFill>
            <a:schemeClr val="accent6"/>
          </a:solidFill>
          <a:ln>
            <a:noFill/>
          </a:ln>
          <a:effectLst>
            <a:outerShdw blurRad="63500" sx="102000" sy="102000" algn="ctr" rotWithShape="0">
              <a:prstClr val="black">
                <a:alpha val="40000"/>
              </a:prstClr>
            </a:outerShdw>
          </a:effectLst>
          <a:scene3d>
            <a:camera prst="orthographicFront"/>
            <a:lightRig rig="threePt" dir="t"/>
          </a:scene3d>
          <a:sp3d>
            <a:bevelT h="571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3271C2C2-A2CD-4863-B4BA-2F938E5C7BE7}"/>
              </a:ext>
            </a:extLst>
          </p:cNvPr>
          <p:cNvSpPr/>
          <p:nvPr/>
        </p:nvSpPr>
        <p:spPr>
          <a:xfrm>
            <a:off x="8194299" y="2559733"/>
            <a:ext cx="983064" cy="983064"/>
          </a:xfrm>
          <a:prstGeom prst="ellipse">
            <a:avLst/>
          </a:prstGeom>
          <a:solidFill>
            <a:srgbClr val="993366"/>
          </a:solidFill>
          <a:ln>
            <a:noFill/>
          </a:ln>
          <a:effectLst>
            <a:outerShdw blurRad="63500" sx="102000" sy="102000" algn="ctr" rotWithShape="0">
              <a:prstClr val="black">
                <a:alpha val="40000"/>
              </a:prstClr>
            </a:outerShdw>
          </a:effectLst>
          <a:scene3d>
            <a:camera prst="orthographicFront"/>
            <a:lightRig rig="threePt" dir="t"/>
          </a:scene3d>
          <a:sp3d>
            <a:bevelT h="571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5">
            <a:extLst>
              <a:ext uri="{FF2B5EF4-FFF2-40B4-BE49-F238E27FC236}">
                <a16:creationId xmlns:a16="http://schemas.microsoft.com/office/drawing/2014/main" id="{18B1ED70-C300-47FA-9684-35166AE9FB40}"/>
              </a:ext>
            </a:extLst>
          </p:cNvPr>
          <p:cNvSpPr>
            <a:spLocks noEditPoints="1"/>
          </p:cNvSpPr>
          <p:nvPr/>
        </p:nvSpPr>
        <p:spPr bwMode="auto">
          <a:xfrm>
            <a:off x="8404636" y="2795519"/>
            <a:ext cx="542604" cy="476233"/>
          </a:xfrm>
          <a:custGeom>
            <a:avLst/>
            <a:gdLst>
              <a:gd name="T0" fmla="*/ 488 w 1680"/>
              <a:gd name="T1" fmla="*/ 47 h 1477"/>
              <a:gd name="T2" fmla="*/ 1680 w 1680"/>
              <a:gd name="T3" fmla="*/ 147 h 1477"/>
              <a:gd name="T4" fmla="*/ 1580 w 1680"/>
              <a:gd name="T5" fmla="*/ 1035 h 1477"/>
              <a:gd name="T6" fmla="*/ 1093 w 1680"/>
              <a:gd name="T7" fmla="*/ 1035 h 1477"/>
              <a:gd name="T8" fmla="*/ 1370 w 1680"/>
              <a:gd name="T9" fmla="*/ 1456 h 1477"/>
              <a:gd name="T10" fmla="*/ 1365 w 1680"/>
              <a:gd name="T11" fmla="*/ 1460 h 1477"/>
              <a:gd name="T12" fmla="*/ 1296 w 1680"/>
              <a:gd name="T13" fmla="*/ 1453 h 1477"/>
              <a:gd name="T14" fmla="*/ 1052 w 1680"/>
              <a:gd name="T15" fmla="*/ 1420 h 1477"/>
              <a:gd name="T16" fmla="*/ 997 w 1680"/>
              <a:gd name="T17" fmla="*/ 1469 h 1477"/>
              <a:gd name="T18" fmla="*/ 949 w 1680"/>
              <a:gd name="T19" fmla="*/ 1148 h 1477"/>
              <a:gd name="T20" fmla="*/ 635 w 1680"/>
              <a:gd name="T21" fmla="*/ 1460 h 1477"/>
              <a:gd name="T22" fmla="*/ 630 w 1680"/>
              <a:gd name="T23" fmla="*/ 1456 h 1477"/>
              <a:gd name="T24" fmla="*/ 623 w 1680"/>
              <a:gd name="T25" fmla="*/ 1387 h 1477"/>
              <a:gd name="T26" fmla="*/ 501 w 1680"/>
              <a:gd name="T27" fmla="*/ 1035 h 1477"/>
              <a:gd name="T28" fmla="*/ 1544 w 1680"/>
              <a:gd name="T29" fmla="*/ 899 h 1477"/>
              <a:gd name="T30" fmla="*/ 509 w 1680"/>
              <a:gd name="T31" fmla="*/ 182 h 1477"/>
              <a:gd name="T32" fmla="*/ 271 w 1680"/>
              <a:gd name="T33" fmla="*/ 301 h 1477"/>
              <a:gd name="T34" fmla="*/ 271 w 1680"/>
              <a:gd name="T35" fmla="*/ 0 h 1477"/>
              <a:gd name="T36" fmla="*/ 271 w 1680"/>
              <a:gd name="T37" fmla="*/ 301 h 1477"/>
              <a:gd name="T38" fmla="*/ 108 w 1680"/>
              <a:gd name="T39" fmla="*/ 851 h 1477"/>
              <a:gd name="T40" fmla="*/ 220 w 1680"/>
              <a:gd name="T41" fmla="*/ 1468 h 1477"/>
              <a:gd name="T42" fmla="*/ 368 w 1680"/>
              <a:gd name="T43" fmla="*/ 1424 h 1477"/>
              <a:gd name="T44" fmla="*/ 466 w 1680"/>
              <a:gd name="T45" fmla="*/ 501 h 1477"/>
              <a:gd name="T46" fmla="*/ 828 w 1680"/>
              <a:gd name="T47" fmla="*/ 472 h 1477"/>
              <a:gd name="T48" fmla="*/ 835 w 1680"/>
              <a:gd name="T49" fmla="*/ 368 h 1477"/>
              <a:gd name="T50" fmla="*/ 431 w 1680"/>
              <a:gd name="T51" fmla="*/ 342 h 1477"/>
              <a:gd name="T52" fmla="*/ 360 w 1680"/>
              <a:gd name="T53" fmla="*/ 343 h 1477"/>
              <a:gd name="T54" fmla="*/ 260 w 1680"/>
              <a:gd name="T55" fmla="*/ 444 h 1477"/>
              <a:gd name="T56" fmla="*/ 179 w 1680"/>
              <a:gd name="T57" fmla="*/ 344 h 1477"/>
              <a:gd name="T58" fmla="*/ 128 w 1680"/>
              <a:gd name="T59" fmla="*/ 341 h 1477"/>
              <a:gd name="T60" fmla="*/ 1 w 1680"/>
              <a:gd name="T61" fmla="*/ 483 h 1477"/>
              <a:gd name="T62" fmla="*/ 597 w 1680"/>
              <a:gd name="T63" fmla="*/ 670 h 1477"/>
              <a:gd name="T64" fmla="*/ 1006 w 1680"/>
              <a:gd name="T65" fmla="*/ 630 h 1477"/>
              <a:gd name="T66" fmla="*/ 961 w 1680"/>
              <a:gd name="T67" fmla="*/ 585 h 1477"/>
              <a:gd name="T68" fmla="*/ 555 w 1680"/>
              <a:gd name="T69" fmla="*/ 619 h 1477"/>
              <a:gd name="T70" fmla="*/ 597 w 1680"/>
              <a:gd name="T71" fmla="*/ 670 h 1477"/>
              <a:gd name="T72" fmla="*/ 1086 w 1680"/>
              <a:gd name="T73" fmla="*/ 817 h 1477"/>
              <a:gd name="T74" fmla="*/ 1086 w 1680"/>
              <a:gd name="T75" fmla="*/ 732 h 1477"/>
              <a:gd name="T76" fmla="*/ 555 w 1680"/>
              <a:gd name="T77" fmla="*/ 765 h 1477"/>
              <a:gd name="T78" fmla="*/ 597 w 1680"/>
              <a:gd name="T79" fmla="*/ 817 h 1477"/>
              <a:gd name="T80" fmla="*/ 1052 w 1680"/>
              <a:gd name="T81" fmla="*/ 494 h 1477"/>
              <a:gd name="T82" fmla="*/ 1466 w 1680"/>
              <a:gd name="T83" fmla="*/ 493 h 1477"/>
              <a:gd name="T84" fmla="*/ 1443 w 1680"/>
              <a:gd name="T85" fmla="*/ 467 h 1477"/>
              <a:gd name="T86" fmla="*/ 1259 w 1680"/>
              <a:gd name="T87" fmla="*/ 283 h 1477"/>
              <a:gd name="T88" fmla="*/ 1233 w 1680"/>
              <a:gd name="T89" fmla="*/ 261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0" h="1477">
                <a:moveTo>
                  <a:pt x="512" y="150"/>
                </a:moveTo>
                <a:cubicBezTo>
                  <a:pt x="512" y="114"/>
                  <a:pt x="503" y="79"/>
                  <a:pt x="488" y="47"/>
                </a:cubicBezTo>
                <a:cubicBezTo>
                  <a:pt x="1580" y="47"/>
                  <a:pt x="1580" y="47"/>
                  <a:pt x="1580" y="47"/>
                </a:cubicBezTo>
                <a:cubicBezTo>
                  <a:pt x="1635" y="47"/>
                  <a:pt x="1680" y="91"/>
                  <a:pt x="1680" y="147"/>
                </a:cubicBezTo>
                <a:cubicBezTo>
                  <a:pt x="1680" y="935"/>
                  <a:pt x="1680" y="935"/>
                  <a:pt x="1680" y="935"/>
                </a:cubicBezTo>
                <a:cubicBezTo>
                  <a:pt x="1680" y="990"/>
                  <a:pt x="1635" y="1035"/>
                  <a:pt x="1580" y="1035"/>
                </a:cubicBezTo>
                <a:cubicBezTo>
                  <a:pt x="1580" y="1035"/>
                  <a:pt x="1580" y="1035"/>
                  <a:pt x="1580" y="1035"/>
                </a:cubicBezTo>
                <a:cubicBezTo>
                  <a:pt x="1093" y="1035"/>
                  <a:pt x="1093" y="1035"/>
                  <a:pt x="1093" y="1035"/>
                </a:cubicBezTo>
                <a:cubicBezTo>
                  <a:pt x="1377" y="1388"/>
                  <a:pt x="1377" y="1388"/>
                  <a:pt x="1377" y="1388"/>
                </a:cubicBezTo>
                <a:cubicBezTo>
                  <a:pt x="1394" y="1408"/>
                  <a:pt x="1391" y="1439"/>
                  <a:pt x="1370" y="1456"/>
                </a:cubicBezTo>
                <a:cubicBezTo>
                  <a:pt x="1370" y="1456"/>
                  <a:pt x="1369" y="1457"/>
                  <a:pt x="1369" y="1457"/>
                </a:cubicBezTo>
                <a:cubicBezTo>
                  <a:pt x="1365" y="1460"/>
                  <a:pt x="1365" y="1460"/>
                  <a:pt x="1365" y="1460"/>
                </a:cubicBezTo>
                <a:cubicBezTo>
                  <a:pt x="1344" y="1477"/>
                  <a:pt x="1313" y="1474"/>
                  <a:pt x="1296" y="1453"/>
                </a:cubicBezTo>
                <a:cubicBezTo>
                  <a:pt x="1296" y="1453"/>
                  <a:pt x="1296" y="1453"/>
                  <a:pt x="1296" y="1453"/>
                </a:cubicBezTo>
                <a:cubicBezTo>
                  <a:pt x="1052" y="1148"/>
                  <a:pt x="1052" y="1148"/>
                  <a:pt x="1052" y="1148"/>
                </a:cubicBezTo>
                <a:cubicBezTo>
                  <a:pt x="1052" y="1420"/>
                  <a:pt x="1052" y="1420"/>
                  <a:pt x="1052" y="1420"/>
                </a:cubicBezTo>
                <a:cubicBezTo>
                  <a:pt x="1052" y="1447"/>
                  <a:pt x="1030" y="1469"/>
                  <a:pt x="1003" y="1469"/>
                </a:cubicBezTo>
                <a:cubicBezTo>
                  <a:pt x="997" y="1469"/>
                  <a:pt x="997" y="1469"/>
                  <a:pt x="997" y="1469"/>
                </a:cubicBezTo>
                <a:cubicBezTo>
                  <a:pt x="971" y="1469"/>
                  <a:pt x="949" y="1447"/>
                  <a:pt x="949" y="1420"/>
                </a:cubicBezTo>
                <a:cubicBezTo>
                  <a:pt x="949" y="1148"/>
                  <a:pt x="949" y="1148"/>
                  <a:pt x="949" y="1148"/>
                </a:cubicBezTo>
                <a:cubicBezTo>
                  <a:pt x="704" y="1452"/>
                  <a:pt x="704" y="1452"/>
                  <a:pt x="704" y="1452"/>
                </a:cubicBezTo>
                <a:cubicBezTo>
                  <a:pt x="687" y="1473"/>
                  <a:pt x="656" y="1477"/>
                  <a:pt x="635" y="1460"/>
                </a:cubicBezTo>
                <a:cubicBezTo>
                  <a:pt x="635" y="1460"/>
                  <a:pt x="635" y="1460"/>
                  <a:pt x="635" y="1460"/>
                </a:cubicBezTo>
                <a:cubicBezTo>
                  <a:pt x="630" y="1456"/>
                  <a:pt x="630" y="1456"/>
                  <a:pt x="630" y="1456"/>
                </a:cubicBezTo>
                <a:cubicBezTo>
                  <a:pt x="609" y="1440"/>
                  <a:pt x="606" y="1409"/>
                  <a:pt x="622" y="1388"/>
                </a:cubicBezTo>
                <a:cubicBezTo>
                  <a:pt x="623" y="1388"/>
                  <a:pt x="623" y="1387"/>
                  <a:pt x="623" y="1387"/>
                </a:cubicBezTo>
                <a:cubicBezTo>
                  <a:pt x="907" y="1035"/>
                  <a:pt x="907" y="1035"/>
                  <a:pt x="907" y="1035"/>
                </a:cubicBezTo>
                <a:cubicBezTo>
                  <a:pt x="501" y="1035"/>
                  <a:pt x="501" y="1035"/>
                  <a:pt x="501" y="1035"/>
                </a:cubicBezTo>
                <a:cubicBezTo>
                  <a:pt x="515" y="899"/>
                  <a:pt x="515" y="899"/>
                  <a:pt x="515" y="899"/>
                </a:cubicBezTo>
                <a:cubicBezTo>
                  <a:pt x="1544" y="899"/>
                  <a:pt x="1544" y="899"/>
                  <a:pt x="1544" y="899"/>
                </a:cubicBezTo>
                <a:cubicBezTo>
                  <a:pt x="1544" y="182"/>
                  <a:pt x="1544" y="182"/>
                  <a:pt x="1544" y="182"/>
                </a:cubicBezTo>
                <a:cubicBezTo>
                  <a:pt x="509" y="182"/>
                  <a:pt x="509" y="182"/>
                  <a:pt x="509" y="182"/>
                </a:cubicBezTo>
                <a:cubicBezTo>
                  <a:pt x="511" y="172"/>
                  <a:pt x="511" y="161"/>
                  <a:pt x="512" y="150"/>
                </a:cubicBezTo>
                <a:close/>
                <a:moveTo>
                  <a:pt x="271" y="301"/>
                </a:moveTo>
                <a:cubicBezTo>
                  <a:pt x="354" y="301"/>
                  <a:pt x="421" y="234"/>
                  <a:pt x="421" y="150"/>
                </a:cubicBezTo>
                <a:cubicBezTo>
                  <a:pt x="421" y="67"/>
                  <a:pt x="354" y="0"/>
                  <a:pt x="271" y="0"/>
                </a:cubicBezTo>
                <a:cubicBezTo>
                  <a:pt x="187" y="0"/>
                  <a:pt x="120" y="67"/>
                  <a:pt x="120" y="150"/>
                </a:cubicBezTo>
                <a:cubicBezTo>
                  <a:pt x="120" y="234"/>
                  <a:pt x="187" y="301"/>
                  <a:pt x="271" y="301"/>
                </a:cubicBezTo>
                <a:close/>
                <a:moveTo>
                  <a:pt x="38" y="761"/>
                </a:moveTo>
                <a:cubicBezTo>
                  <a:pt x="43" y="802"/>
                  <a:pt x="70" y="837"/>
                  <a:pt x="108" y="851"/>
                </a:cubicBezTo>
                <a:cubicBezTo>
                  <a:pt x="171" y="1424"/>
                  <a:pt x="171" y="1424"/>
                  <a:pt x="171" y="1424"/>
                </a:cubicBezTo>
                <a:cubicBezTo>
                  <a:pt x="174" y="1449"/>
                  <a:pt x="195" y="1468"/>
                  <a:pt x="220" y="1468"/>
                </a:cubicBezTo>
                <a:cubicBezTo>
                  <a:pt x="319" y="1468"/>
                  <a:pt x="319" y="1468"/>
                  <a:pt x="319" y="1468"/>
                </a:cubicBezTo>
                <a:cubicBezTo>
                  <a:pt x="344" y="1468"/>
                  <a:pt x="365" y="1449"/>
                  <a:pt x="368" y="1424"/>
                </a:cubicBezTo>
                <a:cubicBezTo>
                  <a:pt x="397" y="1156"/>
                  <a:pt x="397" y="1156"/>
                  <a:pt x="397" y="1156"/>
                </a:cubicBezTo>
                <a:cubicBezTo>
                  <a:pt x="466" y="501"/>
                  <a:pt x="466" y="501"/>
                  <a:pt x="466" y="501"/>
                </a:cubicBezTo>
                <a:cubicBezTo>
                  <a:pt x="467" y="498"/>
                  <a:pt x="469" y="495"/>
                  <a:pt x="473" y="495"/>
                </a:cubicBezTo>
                <a:cubicBezTo>
                  <a:pt x="828" y="472"/>
                  <a:pt x="828" y="472"/>
                  <a:pt x="828" y="472"/>
                </a:cubicBezTo>
                <a:cubicBezTo>
                  <a:pt x="854" y="471"/>
                  <a:pt x="876" y="452"/>
                  <a:pt x="880" y="426"/>
                </a:cubicBezTo>
                <a:cubicBezTo>
                  <a:pt x="883" y="397"/>
                  <a:pt x="863" y="372"/>
                  <a:pt x="835" y="368"/>
                </a:cubicBezTo>
                <a:cubicBezTo>
                  <a:pt x="834" y="368"/>
                  <a:pt x="832" y="368"/>
                  <a:pt x="831" y="368"/>
                </a:cubicBezTo>
                <a:cubicBezTo>
                  <a:pt x="431" y="342"/>
                  <a:pt x="431" y="342"/>
                  <a:pt x="431" y="342"/>
                </a:cubicBezTo>
                <a:cubicBezTo>
                  <a:pt x="364" y="341"/>
                  <a:pt x="364" y="341"/>
                  <a:pt x="364" y="341"/>
                </a:cubicBezTo>
                <a:cubicBezTo>
                  <a:pt x="363" y="341"/>
                  <a:pt x="361" y="342"/>
                  <a:pt x="360" y="343"/>
                </a:cubicBezTo>
                <a:cubicBezTo>
                  <a:pt x="282" y="441"/>
                  <a:pt x="282" y="441"/>
                  <a:pt x="282" y="441"/>
                </a:cubicBezTo>
                <a:cubicBezTo>
                  <a:pt x="276" y="448"/>
                  <a:pt x="267" y="449"/>
                  <a:pt x="260" y="444"/>
                </a:cubicBezTo>
                <a:cubicBezTo>
                  <a:pt x="259" y="443"/>
                  <a:pt x="258" y="442"/>
                  <a:pt x="257" y="441"/>
                </a:cubicBezTo>
                <a:cubicBezTo>
                  <a:pt x="179" y="344"/>
                  <a:pt x="179" y="344"/>
                  <a:pt x="179" y="344"/>
                </a:cubicBezTo>
                <a:cubicBezTo>
                  <a:pt x="178" y="342"/>
                  <a:pt x="176" y="341"/>
                  <a:pt x="175" y="341"/>
                </a:cubicBezTo>
                <a:cubicBezTo>
                  <a:pt x="128" y="341"/>
                  <a:pt x="128" y="341"/>
                  <a:pt x="128" y="341"/>
                </a:cubicBezTo>
                <a:cubicBezTo>
                  <a:pt x="57" y="341"/>
                  <a:pt x="0" y="399"/>
                  <a:pt x="0" y="469"/>
                </a:cubicBezTo>
                <a:cubicBezTo>
                  <a:pt x="0" y="474"/>
                  <a:pt x="1" y="478"/>
                  <a:pt x="1" y="483"/>
                </a:cubicBezTo>
                <a:lnTo>
                  <a:pt x="38" y="761"/>
                </a:lnTo>
                <a:close/>
                <a:moveTo>
                  <a:pt x="597" y="670"/>
                </a:moveTo>
                <a:cubicBezTo>
                  <a:pt x="961" y="670"/>
                  <a:pt x="961" y="670"/>
                  <a:pt x="961" y="670"/>
                </a:cubicBezTo>
                <a:cubicBezTo>
                  <a:pt x="984" y="671"/>
                  <a:pt x="1005" y="653"/>
                  <a:pt x="1006" y="630"/>
                </a:cubicBezTo>
                <a:cubicBezTo>
                  <a:pt x="1008" y="607"/>
                  <a:pt x="990" y="586"/>
                  <a:pt x="966" y="585"/>
                </a:cubicBezTo>
                <a:cubicBezTo>
                  <a:pt x="965" y="585"/>
                  <a:pt x="963" y="585"/>
                  <a:pt x="961" y="585"/>
                </a:cubicBezTo>
                <a:cubicBezTo>
                  <a:pt x="598" y="585"/>
                  <a:pt x="598" y="585"/>
                  <a:pt x="598" y="585"/>
                </a:cubicBezTo>
                <a:cubicBezTo>
                  <a:pt x="578" y="585"/>
                  <a:pt x="560" y="599"/>
                  <a:pt x="555" y="619"/>
                </a:cubicBezTo>
                <a:cubicBezTo>
                  <a:pt x="551" y="641"/>
                  <a:pt x="565" y="664"/>
                  <a:pt x="588" y="669"/>
                </a:cubicBezTo>
                <a:cubicBezTo>
                  <a:pt x="591" y="670"/>
                  <a:pt x="594" y="670"/>
                  <a:pt x="597" y="670"/>
                </a:cubicBezTo>
                <a:close/>
                <a:moveTo>
                  <a:pt x="597" y="817"/>
                </a:moveTo>
                <a:cubicBezTo>
                  <a:pt x="1086" y="817"/>
                  <a:pt x="1086" y="817"/>
                  <a:pt x="1086" y="817"/>
                </a:cubicBezTo>
                <a:cubicBezTo>
                  <a:pt x="1109" y="815"/>
                  <a:pt x="1127" y="795"/>
                  <a:pt x="1125" y="771"/>
                </a:cubicBezTo>
                <a:cubicBezTo>
                  <a:pt x="1124" y="750"/>
                  <a:pt x="1107" y="733"/>
                  <a:pt x="1086" y="732"/>
                </a:cubicBezTo>
                <a:cubicBezTo>
                  <a:pt x="598" y="732"/>
                  <a:pt x="598" y="732"/>
                  <a:pt x="598" y="732"/>
                </a:cubicBezTo>
                <a:cubicBezTo>
                  <a:pt x="578" y="731"/>
                  <a:pt x="560" y="746"/>
                  <a:pt x="555" y="765"/>
                </a:cubicBezTo>
                <a:cubicBezTo>
                  <a:pt x="551" y="788"/>
                  <a:pt x="565" y="811"/>
                  <a:pt x="588" y="816"/>
                </a:cubicBezTo>
                <a:cubicBezTo>
                  <a:pt x="591" y="816"/>
                  <a:pt x="594" y="817"/>
                  <a:pt x="597" y="817"/>
                </a:cubicBezTo>
                <a:close/>
                <a:moveTo>
                  <a:pt x="1233" y="261"/>
                </a:moveTo>
                <a:cubicBezTo>
                  <a:pt x="1119" y="275"/>
                  <a:pt x="1038" y="379"/>
                  <a:pt x="1052" y="494"/>
                </a:cubicBezTo>
                <a:cubicBezTo>
                  <a:pt x="1066" y="608"/>
                  <a:pt x="1171" y="689"/>
                  <a:pt x="1285" y="675"/>
                </a:cubicBezTo>
                <a:cubicBezTo>
                  <a:pt x="1380" y="663"/>
                  <a:pt x="1454" y="588"/>
                  <a:pt x="1466" y="493"/>
                </a:cubicBezTo>
                <a:cubicBezTo>
                  <a:pt x="1468" y="481"/>
                  <a:pt x="1459" y="469"/>
                  <a:pt x="1446" y="467"/>
                </a:cubicBezTo>
                <a:cubicBezTo>
                  <a:pt x="1445" y="467"/>
                  <a:pt x="1444" y="467"/>
                  <a:pt x="1443" y="467"/>
                </a:cubicBezTo>
                <a:cubicBezTo>
                  <a:pt x="1259" y="467"/>
                  <a:pt x="1259" y="467"/>
                  <a:pt x="1259" y="467"/>
                </a:cubicBezTo>
                <a:cubicBezTo>
                  <a:pt x="1259" y="283"/>
                  <a:pt x="1259" y="283"/>
                  <a:pt x="1259" y="283"/>
                </a:cubicBezTo>
                <a:cubicBezTo>
                  <a:pt x="1259" y="271"/>
                  <a:pt x="1249" y="260"/>
                  <a:pt x="1236" y="260"/>
                </a:cubicBezTo>
                <a:cubicBezTo>
                  <a:pt x="1235" y="260"/>
                  <a:pt x="1234" y="261"/>
                  <a:pt x="1233" y="26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2E9668DF-9F94-4548-AF68-954786C8F925}"/>
              </a:ext>
            </a:extLst>
          </p:cNvPr>
          <p:cNvSpPr/>
          <p:nvPr/>
        </p:nvSpPr>
        <p:spPr>
          <a:xfrm>
            <a:off x="7335340" y="1462986"/>
            <a:ext cx="983064" cy="983064"/>
          </a:xfrm>
          <a:prstGeom prst="ellipse">
            <a:avLst/>
          </a:prstGeom>
          <a:solidFill>
            <a:schemeClr val="accent6"/>
          </a:solidFill>
          <a:ln>
            <a:noFill/>
          </a:ln>
          <a:effectLst>
            <a:outerShdw blurRad="63500" sx="102000" sy="102000" algn="ctr" rotWithShape="0">
              <a:prstClr val="black">
                <a:alpha val="40000"/>
              </a:prstClr>
            </a:outerShdw>
          </a:effectLst>
          <a:scene3d>
            <a:camera prst="orthographicFront"/>
            <a:lightRig rig="threePt" dir="t"/>
          </a:scene3d>
          <a:sp3d>
            <a:bevelT h="571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CD140A21-2B0D-42BE-A84E-6896FC5126F9}"/>
              </a:ext>
            </a:extLst>
          </p:cNvPr>
          <p:cNvSpPr/>
          <p:nvPr/>
        </p:nvSpPr>
        <p:spPr>
          <a:xfrm>
            <a:off x="5013973" y="858551"/>
            <a:ext cx="983064" cy="983064"/>
          </a:xfrm>
          <a:prstGeom prst="ellipse">
            <a:avLst/>
          </a:prstGeom>
          <a:solidFill>
            <a:srgbClr val="993366"/>
          </a:solidFill>
          <a:ln>
            <a:noFill/>
          </a:ln>
          <a:effectLst>
            <a:outerShdw blurRad="63500" sx="102000" sy="102000" algn="ctr" rotWithShape="0">
              <a:prstClr val="black">
                <a:alpha val="40000"/>
              </a:prstClr>
            </a:outerShdw>
          </a:effectLst>
          <a:scene3d>
            <a:camera prst="orthographicFront"/>
            <a:lightRig rig="threePt" dir="t"/>
          </a:scene3d>
          <a:sp3d>
            <a:bevelT h="571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80DF70D4-75AE-4C7B-A5FE-DD38D91697A6}"/>
              </a:ext>
            </a:extLst>
          </p:cNvPr>
          <p:cNvGrpSpPr/>
          <p:nvPr/>
        </p:nvGrpSpPr>
        <p:grpSpPr>
          <a:xfrm>
            <a:off x="5247719" y="1093235"/>
            <a:ext cx="535101" cy="543848"/>
            <a:chOff x="-385757" y="1448218"/>
            <a:chExt cx="5619750" cy="5711611"/>
          </a:xfrm>
          <a:solidFill>
            <a:schemeClr val="bg1"/>
          </a:solidFill>
        </p:grpSpPr>
        <p:grpSp>
          <p:nvGrpSpPr>
            <p:cNvPr id="37" name="Group 36">
              <a:extLst>
                <a:ext uri="{FF2B5EF4-FFF2-40B4-BE49-F238E27FC236}">
                  <a16:creationId xmlns:a16="http://schemas.microsoft.com/office/drawing/2014/main" id="{36F737C9-3085-47FD-8BB7-41E99F31B643}"/>
                </a:ext>
              </a:extLst>
            </p:cNvPr>
            <p:cNvGrpSpPr>
              <a:grpSpLocks noChangeAspect="1"/>
            </p:cNvGrpSpPr>
            <p:nvPr/>
          </p:nvGrpSpPr>
          <p:grpSpPr bwMode="auto">
            <a:xfrm>
              <a:off x="-385757" y="1448218"/>
              <a:ext cx="5619750" cy="5607050"/>
              <a:chOff x="2068" y="392"/>
              <a:chExt cx="3540" cy="3532"/>
            </a:xfrm>
            <a:grpFill/>
          </p:grpSpPr>
          <p:sp>
            <p:nvSpPr>
              <p:cNvPr id="39" name="Freeform 19">
                <a:extLst>
                  <a:ext uri="{FF2B5EF4-FFF2-40B4-BE49-F238E27FC236}">
                    <a16:creationId xmlns:a16="http://schemas.microsoft.com/office/drawing/2014/main" id="{2557F2CA-4313-4E13-AF58-F059464987F4}"/>
                  </a:ext>
                </a:extLst>
              </p:cNvPr>
              <p:cNvSpPr>
                <a:spLocks noEditPoints="1"/>
              </p:cNvSpPr>
              <p:nvPr/>
            </p:nvSpPr>
            <p:spPr bwMode="auto">
              <a:xfrm>
                <a:off x="2068" y="394"/>
                <a:ext cx="1598" cy="1588"/>
              </a:xfrm>
              <a:custGeom>
                <a:avLst/>
                <a:gdLst>
                  <a:gd name="T0" fmla="*/ 601 w 703"/>
                  <a:gd name="T1" fmla="*/ 700 h 700"/>
                  <a:gd name="T2" fmla="*/ 100 w 703"/>
                  <a:gd name="T3" fmla="*/ 700 h 700"/>
                  <a:gd name="T4" fmla="*/ 0 w 703"/>
                  <a:gd name="T5" fmla="*/ 600 h 700"/>
                  <a:gd name="T6" fmla="*/ 0 w 703"/>
                  <a:gd name="T7" fmla="*/ 99 h 700"/>
                  <a:gd name="T8" fmla="*/ 102 w 703"/>
                  <a:gd name="T9" fmla="*/ 0 h 700"/>
                  <a:gd name="T10" fmla="*/ 603 w 703"/>
                  <a:gd name="T11" fmla="*/ 0 h 700"/>
                  <a:gd name="T12" fmla="*/ 703 w 703"/>
                  <a:gd name="T13" fmla="*/ 101 h 700"/>
                  <a:gd name="T14" fmla="*/ 703 w 703"/>
                  <a:gd name="T15" fmla="*/ 602 h 700"/>
                  <a:gd name="T16" fmla="*/ 601 w 703"/>
                  <a:gd name="T17" fmla="*/ 700 h 700"/>
                  <a:gd name="T18" fmla="*/ 119 w 703"/>
                  <a:gd name="T19" fmla="*/ 584 h 700"/>
                  <a:gd name="T20" fmla="*/ 585 w 703"/>
                  <a:gd name="T21" fmla="*/ 584 h 700"/>
                  <a:gd name="T22" fmla="*/ 585 w 703"/>
                  <a:gd name="T23" fmla="*/ 118 h 700"/>
                  <a:gd name="T24" fmla="*/ 119 w 703"/>
                  <a:gd name="T25" fmla="*/ 118 h 700"/>
                  <a:gd name="T26" fmla="*/ 119 w 703"/>
                  <a:gd name="T27" fmla="*/ 584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3" h="700">
                    <a:moveTo>
                      <a:pt x="601" y="700"/>
                    </a:moveTo>
                    <a:cubicBezTo>
                      <a:pt x="100" y="700"/>
                      <a:pt x="100" y="700"/>
                      <a:pt x="100" y="700"/>
                    </a:cubicBezTo>
                    <a:cubicBezTo>
                      <a:pt x="45" y="700"/>
                      <a:pt x="0" y="655"/>
                      <a:pt x="0" y="600"/>
                    </a:cubicBezTo>
                    <a:cubicBezTo>
                      <a:pt x="0" y="99"/>
                      <a:pt x="0" y="99"/>
                      <a:pt x="0" y="99"/>
                    </a:cubicBezTo>
                    <a:cubicBezTo>
                      <a:pt x="1" y="45"/>
                      <a:pt x="46" y="0"/>
                      <a:pt x="102" y="0"/>
                    </a:cubicBezTo>
                    <a:cubicBezTo>
                      <a:pt x="603" y="0"/>
                      <a:pt x="603" y="0"/>
                      <a:pt x="603" y="0"/>
                    </a:cubicBezTo>
                    <a:cubicBezTo>
                      <a:pt x="658" y="0"/>
                      <a:pt x="703" y="45"/>
                      <a:pt x="703" y="101"/>
                    </a:cubicBezTo>
                    <a:cubicBezTo>
                      <a:pt x="703" y="602"/>
                      <a:pt x="703" y="602"/>
                      <a:pt x="703" y="602"/>
                    </a:cubicBezTo>
                    <a:cubicBezTo>
                      <a:pt x="701" y="655"/>
                      <a:pt x="656" y="700"/>
                      <a:pt x="601" y="700"/>
                    </a:cubicBezTo>
                    <a:close/>
                    <a:moveTo>
                      <a:pt x="119" y="584"/>
                    </a:moveTo>
                    <a:cubicBezTo>
                      <a:pt x="585" y="584"/>
                      <a:pt x="585" y="584"/>
                      <a:pt x="585" y="584"/>
                    </a:cubicBezTo>
                    <a:cubicBezTo>
                      <a:pt x="585" y="118"/>
                      <a:pt x="585" y="118"/>
                      <a:pt x="585" y="118"/>
                    </a:cubicBezTo>
                    <a:cubicBezTo>
                      <a:pt x="119" y="118"/>
                      <a:pt x="119" y="118"/>
                      <a:pt x="119" y="118"/>
                    </a:cubicBezTo>
                    <a:lnTo>
                      <a:pt x="119" y="5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Rectangle 20">
                <a:extLst>
                  <a:ext uri="{FF2B5EF4-FFF2-40B4-BE49-F238E27FC236}">
                    <a16:creationId xmlns:a16="http://schemas.microsoft.com/office/drawing/2014/main" id="{CFBE9A5D-DC10-4C63-98B5-63B455756152}"/>
                  </a:ext>
                </a:extLst>
              </p:cNvPr>
              <p:cNvSpPr>
                <a:spLocks noChangeArrowheads="1"/>
              </p:cNvSpPr>
              <p:nvPr/>
            </p:nvSpPr>
            <p:spPr bwMode="auto">
              <a:xfrm>
                <a:off x="2602" y="925"/>
                <a:ext cx="530"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C2ED24B7-7FFC-4F11-BEE4-598989665D98}"/>
                  </a:ext>
                </a:extLst>
              </p:cNvPr>
              <p:cNvSpPr>
                <a:spLocks noEditPoints="1"/>
              </p:cNvSpPr>
              <p:nvPr/>
            </p:nvSpPr>
            <p:spPr bwMode="auto">
              <a:xfrm>
                <a:off x="2070" y="2331"/>
                <a:ext cx="1596" cy="1593"/>
              </a:xfrm>
              <a:custGeom>
                <a:avLst/>
                <a:gdLst>
                  <a:gd name="T0" fmla="*/ 600 w 702"/>
                  <a:gd name="T1" fmla="*/ 702 h 702"/>
                  <a:gd name="T2" fmla="*/ 99 w 702"/>
                  <a:gd name="T3" fmla="*/ 702 h 702"/>
                  <a:gd name="T4" fmla="*/ 0 w 702"/>
                  <a:gd name="T5" fmla="*/ 601 h 702"/>
                  <a:gd name="T6" fmla="*/ 0 w 702"/>
                  <a:gd name="T7" fmla="*/ 100 h 702"/>
                  <a:gd name="T8" fmla="*/ 101 w 702"/>
                  <a:gd name="T9" fmla="*/ 0 h 702"/>
                  <a:gd name="T10" fmla="*/ 602 w 702"/>
                  <a:gd name="T11" fmla="*/ 0 h 702"/>
                  <a:gd name="T12" fmla="*/ 702 w 702"/>
                  <a:gd name="T13" fmla="*/ 100 h 702"/>
                  <a:gd name="T14" fmla="*/ 702 w 702"/>
                  <a:gd name="T15" fmla="*/ 601 h 702"/>
                  <a:gd name="T16" fmla="*/ 600 w 702"/>
                  <a:gd name="T17" fmla="*/ 702 h 702"/>
                  <a:gd name="T18" fmla="*/ 118 w 702"/>
                  <a:gd name="T19" fmla="*/ 584 h 702"/>
                  <a:gd name="T20" fmla="*/ 584 w 702"/>
                  <a:gd name="T21" fmla="*/ 584 h 702"/>
                  <a:gd name="T22" fmla="*/ 584 w 702"/>
                  <a:gd name="T23" fmla="*/ 118 h 702"/>
                  <a:gd name="T24" fmla="*/ 118 w 702"/>
                  <a:gd name="T25" fmla="*/ 118 h 702"/>
                  <a:gd name="T26" fmla="*/ 118 w 702"/>
                  <a:gd name="T27" fmla="*/ 584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2" h="702">
                    <a:moveTo>
                      <a:pt x="600" y="702"/>
                    </a:moveTo>
                    <a:cubicBezTo>
                      <a:pt x="99" y="702"/>
                      <a:pt x="99" y="702"/>
                      <a:pt x="99" y="702"/>
                    </a:cubicBezTo>
                    <a:cubicBezTo>
                      <a:pt x="45" y="702"/>
                      <a:pt x="0" y="657"/>
                      <a:pt x="0" y="601"/>
                    </a:cubicBezTo>
                    <a:cubicBezTo>
                      <a:pt x="0" y="100"/>
                      <a:pt x="0" y="100"/>
                      <a:pt x="0" y="100"/>
                    </a:cubicBezTo>
                    <a:cubicBezTo>
                      <a:pt x="0" y="45"/>
                      <a:pt x="45" y="0"/>
                      <a:pt x="101" y="0"/>
                    </a:cubicBezTo>
                    <a:cubicBezTo>
                      <a:pt x="602" y="0"/>
                      <a:pt x="602" y="0"/>
                      <a:pt x="602" y="0"/>
                    </a:cubicBezTo>
                    <a:cubicBezTo>
                      <a:pt x="657" y="0"/>
                      <a:pt x="702" y="45"/>
                      <a:pt x="702" y="100"/>
                    </a:cubicBezTo>
                    <a:cubicBezTo>
                      <a:pt x="702" y="601"/>
                      <a:pt x="702" y="601"/>
                      <a:pt x="702" y="601"/>
                    </a:cubicBezTo>
                    <a:cubicBezTo>
                      <a:pt x="700" y="657"/>
                      <a:pt x="655" y="702"/>
                      <a:pt x="600" y="702"/>
                    </a:cubicBezTo>
                    <a:close/>
                    <a:moveTo>
                      <a:pt x="118" y="584"/>
                    </a:moveTo>
                    <a:cubicBezTo>
                      <a:pt x="584" y="584"/>
                      <a:pt x="584" y="584"/>
                      <a:pt x="584" y="584"/>
                    </a:cubicBezTo>
                    <a:cubicBezTo>
                      <a:pt x="584" y="118"/>
                      <a:pt x="584" y="118"/>
                      <a:pt x="584" y="118"/>
                    </a:cubicBezTo>
                    <a:cubicBezTo>
                      <a:pt x="118" y="118"/>
                      <a:pt x="118" y="118"/>
                      <a:pt x="118" y="118"/>
                    </a:cubicBezTo>
                    <a:lnTo>
                      <a:pt x="118" y="5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Rectangle 22">
                <a:extLst>
                  <a:ext uri="{FF2B5EF4-FFF2-40B4-BE49-F238E27FC236}">
                    <a16:creationId xmlns:a16="http://schemas.microsoft.com/office/drawing/2014/main" id="{2E49DBE8-D30A-49F0-B510-019E70C39556}"/>
                  </a:ext>
                </a:extLst>
              </p:cNvPr>
              <p:cNvSpPr>
                <a:spLocks noChangeArrowheads="1"/>
              </p:cNvSpPr>
              <p:nvPr/>
            </p:nvSpPr>
            <p:spPr bwMode="auto">
              <a:xfrm>
                <a:off x="2602" y="2864"/>
                <a:ext cx="530"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28">
                <a:extLst>
                  <a:ext uri="{FF2B5EF4-FFF2-40B4-BE49-F238E27FC236}">
                    <a16:creationId xmlns:a16="http://schemas.microsoft.com/office/drawing/2014/main" id="{D17B53AA-044C-4E15-B0AE-CA31CBA418B8}"/>
                  </a:ext>
                </a:extLst>
              </p:cNvPr>
              <p:cNvSpPr>
                <a:spLocks noEditPoints="1"/>
              </p:cNvSpPr>
              <p:nvPr/>
            </p:nvSpPr>
            <p:spPr bwMode="auto">
              <a:xfrm>
                <a:off x="4012" y="392"/>
                <a:ext cx="1596" cy="1590"/>
              </a:xfrm>
              <a:custGeom>
                <a:avLst/>
                <a:gdLst>
                  <a:gd name="T0" fmla="*/ 601 w 702"/>
                  <a:gd name="T1" fmla="*/ 701 h 701"/>
                  <a:gd name="T2" fmla="*/ 100 w 702"/>
                  <a:gd name="T3" fmla="*/ 701 h 701"/>
                  <a:gd name="T4" fmla="*/ 0 w 702"/>
                  <a:gd name="T5" fmla="*/ 601 h 701"/>
                  <a:gd name="T6" fmla="*/ 0 w 702"/>
                  <a:gd name="T7" fmla="*/ 100 h 701"/>
                  <a:gd name="T8" fmla="*/ 100 w 702"/>
                  <a:gd name="T9" fmla="*/ 0 h 701"/>
                  <a:gd name="T10" fmla="*/ 601 w 702"/>
                  <a:gd name="T11" fmla="*/ 0 h 701"/>
                  <a:gd name="T12" fmla="*/ 702 w 702"/>
                  <a:gd name="T13" fmla="*/ 100 h 701"/>
                  <a:gd name="T14" fmla="*/ 702 w 702"/>
                  <a:gd name="T15" fmla="*/ 601 h 701"/>
                  <a:gd name="T16" fmla="*/ 601 w 702"/>
                  <a:gd name="T17" fmla="*/ 701 h 701"/>
                  <a:gd name="T18" fmla="*/ 118 w 702"/>
                  <a:gd name="T19" fmla="*/ 585 h 701"/>
                  <a:gd name="T20" fmla="*/ 584 w 702"/>
                  <a:gd name="T21" fmla="*/ 585 h 701"/>
                  <a:gd name="T22" fmla="*/ 584 w 702"/>
                  <a:gd name="T23" fmla="*/ 119 h 701"/>
                  <a:gd name="T24" fmla="*/ 118 w 702"/>
                  <a:gd name="T25" fmla="*/ 119 h 701"/>
                  <a:gd name="T26" fmla="*/ 118 w 702"/>
                  <a:gd name="T27" fmla="*/ 58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2" h="701">
                    <a:moveTo>
                      <a:pt x="601" y="701"/>
                    </a:moveTo>
                    <a:cubicBezTo>
                      <a:pt x="100" y="701"/>
                      <a:pt x="100" y="701"/>
                      <a:pt x="100" y="701"/>
                    </a:cubicBezTo>
                    <a:cubicBezTo>
                      <a:pt x="45" y="701"/>
                      <a:pt x="0" y="656"/>
                      <a:pt x="0" y="601"/>
                    </a:cubicBezTo>
                    <a:cubicBezTo>
                      <a:pt x="0" y="100"/>
                      <a:pt x="0" y="100"/>
                      <a:pt x="0" y="100"/>
                    </a:cubicBezTo>
                    <a:cubicBezTo>
                      <a:pt x="0" y="45"/>
                      <a:pt x="45" y="0"/>
                      <a:pt x="100" y="0"/>
                    </a:cubicBezTo>
                    <a:cubicBezTo>
                      <a:pt x="601" y="0"/>
                      <a:pt x="601" y="0"/>
                      <a:pt x="601" y="0"/>
                    </a:cubicBezTo>
                    <a:cubicBezTo>
                      <a:pt x="657" y="0"/>
                      <a:pt x="702" y="45"/>
                      <a:pt x="702" y="100"/>
                    </a:cubicBezTo>
                    <a:cubicBezTo>
                      <a:pt x="702" y="601"/>
                      <a:pt x="702" y="601"/>
                      <a:pt x="702" y="601"/>
                    </a:cubicBezTo>
                    <a:cubicBezTo>
                      <a:pt x="702" y="656"/>
                      <a:pt x="657" y="701"/>
                      <a:pt x="601" y="701"/>
                    </a:cubicBezTo>
                    <a:close/>
                    <a:moveTo>
                      <a:pt x="118" y="585"/>
                    </a:moveTo>
                    <a:cubicBezTo>
                      <a:pt x="584" y="585"/>
                      <a:pt x="584" y="585"/>
                      <a:pt x="584" y="585"/>
                    </a:cubicBezTo>
                    <a:cubicBezTo>
                      <a:pt x="584" y="119"/>
                      <a:pt x="584" y="119"/>
                      <a:pt x="584" y="119"/>
                    </a:cubicBezTo>
                    <a:cubicBezTo>
                      <a:pt x="118" y="119"/>
                      <a:pt x="118" y="119"/>
                      <a:pt x="118" y="119"/>
                    </a:cubicBezTo>
                    <a:cubicBezTo>
                      <a:pt x="118" y="585"/>
                      <a:pt x="118" y="585"/>
                      <a:pt x="118" y="5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Rectangle 29">
                <a:extLst>
                  <a:ext uri="{FF2B5EF4-FFF2-40B4-BE49-F238E27FC236}">
                    <a16:creationId xmlns:a16="http://schemas.microsoft.com/office/drawing/2014/main" id="{8299C79A-9D31-4FFF-BFD3-FAAC71D94B91}"/>
                  </a:ext>
                </a:extLst>
              </p:cNvPr>
              <p:cNvSpPr>
                <a:spLocks noChangeArrowheads="1"/>
              </p:cNvSpPr>
              <p:nvPr/>
            </p:nvSpPr>
            <p:spPr bwMode="auto">
              <a:xfrm>
                <a:off x="4546" y="925"/>
                <a:ext cx="530"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8" name="Freeform 34">
              <a:extLst>
                <a:ext uri="{FF2B5EF4-FFF2-40B4-BE49-F238E27FC236}">
                  <a16:creationId xmlns:a16="http://schemas.microsoft.com/office/drawing/2014/main" id="{35AA8088-F9A6-4E94-B22F-1104D4781AD6}"/>
                </a:ext>
              </a:extLst>
            </p:cNvPr>
            <p:cNvSpPr>
              <a:spLocks noEditPoints="1"/>
            </p:cNvSpPr>
            <p:nvPr/>
          </p:nvSpPr>
          <p:spPr bwMode="auto">
            <a:xfrm>
              <a:off x="3097216" y="4435801"/>
              <a:ext cx="1755792" cy="2724028"/>
            </a:xfrm>
            <a:custGeom>
              <a:avLst/>
              <a:gdLst>
                <a:gd name="T0" fmla="*/ 2594 w 4062"/>
                <a:gd name="T1" fmla="*/ 4921 h 6303"/>
                <a:gd name="T2" fmla="*/ 2862 w 4062"/>
                <a:gd name="T3" fmla="*/ 4791 h 6303"/>
                <a:gd name="T4" fmla="*/ 3037 w 4062"/>
                <a:gd name="T5" fmla="*/ 4565 h 6303"/>
                <a:gd name="T6" fmla="*/ 3071 w 4062"/>
                <a:gd name="T7" fmla="*/ 4275 h 6303"/>
                <a:gd name="T8" fmla="*/ 2964 w 4062"/>
                <a:gd name="T9" fmla="*/ 4047 h 6303"/>
                <a:gd name="T10" fmla="*/ 2701 w 4062"/>
                <a:gd name="T11" fmla="*/ 3880 h 6303"/>
                <a:gd name="T12" fmla="*/ 1490 w 4062"/>
                <a:gd name="T13" fmla="*/ 1552 h 6303"/>
                <a:gd name="T14" fmla="*/ 1212 w 4062"/>
                <a:gd name="T15" fmla="*/ 1694 h 6303"/>
                <a:gd name="T16" fmla="*/ 1060 w 4062"/>
                <a:gd name="T17" fmla="*/ 1899 h 6303"/>
                <a:gd name="T18" fmla="*/ 1029 w 4062"/>
                <a:gd name="T19" fmla="*/ 2165 h 6303"/>
                <a:gd name="T20" fmla="*/ 1120 w 4062"/>
                <a:gd name="T21" fmla="*/ 2382 h 6303"/>
                <a:gd name="T22" fmla="*/ 1309 w 4062"/>
                <a:gd name="T23" fmla="*/ 2520 h 6303"/>
                <a:gd name="T24" fmla="*/ 1576 w 4062"/>
                <a:gd name="T25" fmla="*/ 2614 h 6303"/>
                <a:gd name="T26" fmla="*/ 2486 w 4062"/>
                <a:gd name="T27" fmla="*/ 692 h 6303"/>
                <a:gd name="T28" fmla="*/ 3000 w 4062"/>
                <a:gd name="T29" fmla="*/ 853 h 6303"/>
                <a:gd name="T30" fmla="*/ 3428 w 4062"/>
                <a:gd name="T31" fmla="*/ 1128 h 6303"/>
                <a:gd name="T32" fmla="*/ 3723 w 4062"/>
                <a:gd name="T33" fmla="*/ 1496 h 6303"/>
                <a:gd name="T34" fmla="*/ 3882 w 4062"/>
                <a:gd name="T35" fmla="*/ 1962 h 6303"/>
                <a:gd name="T36" fmla="*/ 2912 w 4062"/>
                <a:gd name="T37" fmla="*/ 2135 h 6303"/>
                <a:gd name="T38" fmla="*/ 2785 w 4062"/>
                <a:gd name="T39" fmla="*/ 1824 h 6303"/>
                <a:gd name="T40" fmla="*/ 2525 w 4062"/>
                <a:gd name="T41" fmla="*/ 1613 h 6303"/>
                <a:gd name="T42" fmla="*/ 2511 w 4062"/>
                <a:gd name="T43" fmla="*/ 1602 h 6303"/>
                <a:gd name="T44" fmla="*/ 2486 w 4062"/>
                <a:gd name="T45" fmla="*/ 2830 h 6303"/>
                <a:gd name="T46" fmla="*/ 3211 w 4062"/>
                <a:gd name="T47" fmla="*/ 3030 h 6303"/>
                <a:gd name="T48" fmla="*/ 3625 w 4062"/>
                <a:gd name="T49" fmla="*/ 3254 h 6303"/>
                <a:gd name="T50" fmla="*/ 3905 w 4062"/>
                <a:gd name="T51" fmla="*/ 3580 h 6303"/>
                <a:gd name="T52" fmla="*/ 4045 w 4062"/>
                <a:gd name="T53" fmla="*/ 4003 h 6303"/>
                <a:gd name="T54" fmla="*/ 4041 w 4062"/>
                <a:gd name="T55" fmla="*/ 4515 h 6303"/>
                <a:gd name="T56" fmla="*/ 3876 w 4062"/>
                <a:gd name="T57" fmla="*/ 4984 h 6303"/>
                <a:gd name="T58" fmla="*/ 3548 w 4062"/>
                <a:gd name="T59" fmla="*/ 5379 h 6303"/>
                <a:gd name="T60" fmla="*/ 3142 w 4062"/>
                <a:gd name="T61" fmla="*/ 5628 h 6303"/>
                <a:gd name="T62" fmla="*/ 2630 w 4062"/>
                <a:gd name="T63" fmla="*/ 5780 h 6303"/>
                <a:gd name="T64" fmla="*/ 1576 w 4062"/>
                <a:gd name="T65" fmla="*/ 5789 h 6303"/>
                <a:gd name="T66" fmla="*/ 1006 w 4062"/>
                <a:gd name="T67" fmla="*/ 5645 h 6303"/>
                <a:gd name="T68" fmla="*/ 550 w 4062"/>
                <a:gd name="T69" fmla="*/ 5392 h 6303"/>
                <a:gd name="T70" fmla="*/ 222 w 4062"/>
                <a:gd name="T71" fmla="*/ 5034 h 6303"/>
                <a:gd name="T72" fmla="*/ 40 w 4062"/>
                <a:gd name="T73" fmla="*/ 4589 h 6303"/>
                <a:gd name="T74" fmla="*/ 0 w 4062"/>
                <a:gd name="T75" fmla="*/ 4202 h 6303"/>
                <a:gd name="T76" fmla="*/ 1041 w 4062"/>
                <a:gd name="T77" fmla="*/ 4476 h 6303"/>
                <a:gd name="T78" fmla="*/ 1217 w 4062"/>
                <a:gd name="T79" fmla="*/ 4741 h 6303"/>
                <a:gd name="T80" fmla="*/ 1490 w 4062"/>
                <a:gd name="T81" fmla="*/ 4904 h 6303"/>
                <a:gd name="T82" fmla="*/ 1240 w 4062"/>
                <a:gd name="T83" fmla="*/ 3514 h 6303"/>
                <a:gd name="T84" fmla="*/ 740 w 4062"/>
                <a:gd name="T85" fmla="*/ 3336 h 6303"/>
                <a:gd name="T86" fmla="*/ 412 w 4062"/>
                <a:gd name="T87" fmla="*/ 3102 h 6303"/>
                <a:gd name="T88" fmla="*/ 180 w 4062"/>
                <a:gd name="T89" fmla="*/ 2754 h 6303"/>
                <a:gd name="T90" fmla="*/ 81 w 4062"/>
                <a:gd name="T91" fmla="*/ 2305 h 6303"/>
                <a:gd name="T92" fmla="*/ 121 w 4062"/>
                <a:gd name="T93" fmla="*/ 1799 h 6303"/>
                <a:gd name="T94" fmla="*/ 316 w 4062"/>
                <a:gd name="T95" fmla="*/ 1358 h 6303"/>
                <a:gd name="T96" fmla="*/ 650 w 4062"/>
                <a:gd name="T97" fmla="*/ 1006 h 6303"/>
                <a:gd name="T98" fmla="*/ 1060 w 4062"/>
                <a:gd name="T99" fmla="*/ 785 h 6303"/>
                <a:gd name="T100" fmla="*/ 1576 w 4062"/>
                <a:gd name="T101" fmla="*/ 667 h 6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62" h="6303">
                  <a:moveTo>
                    <a:pt x="2486" y="3804"/>
                  </a:moveTo>
                  <a:lnTo>
                    <a:pt x="2486" y="4944"/>
                  </a:lnTo>
                  <a:lnTo>
                    <a:pt x="2542" y="4934"/>
                  </a:lnTo>
                  <a:lnTo>
                    <a:pt x="2594" y="4921"/>
                  </a:lnTo>
                  <a:lnTo>
                    <a:pt x="2640" y="4906"/>
                  </a:lnTo>
                  <a:lnTo>
                    <a:pt x="2722" y="4873"/>
                  </a:lnTo>
                  <a:lnTo>
                    <a:pt x="2797" y="4835"/>
                  </a:lnTo>
                  <a:lnTo>
                    <a:pt x="2862" y="4791"/>
                  </a:lnTo>
                  <a:lnTo>
                    <a:pt x="2918" y="4743"/>
                  </a:lnTo>
                  <a:lnTo>
                    <a:pt x="2966" y="4689"/>
                  </a:lnTo>
                  <a:lnTo>
                    <a:pt x="3006" y="4630"/>
                  </a:lnTo>
                  <a:lnTo>
                    <a:pt x="3037" y="4565"/>
                  </a:lnTo>
                  <a:lnTo>
                    <a:pt x="3058" y="4496"/>
                  </a:lnTo>
                  <a:lnTo>
                    <a:pt x="3071" y="4421"/>
                  </a:lnTo>
                  <a:lnTo>
                    <a:pt x="3075" y="4342"/>
                  </a:lnTo>
                  <a:lnTo>
                    <a:pt x="3071" y="4275"/>
                  </a:lnTo>
                  <a:lnTo>
                    <a:pt x="3058" y="4212"/>
                  </a:lnTo>
                  <a:lnTo>
                    <a:pt x="3035" y="4153"/>
                  </a:lnTo>
                  <a:lnTo>
                    <a:pt x="3004" y="4097"/>
                  </a:lnTo>
                  <a:lnTo>
                    <a:pt x="2964" y="4047"/>
                  </a:lnTo>
                  <a:lnTo>
                    <a:pt x="2916" y="4001"/>
                  </a:lnTo>
                  <a:lnTo>
                    <a:pt x="2856" y="3959"/>
                  </a:lnTo>
                  <a:lnTo>
                    <a:pt x="2785" y="3921"/>
                  </a:lnTo>
                  <a:lnTo>
                    <a:pt x="2701" y="3880"/>
                  </a:lnTo>
                  <a:lnTo>
                    <a:pt x="2600" y="3842"/>
                  </a:lnTo>
                  <a:lnTo>
                    <a:pt x="2486" y="3804"/>
                  </a:lnTo>
                  <a:close/>
                  <a:moveTo>
                    <a:pt x="1576" y="1525"/>
                  </a:moveTo>
                  <a:lnTo>
                    <a:pt x="1490" y="1552"/>
                  </a:lnTo>
                  <a:lnTo>
                    <a:pt x="1409" y="1583"/>
                  </a:lnTo>
                  <a:lnTo>
                    <a:pt x="1336" y="1615"/>
                  </a:lnTo>
                  <a:lnTo>
                    <a:pt x="1269" y="1654"/>
                  </a:lnTo>
                  <a:lnTo>
                    <a:pt x="1212" y="1694"/>
                  </a:lnTo>
                  <a:lnTo>
                    <a:pt x="1162" y="1738"/>
                  </a:lnTo>
                  <a:lnTo>
                    <a:pt x="1120" y="1788"/>
                  </a:lnTo>
                  <a:lnTo>
                    <a:pt x="1085" y="1841"/>
                  </a:lnTo>
                  <a:lnTo>
                    <a:pt x="1060" y="1899"/>
                  </a:lnTo>
                  <a:lnTo>
                    <a:pt x="1041" y="1962"/>
                  </a:lnTo>
                  <a:lnTo>
                    <a:pt x="1029" y="2029"/>
                  </a:lnTo>
                  <a:lnTo>
                    <a:pt x="1026" y="2100"/>
                  </a:lnTo>
                  <a:lnTo>
                    <a:pt x="1029" y="2165"/>
                  </a:lnTo>
                  <a:lnTo>
                    <a:pt x="1041" y="2227"/>
                  </a:lnTo>
                  <a:lnTo>
                    <a:pt x="1060" y="2282"/>
                  </a:lnTo>
                  <a:lnTo>
                    <a:pt x="1085" y="2334"/>
                  </a:lnTo>
                  <a:lnTo>
                    <a:pt x="1120" y="2382"/>
                  </a:lnTo>
                  <a:lnTo>
                    <a:pt x="1162" y="2426"/>
                  </a:lnTo>
                  <a:lnTo>
                    <a:pt x="1212" y="2464"/>
                  </a:lnTo>
                  <a:lnTo>
                    <a:pt x="1269" y="2499"/>
                  </a:lnTo>
                  <a:lnTo>
                    <a:pt x="1309" y="2520"/>
                  </a:lnTo>
                  <a:lnTo>
                    <a:pt x="1361" y="2541"/>
                  </a:lnTo>
                  <a:lnTo>
                    <a:pt x="1422" y="2564"/>
                  </a:lnTo>
                  <a:lnTo>
                    <a:pt x="1493" y="2589"/>
                  </a:lnTo>
                  <a:lnTo>
                    <a:pt x="1576" y="2614"/>
                  </a:lnTo>
                  <a:lnTo>
                    <a:pt x="1576" y="1525"/>
                  </a:lnTo>
                  <a:close/>
                  <a:moveTo>
                    <a:pt x="1576" y="0"/>
                  </a:moveTo>
                  <a:lnTo>
                    <a:pt x="2486" y="0"/>
                  </a:lnTo>
                  <a:lnTo>
                    <a:pt x="2486" y="692"/>
                  </a:lnTo>
                  <a:lnTo>
                    <a:pt x="2623" y="722"/>
                  </a:lnTo>
                  <a:lnTo>
                    <a:pt x="2753" y="759"/>
                  </a:lnTo>
                  <a:lnTo>
                    <a:pt x="2879" y="803"/>
                  </a:lnTo>
                  <a:lnTo>
                    <a:pt x="3000" y="853"/>
                  </a:lnTo>
                  <a:lnTo>
                    <a:pt x="3115" y="912"/>
                  </a:lnTo>
                  <a:lnTo>
                    <a:pt x="3226" y="977"/>
                  </a:lnTo>
                  <a:lnTo>
                    <a:pt x="3332" y="1050"/>
                  </a:lnTo>
                  <a:lnTo>
                    <a:pt x="3428" y="1128"/>
                  </a:lnTo>
                  <a:lnTo>
                    <a:pt x="3514" y="1211"/>
                  </a:lnTo>
                  <a:lnTo>
                    <a:pt x="3593" y="1301"/>
                  </a:lnTo>
                  <a:lnTo>
                    <a:pt x="3662" y="1397"/>
                  </a:lnTo>
                  <a:lnTo>
                    <a:pt x="3723" y="1496"/>
                  </a:lnTo>
                  <a:lnTo>
                    <a:pt x="3777" y="1604"/>
                  </a:lnTo>
                  <a:lnTo>
                    <a:pt x="3821" y="1717"/>
                  </a:lnTo>
                  <a:lnTo>
                    <a:pt x="3855" y="1836"/>
                  </a:lnTo>
                  <a:lnTo>
                    <a:pt x="3882" y="1962"/>
                  </a:lnTo>
                  <a:lnTo>
                    <a:pt x="3899" y="2092"/>
                  </a:lnTo>
                  <a:lnTo>
                    <a:pt x="3907" y="2228"/>
                  </a:lnTo>
                  <a:lnTo>
                    <a:pt x="2922" y="2228"/>
                  </a:lnTo>
                  <a:lnTo>
                    <a:pt x="2912" y="2135"/>
                  </a:lnTo>
                  <a:lnTo>
                    <a:pt x="2893" y="2048"/>
                  </a:lnTo>
                  <a:lnTo>
                    <a:pt x="2866" y="1968"/>
                  </a:lnTo>
                  <a:lnTo>
                    <a:pt x="2830" y="1893"/>
                  </a:lnTo>
                  <a:lnTo>
                    <a:pt x="2785" y="1824"/>
                  </a:lnTo>
                  <a:lnTo>
                    <a:pt x="2734" y="1763"/>
                  </a:lnTo>
                  <a:lnTo>
                    <a:pt x="2672" y="1707"/>
                  </a:lnTo>
                  <a:lnTo>
                    <a:pt x="2603" y="1657"/>
                  </a:lnTo>
                  <a:lnTo>
                    <a:pt x="2525" y="1613"/>
                  </a:lnTo>
                  <a:lnTo>
                    <a:pt x="2523" y="1609"/>
                  </a:lnTo>
                  <a:lnTo>
                    <a:pt x="2521" y="1604"/>
                  </a:lnTo>
                  <a:lnTo>
                    <a:pt x="2517" y="1602"/>
                  </a:lnTo>
                  <a:lnTo>
                    <a:pt x="2511" y="1602"/>
                  </a:lnTo>
                  <a:lnTo>
                    <a:pt x="2504" y="1600"/>
                  </a:lnTo>
                  <a:lnTo>
                    <a:pt x="2494" y="1596"/>
                  </a:lnTo>
                  <a:lnTo>
                    <a:pt x="2486" y="1588"/>
                  </a:lnTo>
                  <a:lnTo>
                    <a:pt x="2486" y="2830"/>
                  </a:lnTo>
                  <a:lnTo>
                    <a:pt x="2780" y="2895"/>
                  </a:lnTo>
                  <a:lnTo>
                    <a:pt x="2935" y="2938"/>
                  </a:lnTo>
                  <a:lnTo>
                    <a:pt x="3079" y="2982"/>
                  </a:lnTo>
                  <a:lnTo>
                    <a:pt x="3211" y="3030"/>
                  </a:lnTo>
                  <a:lnTo>
                    <a:pt x="3332" y="3081"/>
                  </a:lnTo>
                  <a:lnTo>
                    <a:pt x="3441" y="3135"/>
                  </a:lnTo>
                  <a:lnTo>
                    <a:pt x="3539" y="3192"/>
                  </a:lnTo>
                  <a:lnTo>
                    <a:pt x="3625" y="3254"/>
                  </a:lnTo>
                  <a:lnTo>
                    <a:pt x="3710" y="3327"/>
                  </a:lnTo>
                  <a:lnTo>
                    <a:pt x="3782" y="3405"/>
                  </a:lnTo>
                  <a:lnTo>
                    <a:pt x="3848" y="3489"/>
                  </a:lnTo>
                  <a:lnTo>
                    <a:pt x="3905" y="3580"/>
                  </a:lnTo>
                  <a:lnTo>
                    <a:pt x="3953" y="3677"/>
                  </a:lnTo>
                  <a:lnTo>
                    <a:pt x="3991" y="3779"/>
                  </a:lnTo>
                  <a:lnTo>
                    <a:pt x="4022" y="3888"/>
                  </a:lnTo>
                  <a:lnTo>
                    <a:pt x="4045" y="4003"/>
                  </a:lnTo>
                  <a:lnTo>
                    <a:pt x="4056" y="4126"/>
                  </a:lnTo>
                  <a:lnTo>
                    <a:pt x="4062" y="4252"/>
                  </a:lnTo>
                  <a:lnTo>
                    <a:pt x="4056" y="4386"/>
                  </a:lnTo>
                  <a:lnTo>
                    <a:pt x="4041" y="4515"/>
                  </a:lnTo>
                  <a:lnTo>
                    <a:pt x="4016" y="4639"/>
                  </a:lnTo>
                  <a:lnTo>
                    <a:pt x="3980" y="4758"/>
                  </a:lnTo>
                  <a:lnTo>
                    <a:pt x="3934" y="4873"/>
                  </a:lnTo>
                  <a:lnTo>
                    <a:pt x="3876" y="4984"/>
                  </a:lnTo>
                  <a:lnTo>
                    <a:pt x="3811" y="5090"/>
                  </a:lnTo>
                  <a:lnTo>
                    <a:pt x="3734" y="5191"/>
                  </a:lnTo>
                  <a:lnTo>
                    <a:pt x="3646" y="5287"/>
                  </a:lnTo>
                  <a:lnTo>
                    <a:pt x="3548" y="5379"/>
                  </a:lnTo>
                  <a:lnTo>
                    <a:pt x="3458" y="5450"/>
                  </a:lnTo>
                  <a:lnTo>
                    <a:pt x="3359" y="5515"/>
                  </a:lnTo>
                  <a:lnTo>
                    <a:pt x="3255" y="5574"/>
                  </a:lnTo>
                  <a:lnTo>
                    <a:pt x="3142" y="5628"/>
                  </a:lnTo>
                  <a:lnTo>
                    <a:pt x="3025" y="5674"/>
                  </a:lnTo>
                  <a:lnTo>
                    <a:pt x="2901" y="5716"/>
                  </a:lnTo>
                  <a:lnTo>
                    <a:pt x="2768" y="5751"/>
                  </a:lnTo>
                  <a:lnTo>
                    <a:pt x="2630" y="5780"/>
                  </a:lnTo>
                  <a:lnTo>
                    <a:pt x="2486" y="5802"/>
                  </a:lnTo>
                  <a:lnTo>
                    <a:pt x="2486" y="6303"/>
                  </a:lnTo>
                  <a:lnTo>
                    <a:pt x="1576" y="6303"/>
                  </a:lnTo>
                  <a:lnTo>
                    <a:pt x="1576" y="5789"/>
                  </a:lnTo>
                  <a:lnTo>
                    <a:pt x="1422" y="5764"/>
                  </a:lnTo>
                  <a:lnTo>
                    <a:pt x="1277" y="5732"/>
                  </a:lnTo>
                  <a:lnTo>
                    <a:pt x="1137" y="5691"/>
                  </a:lnTo>
                  <a:lnTo>
                    <a:pt x="1006" y="5645"/>
                  </a:lnTo>
                  <a:lnTo>
                    <a:pt x="882" y="5592"/>
                  </a:lnTo>
                  <a:lnTo>
                    <a:pt x="763" y="5532"/>
                  </a:lnTo>
                  <a:lnTo>
                    <a:pt x="654" y="5465"/>
                  </a:lnTo>
                  <a:lnTo>
                    <a:pt x="550" y="5392"/>
                  </a:lnTo>
                  <a:lnTo>
                    <a:pt x="454" y="5310"/>
                  </a:lnTo>
                  <a:lnTo>
                    <a:pt x="368" y="5224"/>
                  </a:lnTo>
                  <a:lnTo>
                    <a:pt x="291" y="5132"/>
                  </a:lnTo>
                  <a:lnTo>
                    <a:pt x="222" y="5034"/>
                  </a:lnTo>
                  <a:lnTo>
                    <a:pt x="163" y="4931"/>
                  </a:lnTo>
                  <a:lnTo>
                    <a:pt x="113" y="4823"/>
                  </a:lnTo>
                  <a:lnTo>
                    <a:pt x="73" y="4708"/>
                  </a:lnTo>
                  <a:lnTo>
                    <a:pt x="40" y="4589"/>
                  </a:lnTo>
                  <a:lnTo>
                    <a:pt x="17" y="4465"/>
                  </a:lnTo>
                  <a:lnTo>
                    <a:pt x="4" y="4336"/>
                  </a:lnTo>
                  <a:lnTo>
                    <a:pt x="0" y="4202"/>
                  </a:lnTo>
                  <a:lnTo>
                    <a:pt x="0" y="4202"/>
                  </a:lnTo>
                  <a:lnTo>
                    <a:pt x="974" y="4202"/>
                  </a:lnTo>
                  <a:lnTo>
                    <a:pt x="989" y="4300"/>
                  </a:lnTo>
                  <a:lnTo>
                    <a:pt x="1012" y="4392"/>
                  </a:lnTo>
                  <a:lnTo>
                    <a:pt x="1041" y="4476"/>
                  </a:lnTo>
                  <a:lnTo>
                    <a:pt x="1075" y="4555"/>
                  </a:lnTo>
                  <a:lnTo>
                    <a:pt x="1118" y="4624"/>
                  </a:lnTo>
                  <a:lnTo>
                    <a:pt x="1166" y="4689"/>
                  </a:lnTo>
                  <a:lnTo>
                    <a:pt x="1217" y="4741"/>
                  </a:lnTo>
                  <a:lnTo>
                    <a:pt x="1275" y="4789"/>
                  </a:lnTo>
                  <a:lnTo>
                    <a:pt x="1338" y="4833"/>
                  </a:lnTo>
                  <a:lnTo>
                    <a:pt x="1411" y="4871"/>
                  </a:lnTo>
                  <a:lnTo>
                    <a:pt x="1490" y="4904"/>
                  </a:lnTo>
                  <a:lnTo>
                    <a:pt x="1576" y="4932"/>
                  </a:lnTo>
                  <a:lnTo>
                    <a:pt x="1576" y="3599"/>
                  </a:lnTo>
                  <a:lnTo>
                    <a:pt x="1401" y="3557"/>
                  </a:lnTo>
                  <a:lnTo>
                    <a:pt x="1240" y="3514"/>
                  </a:lnTo>
                  <a:lnTo>
                    <a:pt x="1093" y="3470"/>
                  </a:lnTo>
                  <a:lnTo>
                    <a:pt x="960" y="3426"/>
                  </a:lnTo>
                  <a:lnTo>
                    <a:pt x="844" y="3382"/>
                  </a:lnTo>
                  <a:lnTo>
                    <a:pt x="740" y="3336"/>
                  </a:lnTo>
                  <a:lnTo>
                    <a:pt x="652" y="3288"/>
                  </a:lnTo>
                  <a:lnTo>
                    <a:pt x="577" y="3240"/>
                  </a:lnTo>
                  <a:lnTo>
                    <a:pt x="491" y="3175"/>
                  </a:lnTo>
                  <a:lnTo>
                    <a:pt x="412" y="3102"/>
                  </a:lnTo>
                  <a:lnTo>
                    <a:pt x="341" y="3024"/>
                  </a:lnTo>
                  <a:lnTo>
                    <a:pt x="280" y="2939"/>
                  </a:lnTo>
                  <a:lnTo>
                    <a:pt x="226" y="2849"/>
                  </a:lnTo>
                  <a:lnTo>
                    <a:pt x="180" y="2754"/>
                  </a:lnTo>
                  <a:lnTo>
                    <a:pt x="144" y="2650"/>
                  </a:lnTo>
                  <a:lnTo>
                    <a:pt x="113" y="2541"/>
                  </a:lnTo>
                  <a:lnTo>
                    <a:pt x="94" y="2426"/>
                  </a:lnTo>
                  <a:lnTo>
                    <a:pt x="81" y="2305"/>
                  </a:lnTo>
                  <a:lnTo>
                    <a:pt x="77" y="2179"/>
                  </a:lnTo>
                  <a:lnTo>
                    <a:pt x="82" y="2046"/>
                  </a:lnTo>
                  <a:lnTo>
                    <a:pt x="96" y="1920"/>
                  </a:lnTo>
                  <a:lnTo>
                    <a:pt x="121" y="1799"/>
                  </a:lnTo>
                  <a:lnTo>
                    <a:pt x="155" y="1682"/>
                  </a:lnTo>
                  <a:lnTo>
                    <a:pt x="199" y="1569"/>
                  </a:lnTo>
                  <a:lnTo>
                    <a:pt x="253" y="1462"/>
                  </a:lnTo>
                  <a:lnTo>
                    <a:pt x="316" y="1358"/>
                  </a:lnTo>
                  <a:lnTo>
                    <a:pt x="389" y="1259"/>
                  </a:lnTo>
                  <a:lnTo>
                    <a:pt x="472" y="1165"/>
                  </a:lnTo>
                  <a:lnTo>
                    <a:pt x="564" y="1077"/>
                  </a:lnTo>
                  <a:lnTo>
                    <a:pt x="650" y="1006"/>
                  </a:lnTo>
                  <a:lnTo>
                    <a:pt x="742" y="941"/>
                  </a:lnTo>
                  <a:lnTo>
                    <a:pt x="842" y="883"/>
                  </a:lnTo>
                  <a:lnTo>
                    <a:pt x="947" y="831"/>
                  </a:lnTo>
                  <a:lnTo>
                    <a:pt x="1060" y="785"/>
                  </a:lnTo>
                  <a:lnTo>
                    <a:pt x="1179" y="745"/>
                  </a:lnTo>
                  <a:lnTo>
                    <a:pt x="1304" y="713"/>
                  </a:lnTo>
                  <a:lnTo>
                    <a:pt x="1438" y="686"/>
                  </a:lnTo>
                  <a:lnTo>
                    <a:pt x="1576" y="667"/>
                  </a:lnTo>
                  <a:lnTo>
                    <a:pt x="15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6" name="Rectangle 25">
            <a:extLst>
              <a:ext uri="{FF2B5EF4-FFF2-40B4-BE49-F238E27FC236}">
                <a16:creationId xmlns:a16="http://schemas.microsoft.com/office/drawing/2014/main" id="{D45D70B4-02FE-437B-BE12-9077A54D8F41}"/>
              </a:ext>
            </a:extLst>
          </p:cNvPr>
          <p:cNvSpPr/>
          <p:nvPr/>
        </p:nvSpPr>
        <p:spPr>
          <a:xfrm flipH="1">
            <a:off x="9157576" y="2570349"/>
            <a:ext cx="2364623" cy="338554"/>
          </a:xfrm>
          <a:prstGeom prst="rect">
            <a:avLst/>
          </a:prstGeom>
        </p:spPr>
        <p:txBody>
          <a:bodyPr wrap="square" anchor="ctr">
            <a:spAutoFit/>
          </a:bodyPr>
          <a:lstStyle/>
          <a:p>
            <a:pPr lvl="0">
              <a:defRPr/>
            </a:pP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Capability Constructs</a:t>
            </a:r>
            <a:endPar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85F1D52F-6B70-479B-997C-1C70EB0D639A}"/>
              </a:ext>
            </a:extLst>
          </p:cNvPr>
          <p:cNvSpPr/>
          <p:nvPr/>
        </p:nvSpPr>
        <p:spPr>
          <a:xfrm>
            <a:off x="9172634" y="2902870"/>
            <a:ext cx="2468880" cy="830997"/>
          </a:xfrm>
          <a:prstGeom prst="rect">
            <a:avLst/>
          </a:prstGeom>
        </p:spPr>
        <p:txBody>
          <a:bodyPr wrap="square" anchor="ctr">
            <a:spAutoFit/>
          </a:bodyPr>
          <a:lstStyle/>
          <a:p>
            <a:pPr lvl="0">
              <a:defRPr/>
            </a:pPr>
            <a:r>
              <a:rPr lang="en-US" sz="1200">
                <a:latin typeface="Roboto Light" panose="02000000000000000000" pitchFamily="2" charset="0"/>
                <a:ea typeface="Roboto Light" panose="02000000000000000000" pitchFamily="2" charset="0"/>
              </a:rPr>
              <a:t>Testing the validity and accessibility of the capability constructs with diverse student cohorts.</a:t>
            </a:r>
            <a:endParaRPr kumimoji="0" lang="en-US" sz="1000" b="0" i="0" u="none" strike="noStrike" kern="1200" cap="none" spc="0" normalizeH="0" baseline="0" noProof="0">
              <a:ln>
                <a:noFill/>
              </a:ln>
              <a:solidFill>
                <a:srgbClr val="2C2C2C"/>
              </a:solidFill>
              <a:effectLst/>
              <a:uLnTx/>
              <a:uFillTx/>
              <a:latin typeface="Roboto Light" panose="02000000000000000000" pitchFamily="2" charset="0"/>
              <a:ea typeface="Roboto Light" panose="020000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B2346321-4255-43E2-8FCA-BC8B9B67173B}"/>
              </a:ext>
            </a:extLst>
          </p:cNvPr>
          <p:cNvSpPr/>
          <p:nvPr/>
        </p:nvSpPr>
        <p:spPr>
          <a:xfrm>
            <a:off x="25181" y="4410145"/>
            <a:ext cx="2777241" cy="338554"/>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Innovation Learning Design</a:t>
            </a:r>
          </a:p>
        </p:txBody>
      </p:sp>
      <p:sp>
        <p:nvSpPr>
          <p:cNvPr id="25" name="Rectangle 24">
            <a:extLst>
              <a:ext uri="{FF2B5EF4-FFF2-40B4-BE49-F238E27FC236}">
                <a16:creationId xmlns:a16="http://schemas.microsoft.com/office/drawing/2014/main" id="{62D9DC6F-6356-4B2C-AB34-BB5F7CF2AAE3}"/>
              </a:ext>
            </a:extLst>
          </p:cNvPr>
          <p:cNvSpPr/>
          <p:nvPr/>
        </p:nvSpPr>
        <p:spPr>
          <a:xfrm flipH="1">
            <a:off x="332974" y="4741735"/>
            <a:ext cx="2468880" cy="830997"/>
          </a:xfrm>
          <a:prstGeom prst="rect">
            <a:avLst/>
          </a:prstGeom>
        </p:spPr>
        <p:txBody>
          <a:bodyPr wrap="square" anchor="ctr">
            <a:spAutoFit/>
          </a:bodyPr>
          <a:lstStyle/>
          <a:p>
            <a:pPr lvl="0" algn="r">
              <a:defRPr/>
            </a:pPr>
            <a:r>
              <a:rPr lang="en-US" sz="1200">
                <a:latin typeface="Roboto Light" panose="02000000000000000000" pitchFamily="2" charset="0"/>
                <a:ea typeface="Roboto Light" panose="02000000000000000000" pitchFamily="2" charset="0"/>
              </a:rPr>
              <a:t>Capturing teacher practice in innovation learning design creates opportunities for developing capabilities.</a:t>
            </a:r>
            <a:endParaRPr kumimoji="0" lang="en-US" sz="1000" b="0" i="0" u="none" strike="noStrike" kern="1200" cap="none" spc="0" normalizeH="0" baseline="0" noProof="0">
              <a:ln>
                <a:noFill/>
              </a:ln>
              <a:solidFill>
                <a:srgbClr val="2C2C2C"/>
              </a:solidFill>
              <a:effectLst/>
              <a:uLnTx/>
              <a:uFillTx/>
              <a:latin typeface="Roboto Light" panose="02000000000000000000" pitchFamily="2" charset="0"/>
              <a:ea typeface="Roboto Light"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2C4032D9-E423-45F5-8EF4-526BECF589D2}"/>
              </a:ext>
            </a:extLst>
          </p:cNvPr>
          <p:cNvSpPr/>
          <p:nvPr/>
        </p:nvSpPr>
        <p:spPr>
          <a:xfrm flipH="1">
            <a:off x="8425070" y="1434017"/>
            <a:ext cx="2159471" cy="338554"/>
          </a:xfrm>
          <a:prstGeom prst="rect">
            <a:avLst/>
          </a:prstGeom>
        </p:spPr>
        <p:txBody>
          <a:bodyPr wrap="square" anchor="ctr">
            <a:spAutoFit/>
          </a:bodyPr>
          <a:lstStyle/>
          <a:p>
            <a:pPr lvl="0">
              <a:defRPr/>
            </a:pP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Support Networks</a:t>
            </a:r>
            <a:endPar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BA4815F5-016C-4506-A457-699AC451AF44}"/>
              </a:ext>
            </a:extLst>
          </p:cNvPr>
          <p:cNvSpPr/>
          <p:nvPr/>
        </p:nvSpPr>
        <p:spPr>
          <a:xfrm>
            <a:off x="8505526" y="1811394"/>
            <a:ext cx="2722072" cy="461665"/>
          </a:xfrm>
          <a:prstGeom prst="rect">
            <a:avLst/>
          </a:prstGeom>
        </p:spPr>
        <p:txBody>
          <a:bodyPr wrap="square" anchor="ctr">
            <a:spAutoFit/>
          </a:bodyPr>
          <a:lstStyle/>
          <a:p>
            <a:pPr lvl="0">
              <a:defRPr/>
            </a:pPr>
            <a:r>
              <a:rPr lang="en-US" sz="1200">
                <a:latin typeface="Roboto Light" panose="02000000000000000000" pitchFamily="2" charset="0"/>
                <a:ea typeface="Roboto Light" panose="02000000000000000000" pitchFamily="2" charset="0"/>
              </a:rPr>
              <a:t>Testing the use of support networks to connect to pilot schools</a:t>
            </a:r>
            <a:endParaRPr kumimoji="0" lang="en-US" sz="1000" b="0" i="0" u="none" strike="noStrike" kern="1200" cap="none" spc="0" normalizeH="0" baseline="0" noProof="0">
              <a:ln>
                <a:noFill/>
              </a:ln>
              <a:solidFill>
                <a:srgbClr val="2C2C2C"/>
              </a:solidFill>
              <a:effectLst/>
              <a:uLnTx/>
              <a:uFillTx/>
              <a:latin typeface="Roboto Light" panose="02000000000000000000" pitchFamily="2" charset="0"/>
              <a:ea typeface="Roboto Light"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F020FB52-BEBE-40F7-B57B-BF16309B8A34}"/>
              </a:ext>
            </a:extLst>
          </p:cNvPr>
          <p:cNvSpPr/>
          <p:nvPr/>
        </p:nvSpPr>
        <p:spPr>
          <a:xfrm>
            <a:off x="-201421" y="2844453"/>
            <a:ext cx="3254531" cy="584775"/>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Self Assessment &amp;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Formative Use</a:t>
            </a:r>
          </a:p>
        </p:txBody>
      </p:sp>
      <p:sp>
        <p:nvSpPr>
          <p:cNvPr id="21" name="Rectangle 20">
            <a:extLst>
              <a:ext uri="{FF2B5EF4-FFF2-40B4-BE49-F238E27FC236}">
                <a16:creationId xmlns:a16="http://schemas.microsoft.com/office/drawing/2014/main" id="{703EA62B-CCBF-4A14-86A6-1189FCC5404C}"/>
              </a:ext>
            </a:extLst>
          </p:cNvPr>
          <p:cNvSpPr/>
          <p:nvPr/>
        </p:nvSpPr>
        <p:spPr>
          <a:xfrm flipH="1">
            <a:off x="701579" y="3400415"/>
            <a:ext cx="2468880" cy="646331"/>
          </a:xfrm>
          <a:prstGeom prst="rect">
            <a:avLst/>
          </a:prstGeom>
        </p:spPr>
        <p:txBody>
          <a:bodyPr wrap="square" anchor="ctr">
            <a:spAutoFit/>
          </a:bodyPr>
          <a:lstStyle/>
          <a:p>
            <a:pPr lvl="0" algn="r">
              <a:defRPr/>
            </a:pPr>
            <a:r>
              <a:rPr lang="en-US" sz="1200">
                <a:latin typeface="Roboto Light" panose="02000000000000000000" pitchFamily="2" charset="0"/>
                <a:ea typeface="Roboto Light" panose="02000000000000000000" pitchFamily="2" charset="0"/>
              </a:rPr>
              <a:t>Student focused self assessment  and formative use of the capabilities frameworks.</a:t>
            </a:r>
            <a:endParaRPr kumimoji="0" lang="en-US" sz="1000" b="0" i="0" u="none" strike="noStrike" kern="1200" cap="none" spc="0" normalizeH="0" baseline="0" noProof="0">
              <a:ln>
                <a:noFill/>
              </a:ln>
              <a:solidFill>
                <a:srgbClr val="2C2C2C"/>
              </a:solidFill>
              <a:effectLst/>
              <a:uLnTx/>
              <a:uFillTx/>
              <a:latin typeface="Roboto Light" panose="02000000000000000000" pitchFamily="2" charset="0"/>
              <a:ea typeface="Roboto Light"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9FE459ED-4D14-441B-802B-3250414C2426}"/>
              </a:ext>
            </a:extLst>
          </p:cNvPr>
          <p:cNvSpPr/>
          <p:nvPr/>
        </p:nvSpPr>
        <p:spPr>
          <a:xfrm>
            <a:off x="1432420" y="1502186"/>
            <a:ext cx="2111688" cy="338554"/>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Student Agency</a:t>
            </a:r>
          </a:p>
        </p:txBody>
      </p:sp>
      <p:sp>
        <p:nvSpPr>
          <p:cNvPr id="19" name="Rectangle 18">
            <a:extLst>
              <a:ext uri="{FF2B5EF4-FFF2-40B4-BE49-F238E27FC236}">
                <a16:creationId xmlns:a16="http://schemas.microsoft.com/office/drawing/2014/main" id="{B004928B-0205-418F-96E1-C99FC2310F54}"/>
              </a:ext>
            </a:extLst>
          </p:cNvPr>
          <p:cNvSpPr/>
          <p:nvPr/>
        </p:nvSpPr>
        <p:spPr>
          <a:xfrm flipH="1">
            <a:off x="1122168" y="1822461"/>
            <a:ext cx="2468880" cy="461665"/>
          </a:xfrm>
          <a:prstGeom prst="rect">
            <a:avLst/>
          </a:prstGeom>
        </p:spPr>
        <p:txBody>
          <a:bodyPr wrap="square" anchor="ctr">
            <a:spAutoFit/>
          </a:bodyPr>
          <a:lstStyle/>
          <a:p>
            <a:pPr lvl="0" algn="r">
              <a:defRPr/>
            </a:pPr>
            <a:r>
              <a:rPr lang="en-US" sz="1200">
                <a:latin typeface="Roboto Light" panose="02000000000000000000" pitchFamily="2" charset="0"/>
                <a:ea typeface="Roboto Light" panose="02000000000000000000" pitchFamily="2" charset="0"/>
              </a:rPr>
              <a:t>Testing prototypes to support the development of student agency.</a:t>
            </a:r>
            <a:endParaRPr kumimoji="0" lang="en-US" sz="1000" b="0" i="0" u="none" strike="noStrike" kern="1200" cap="none" spc="0" normalizeH="0" baseline="0" noProof="0">
              <a:ln>
                <a:noFill/>
              </a:ln>
              <a:solidFill>
                <a:srgbClr val="2C2C2C"/>
              </a:solidFill>
              <a:effectLst/>
              <a:uLnTx/>
              <a:uFillTx/>
              <a:latin typeface="Roboto Light" panose="02000000000000000000" pitchFamily="2" charset="0"/>
              <a:ea typeface="Roboto Light"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A44FA39E-A124-46BC-9F6B-D304E1B5B3E0}"/>
              </a:ext>
            </a:extLst>
          </p:cNvPr>
          <p:cNvSpPr/>
          <p:nvPr/>
        </p:nvSpPr>
        <p:spPr>
          <a:xfrm flipH="1">
            <a:off x="5737118" y="330677"/>
            <a:ext cx="3256173" cy="338554"/>
          </a:xfrm>
          <a:prstGeom prst="rect">
            <a:avLst/>
          </a:prstGeom>
        </p:spPr>
        <p:txBody>
          <a:bodyPr wrap="square" anchor="ctr">
            <a:spAutoFit/>
          </a:bodyPr>
          <a:lstStyle/>
          <a:p>
            <a:pPr lvl="0">
              <a:defRPr/>
            </a:pP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Resources &amp; Communication</a:t>
            </a:r>
            <a:endPar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21F555DF-DF80-4626-8867-90E4DBBBC5FF}"/>
              </a:ext>
            </a:extLst>
          </p:cNvPr>
          <p:cNvSpPr/>
          <p:nvPr/>
        </p:nvSpPr>
        <p:spPr>
          <a:xfrm>
            <a:off x="5919172" y="703751"/>
            <a:ext cx="2468880" cy="646331"/>
          </a:xfrm>
          <a:prstGeom prst="rect">
            <a:avLst/>
          </a:prstGeom>
        </p:spPr>
        <p:txBody>
          <a:bodyPr wrap="square" anchor="ctr">
            <a:spAutoFit/>
          </a:bodyPr>
          <a:lstStyle/>
          <a:p>
            <a:pPr lvl="0">
              <a:defRPr/>
            </a:pPr>
            <a:r>
              <a:rPr lang="en-US" sz="1200">
                <a:latin typeface="Roboto Light" panose="02000000000000000000" pitchFamily="2" charset="0"/>
                <a:ea typeface="Roboto Light" panose="02000000000000000000" pitchFamily="2" charset="0"/>
              </a:rPr>
              <a:t>Co-developing resources and communication collateral to capture learnings of pilot schools.</a:t>
            </a:r>
            <a:endParaRPr kumimoji="0" lang="en-US" sz="1000" b="0" i="0" u="none" strike="noStrike" kern="1200" cap="none" spc="0" normalizeH="0" baseline="0" noProof="0">
              <a:ln>
                <a:noFill/>
              </a:ln>
              <a:solidFill>
                <a:srgbClr val="2C2C2C"/>
              </a:solidFill>
              <a:effectLst/>
              <a:uLnTx/>
              <a:uFillTx/>
              <a:latin typeface="Roboto Light" panose="02000000000000000000" pitchFamily="2" charset="0"/>
              <a:ea typeface="Roboto Light" panose="02000000000000000000" pitchFamily="2" charset="0"/>
              <a:cs typeface="Arial" panose="020B0604020202020204" pitchFamily="34" charset="0"/>
            </a:endParaRPr>
          </a:p>
        </p:txBody>
      </p:sp>
      <p:grpSp>
        <p:nvGrpSpPr>
          <p:cNvPr id="3" name="Group 2">
            <a:extLst>
              <a:ext uri="{FF2B5EF4-FFF2-40B4-BE49-F238E27FC236}">
                <a16:creationId xmlns:a16="http://schemas.microsoft.com/office/drawing/2014/main" id="{E7514B02-CB67-988A-BEB4-A74B5BA56C46}"/>
              </a:ext>
            </a:extLst>
          </p:cNvPr>
          <p:cNvGrpSpPr/>
          <p:nvPr/>
        </p:nvGrpSpPr>
        <p:grpSpPr>
          <a:xfrm>
            <a:off x="413655" y="5625228"/>
            <a:ext cx="2653224" cy="867638"/>
            <a:chOff x="413655" y="5625228"/>
            <a:chExt cx="2653224" cy="867638"/>
          </a:xfrm>
        </p:grpSpPr>
        <p:pic>
          <p:nvPicPr>
            <p:cNvPr id="4" name="Graphic 3">
              <a:extLst>
                <a:ext uri="{FF2B5EF4-FFF2-40B4-BE49-F238E27FC236}">
                  <a16:creationId xmlns:a16="http://schemas.microsoft.com/office/drawing/2014/main" id="{1D9738A1-683E-8CC2-2ED7-690042C558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655" y="5894613"/>
              <a:ext cx="802800" cy="598253"/>
            </a:xfrm>
            <a:prstGeom prst="rect">
              <a:avLst/>
            </a:prstGeom>
          </p:spPr>
        </p:pic>
        <p:pic>
          <p:nvPicPr>
            <p:cNvPr id="5" name="Graphic 4">
              <a:extLst>
                <a:ext uri="{FF2B5EF4-FFF2-40B4-BE49-F238E27FC236}">
                  <a16:creationId xmlns:a16="http://schemas.microsoft.com/office/drawing/2014/main" id="{80350326-CE45-4114-F9DB-B0A9F8E01D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6479" y="5625228"/>
              <a:ext cx="1850400" cy="867638"/>
            </a:xfrm>
            <a:prstGeom prst="rect">
              <a:avLst/>
            </a:prstGeom>
          </p:spPr>
        </p:pic>
      </p:grpSp>
      <p:sp>
        <p:nvSpPr>
          <p:cNvPr id="6" name="TextBox 5">
            <a:extLst>
              <a:ext uri="{FF2B5EF4-FFF2-40B4-BE49-F238E27FC236}">
                <a16:creationId xmlns:a16="http://schemas.microsoft.com/office/drawing/2014/main" id="{686A0F05-DD20-48B7-596A-D6EF459003E1}"/>
              </a:ext>
            </a:extLst>
          </p:cNvPr>
          <p:cNvSpPr txBox="1"/>
          <p:nvPr/>
        </p:nvSpPr>
        <p:spPr>
          <a:xfrm>
            <a:off x="5067715" y="3515838"/>
            <a:ext cx="2078413" cy="1077218"/>
          </a:xfrm>
          <a:prstGeom prst="rect">
            <a:avLst/>
          </a:prstGeom>
          <a:noFill/>
        </p:spPr>
        <p:txBody>
          <a:bodyPr wrap="square" rtlCol="0">
            <a:spAutoFit/>
          </a:bodyPr>
          <a:lstStyle/>
          <a:p>
            <a:r>
              <a:rPr lang="en-US" sz="3200">
                <a:solidFill>
                  <a:srgbClr val="993366"/>
                </a:solidFill>
                <a:latin typeface="Roboto" panose="02000000000000000000" pitchFamily="2" charset="0"/>
                <a:ea typeface="Roboto" panose="02000000000000000000" pitchFamily="2" charset="0"/>
                <a:cs typeface="Roboto" panose="02000000000000000000" pitchFamily="2" charset="0"/>
              </a:rPr>
              <a:t>Pilot 3 will focus on…</a:t>
            </a:r>
            <a:endParaRPr lang="en-AU" sz="3200">
              <a:solidFill>
                <a:srgbClr val="993366"/>
              </a:solidFill>
              <a:latin typeface="Roboto" panose="02000000000000000000" pitchFamily="2" charset="0"/>
              <a:ea typeface="Roboto" panose="02000000000000000000" pitchFamily="2" charset="0"/>
              <a:cs typeface="Roboto" panose="02000000000000000000" pitchFamily="2" charset="0"/>
            </a:endParaRPr>
          </a:p>
        </p:txBody>
      </p:sp>
      <p:sp>
        <p:nvSpPr>
          <p:cNvPr id="11" name="Oval 10">
            <a:extLst>
              <a:ext uri="{FF2B5EF4-FFF2-40B4-BE49-F238E27FC236}">
                <a16:creationId xmlns:a16="http://schemas.microsoft.com/office/drawing/2014/main" id="{6289CF22-37B0-C4CB-8281-189B01E73C16}"/>
              </a:ext>
            </a:extLst>
          </p:cNvPr>
          <p:cNvSpPr/>
          <p:nvPr/>
        </p:nvSpPr>
        <p:spPr>
          <a:xfrm>
            <a:off x="8418970" y="3816766"/>
            <a:ext cx="983064" cy="983064"/>
          </a:xfrm>
          <a:prstGeom prst="ellipse">
            <a:avLst/>
          </a:prstGeom>
          <a:solidFill>
            <a:schemeClr val="accent6"/>
          </a:solidFill>
          <a:ln>
            <a:noFill/>
          </a:ln>
          <a:effectLst>
            <a:outerShdw blurRad="63500" sx="102000" sy="102000" algn="ctr" rotWithShape="0">
              <a:prstClr val="black">
                <a:alpha val="40000"/>
              </a:prstClr>
            </a:outerShdw>
          </a:effectLst>
          <a:scene3d>
            <a:camera prst="orthographicFront"/>
            <a:lightRig rig="threePt" dir="t"/>
          </a:scene3d>
          <a:sp3d>
            <a:bevelT h="571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956C73D-C290-907A-0485-93F7454E32D1}"/>
              </a:ext>
            </a:extLst>
          </p:cNvPr>
          <p:cNvGrpSpPr>
            <a:grpSpLocks noChangeAspect="1"/>
          </p:cNvGrpSpPr>
          <p:nvPr/>
        </p:nvGrpSpPr>
        <p:grpSpPr bwMode="auto">
          <a:xfrm>
            <a:off x="8602841" y="4019231"/>
            <a:ext cx="532992" cy="549205"/>
            <a:chOff x="1915" y="133"/>
            <a:chExt cx="3846" cy="3963"/>
          </a:xfrm>
          <a:solidFill>
            <a:schemeClr val="bg1"/>
          </a:solidFill>
        </p:grpSpPr>
        <p:sp>
          <p:nvSpPr>
            <p:cNvPr id="13" name="Freeform 9">
              <a:extLst>
                <a:ext uri="{FF2B5EF4-FFF2-40B4-BE49-F238E27FC236}">
                  <a16:creationId xmlns:a16="http://schemas.microsoft.com/office/drawing/2014/main" id="{5916BDB9-D1D6-E014-C422-3EC0B2EBF6A7}"/>
                </a:ext>
              </a:extLst>
            </p:cNvPr>
            <p:cNvSpPr>
              <a:spLocks noEditPoints="1"/>
            </p:cNvSpPr>
            <p:nvPr/>
          </p:nvSpPr>
          <p:spPr bwMode="auto">
            <a:xfrm>
              <a:off x="2024" y="133"/>
              <a:ext cx="3023" cy="3006"/>
            </a:xfrm>
            <a:custGeom>
              <a:avLst/>
              <a:gdLst>
                <a:gd name="T0" fmla="*/ 1162 w 1330"/>
                <a:gd name="T1" fmla="*/ 766 h 1325"/>
                <a:gd name="T2" fmla="*/ 1157 w 1330"/>
                <a:gd name="T3" fmla="*/ 159 h 1325"/>
                <a:gd name="T4" fmla="*/ 576 w 1330"/>
                <a:gd name="T5" fmla="*/ 149 h 1325"/>
                <a:gd name="T6" fmla="*/ 485 w 1330"/>
                <a:gd name="T7" fmla="*/ 665 h 1325"/>
                <a:gd name="T8" fmla="*/ 483 w 1330"/>
                <a:gd name="T9" fmla="*/ 684 h 1325"/>
                <a:gd name="T10" fmla="*/ 67 w 1330"/>
                <a:gd name="T11" fmla="*/ 1061 h 1325"/>
                <a:gd name="T12" fmla="*/ 53 w 1330"/>
                <a:gd name="T13" fmla="*/ 1263 h 1325"/>
                <a:gd name="T14" fmla="*/ 262 w 1330"/>
                <a:gd name="T15" fmla="*/ 1265 h 1325"/>
                <a:gd name="T16" fmla="*/ 643 w 1330"/>
                <a:gd name="T17" fmla="*/ 845 h 1325"/>
                <a:gd name="T18" fmla="*/ 663 w 1330"/>
                <a:gd name="T19" fmla="*/ 843 h 1325"/>
                <a:gd name="T20" fmla="*/ 1162 w 1330"/>
                <a:gd name="T21" fmla="*/ 766 h 1325"/>
                <a:gd name="T22" fmla="*/ 655 w 1330"/>
                <a:gd name="T23" fmla="*/ 672 h 1325"/>
                <a:gd name="T24" fmla="*/ 655 w 1330"/>
                <a:gd name="T25" fmla="*/ 259 h 1325"/>
                <a:gd name="T26" fmla="*/ 1068 w 1330"/>
                <a:gd name="T27" fmla="*/ 259 h 1325"/>
                <a:gd name="T28" fmla="*/ 1068 w 1330"/>
                <a:gd name="T29" fmla="*/ 672 h 1325"/>
                <a:gd name="T30" fmla="*/ 655 w 1330"/>
                <a:gd name="T31" fmla="*/ 672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0" h="1325">
                  <a:moveTo>
                    <a:pt x="1162" y="766"/>
                  </a:moveTo>
                  <a:cubicBezTo>
                    <a:pt x="1330" y="598"/>
                    <a:pt x="1327" y="324"/>
                    <a:pt x="1157" y="159"/>
                  </a:cubicBezTo>
                  <a:cubicBezTo>
                    <a:pt x="996" y="5"/>
                    <a:pt x="739" y="0"/>
                    <a:pt x="576" y="149"/>
                  </a:cubicBezTo>
                  <a:cubicBezTo>
                    <a:pt x="427" y="283"/>
                    <a:pt x="396" y="497"/>
                    <a:pt x="485" y="665"/>
                  </a:cubicBezTo>
                  <a:cubicBezTo>
                    <a:pt x="487" y="672"/>
                    <a:pt x="487" y="679"/>
                    <a:pt x="483" y="684"/>
                  </a:cubicBezTo>
                  <a:cubicBezTo>
                    <a:pt x="67" y="1061"/>
                    <a:pt x="67" y="1061"/>
                    <a:pt x="67" y="1061"/>
                  </a:cubicBezTo>
                  <a:cubicBezTo>
                    <a:pt x="10" y="1114"/>
                    <a:pt x="0" y="1205"/>
                    <a:pt x="53" y="1263"/>
                  </a:cubicBezTo>
                  <a:cubicBezTo>
                    <a:pt x="108" y="1325"/>
                    <a:pt x="207" y="1325"/>
                    <a:pt x="262" y="1265"/>
                  </a:cubicBezTo>
                  <a:cubicBezTo>
                    <a:pt x="643" y="845"/>
                    <a:pt x="643" y="845"/>
                    <a:pt x="643" y="845"/>
                  </a:cubicBezTo>
                  <a:cubicBezTo>
                    <a:pt x="648" y="840"/>
                    <a:pt x="655" y="838"/>
                    <a:pt x="663" y="843"/>
                  </a:cubicBezTo>
                  <a:cubicBezTo>
                    <a:pt x="823" y="927"/>
                    <a:pt x="1027" y="903"/>
                    <a:pt x="1162" y="766"/>
                  </a:cubicBezTo>
                  <a:close/>
                  <a:moveTo>
                    <a:pt x="655" y="672"/>
                  </a:moveTo>
                  <a:cubicBezTo>
                    <a:pt x="540" y="557"/>
                    <a:pt x="540" y="372"/>
                    <a:pt x="655" y="259"/>
                  </a:cubicBezTo>
                  <a:cubicBezTo>
                    <a:pt x="771" y="144"/>
                    <a:pt x="955" y="144"/>
                    <a:pt x="1068" y="259"/>
                  </a:cubicBezTo>
                  <a:cubicBezTo>
                    <a:pt x="1183" y="375"/>
                    <a:pt x="1183" y="559"/>
                    <a:pt x="1068" y="672"/>
                  </a:cubicBezTo>
                  <a:cubicBezTo>
                    <a:pt x="953" y="787"/>
                    <a:pt x="768" y="787"/>
                    <a:pt x="655" y="672"/>
                  </a:cubicBezTo>
                  <a:close/>
                </a:path>
              </a:pathLst>
            </a:custGeom>
            <a:grp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10">
              <a:extLst>
                <a:ext uri="{FF2B5EF4-FFF2-40B4-BE49-F238E27FC236}">
                  <a16:creationId xmlns:a16="http://schemas.microsoft.com/office/drawing/2014/main" id="{0D8C4597-9A3F-36C0-EF08-AD3090477A3C}"/>
                </a:ext>
              </a:extLst>
            </p:cNvPr>
            <p:cNvSpPr>
              <a:spLocks/>
            </p:cNvSpPr>
            <p:nvPr/>
          </p:nvSpPr>
          <p:spPr bwMode="auto">
            <a:xfrm>
              <a:off x="5254" y="226"/>
              <a:ext cx="327" cy="3298"/>
            </a:xfrm>
            <a:custGeom>
              <a:avLst/>
              <a:gdLst>
                <a:gd name="T0" fmla="*/ 38 w 144"/>
                <a:gd name="T1" fmla="*/ 1454 h 1454"/>
                <a:gd name="T2" fmla="*/ 106 w 144"/>
                <a:gd name="T3" fmla="*/ 1454 h 1454"/>
                <a:gd name="T4" fmla="*/ 144 w 144"/>
                <a:gd name="T5" fmla="*/ 1416 h 1454"/>
                <a:gd name="T6" fmla="*/ 144 w 144"/>
                <a:gd name="T7" fmla="*/ 38 h 1454"/>
                <a:gd name="T8" fmla="*/ 106 w 144"/>
                <a:gd name="T9" fmla="*/ 0 h 1454"/>
                <a:gd name="T10" fmla="*/ 38 w 144"/>
                <a:gd name="T11" fmla="*/ 0 h 1454"/>
                <a:gd name="T12" fmla="*/ 0 w 144"/>
                <a:gd name="T13" fmla="*/ 38 h 1454"/>
                <a:gd name="T14" fmla="*/ 0 w 144"/>
                <a:gd name="T15" fmla="*/ 1416 h 1454"/>
                <a:gd name="T16" fmla="*/ 38 w 144"/>
                <a:gd name="T17" fmla="*/ 1454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54">
                  <a:moveTo>
                    <a:pt x="38" y="1454"/>
                  </a:moveTo>
                  <a:cubicBezTo>
                    <a:pt x="106" y="1454"/>
                    <a:pt x="106" y="1454"/>
                    <a:pt x="106" y="1454"/>
                  </a:cubicBezTo>
                  <a:cubicBezTo>
                    <a:pt x="127" y="1454"/>
                    <a:pt x="144" y="1438"/>
                    <a:pt x="144" y="1416"/>
                  </a:cubicBezTo>
                  <a:cubicBezTo>
                    <a:pt x="144" y="38"/>
                    <a:pt x="144" y="38"/>
                    <a:pt x="144" y="38"/>
                  </a:cubicBezTo>
                  <a:cubicBezTo>
                    <a:pt x="144" y="17"/>
                    <a:pt x="127" y="0"/>
                    <a:pt x="106" y="0"/>
                  </a:cubicBezTo>
                  <a:cubicBezTo>
                    <a:pt x="38" y="0"/>
                    <a:pt x="38" y="0"/>
                    <a:pt x="38" y="0"/>
                  </a:cubicBezTo>
                  <a:cubicBezTo>
                    <a:pt x="17" y="0"/>
                    <a:pt x="0" y="17"/>
                    <a:pt x="0" y="38"/>
                  </a:cubicBezTo>
                  <a:cubicBezTo>
                    <a:pt x="0" y="1416"/>
                    <a:pt x="0" y="1416"/>
                    <a:pt x="0" y="1416"/>
                  </a:cubicBezTo>
                  <a:cubicBezTo>
                    <a:pt x="0" y="1438"/>
                    <a:pt x="17" y="1454"/>
                    <a:pt x="38" y="1454"/>
                  </a:cubicBezTo>
                  <a:close/>
                </a:path>
              </a:pathLst>
            </a:custGeom>
            <a:grp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11">
              <a:extLst>
                <a:ext uri="{FF2B5EF4-FFF2-40B4-BE49-F238E27FC236}">
                  <a16:creationId xmlns:a16="http://schemas.microsoft.com/office/drawing/2014/main" id="{7B45C045-ABA7-5BDE-703E-9B87CEC27638}"/>
                </a:ext>
              </a:extLst>
            </p:cNvPr>
            <p:cNvSpPr>
              <a:spLocks/>
            </p:cNvSpPr>
            <p:nvPr/>
          </p:nvSpPr>
          <p:spPr bwMode="auto">
            <a:xfrm>
              <a:off x="1915" y="3749"/>
              <a:ext cx="3846" cy="347"/>
            </a:xfrm>
            <a:custGeom>
              <a:avLst/>
              <a:gdLst>
                <a:gd name="T0" fmla="*/ 1656 w 1692"/>
                <a:gd name="T1" fmla="*/ 0 h 153"/>
                <a:gd name="T2" fmla="*/ 34 w 1692"/>
                <a:gd name="T3" fmla="*/ 0 h 153"/>
                <a:gd name="T4" fmla="*/ 0 w 1692"/>
                <a:gd name="T5" fmla="*/ 33 h 153"/>
                <a:gd name="T6" fmla="*/ 0 w 1692"/>
                <a:gd name="T7" fmla="*/ 120 h 153"/>
                <a:gd name="T8" fmla="*/ 34 w 1692"/>
                <a:gd name="T9" fmla="*/ 153 h 153"/>
                <a:gd name="T10" fmla="*/ 1659 w 1692"/>
                <a:gd name="T11" fmla="*/ 153 h 153"/>
                <a:gd name="T12" fmla="*/ 1692 w 1692"/>
                <a:gd name="T13" fmla="*/ 120 h 153"/>
                <a:gd name="T14" fmla="*/ 1692 w 1692"/>
                <a:gd name="T15" fmla="*/ 33 h 153"/>
                <a:gd name="T16" fmla="*/ 1656 w 1692"/>
                <a:gd name="T1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2" h="153">
                  <a:moveTo>
                    <a:pt x="1656" y="0"/>
                  </a:moveTo>
                  <a:cubicBezTo>
                    <a:pt x="34" y="0"/>
                    <a:pt x="34" y="0"/>
                    <a:pt x="34" y="0"/>
                  </a:cubicBezTo>
                  <a:cubicBezTo>
                    <a:pt x="15" y="0"/>
                    <a:pt x="0" y="14"/>
                    <a:pt x="0" y="33"/>
                  </a:cubicBezTo>
                  <a:cubicBezTo>
                    <a:pt x="0" y="120"/>
                    <a:pt x="0" y="120"/>
                    <a:pt x="0" y="120"/>
                  </a:cubicBezTo>
                  <a:cubicBezTo>
                    <a:pt x="0" y="139"/>
                    <a:pt x="15" y="153"/>
                    <a:pt x="34" y="153"/>
                  </a:cubicBezTo>
                  <a:cubicBezTo>
                    <a:pt x="1659" y="153"/>
                    <a:pt x="1659" y="153"/>
                    <a:pt x="1659" y="153"/>
                  </a:cubicBezTo>
                  <a:cubicBezTo>
                    <a:pt x="1678" y="153"/>
                    <a:pt x="1692" y="139"/>
                    <a:pt x="1692" y="120"/>
                  </a:cubicBezTo>
                  <a:cubicBezTo>
                    <a:pt x="1692" y="33"/>
                    <a:pt x="1692" y="33"/>
                    <a:pt x="1692" y="33"/>
                  </a:cubicBezTo>
                  <a:cubicBezTo>
                    <a:pt x="1690" y="14"/>
                    <a:pt x="1675" y="0"/>
                    <a:pt x="1656" y="0"/>
                  </a:cubicBezTo>
                  <a:close/>
                </a:path>
              </a:pathLst>
            </a:custGeom>
            <a:grp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12">
              <a:extLst>
                <a:ext uri="{FF2B5EF4-FFF2-40B4-BE49-F238E27FC236}">
                  <a16:creationId xmlns:a16="http://schemas.microsoft.com/office/drawing/2014/main" id="{B61737D9-95C0-B2D5-01D2-37BAC09B6538}"/>
                </a:ext>
              </a:extLst>
            </p:cNvPr>
            <p:cNvSpPr>
              <a:spLocks/>
            </p:cNvSpPr>
            <p:nvPr/>
          </p:nvSpPr>
          <p:spPr bwMode="auto">
            <a:xfrm>
              <a:off x="2067" y="3225"/>
              <a:ext cx="327" cy="299"/>
            </a:xfrm>
            <a:custGeom>
              <a:avLst/>
              <a:gdLst>
                <a:gd name="T0" fmla="*/ 0 w 144"/>
                <a:gd name="T1" fmla="*/ 12 h 132"/>
                <a:gd name="T2" fmla="*/ 0 w 144"/>
                <a:gd name="T3" fmla="*/ 94 h 132"/>
                <a:gd name="T4" fmla="*/ 39 w 144"/>
                <a:gd name="T5" fmla="*/ 132 h 132"/>
                <a:gd name="T6" fmla="*/ 106 w 144"/>
                <a:gd name="T7" fmla="*/ 132 h 132"/>
                <a:gd name="T8" fmla="*/ 144 w 144"/>
                <a:gd name="T9" fmla="*/ 94 h 132"/>
                <a:gd name="T10" fmla="*/ 144 w 144"/>
                <a:gd name="T11" fmla="*/ 48 h 132"/>
                <a:gd name="T12" fmla="*/ 137 w 144"/>
                <a:gd name="T13" fmla="*/ 39 h 132"/>
                <a:gd name="T14" fmla="*/ 15 w 144"/>
                <a:gd name="T15" fmla="*/ 3 h 132"/>
                <a:gd name="T16" fmla="*/ 0 w 144"/>
                <a:gd name="T17"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32">
                  <a:moveTo>
                    <a:pt x="0" y="12"/>
                  </a:moveTo>
                  <a:cubicBezTo>
                    <a:pt x="0" y="94"/>
                    <a:pt x="0" y="94"/>
                    <a:pt x="0" y="94"/>
                  </a:cubicBezTo>
                  <a:cubicBezTo>
                    <a:pt x="0" y="116"/>
                    <a:pt x="17" y="132"/>
                    <a:pt x="39" y="132"/>
                  </a:cubicBezTo>
                  <a:cubicBezTo>
                    <a:pt x="106" y="132"/>
                    <a:pt x="106" y="132"/>
                    <a:pt x="106" y="132"/>
                  </a:cubicBezTo>
                  <a:cubicBezTo>
                    <a:pt x="128" y="132"/>
                    <a:pt x="144" y="116"/>
                    <a:pt x="144" y="94"/>
                  </a:cubicBezTo>
                  <a:cubicBezTo>
                    <a:pt x="144" y="48"/>
                    <a:pt x="144" y="48"/>
                    <a:pt x="144" y="48"/>
                  </a:cubicBezTo>
                  <a:cubicBezTo>
                    <a:pt x="144" y="44"/>
                    <a:pt x="142" y="41"/>
                    <a:pt x="137" y="39"/>
                  </a:cubicBezTo>
                  <a:cubicBezTo>
                    <a:pt x="116" y="34"/>
                    <a:pt x="51" y="22"/>
                    <a:pt x="15" y="3"/>
                  </a:cubicBezTo>
                  <a:cubicBezTo>
                    <a:pt x="8" y="0"/>
                    <a:pt x="0" y="5"/>
                    <a:pt x="0" y="12"/>
                  </a:cubicBezTo>
                  <a:close/>
                </a:path>
              </a:pathLst>
            </a:custGeom>
            <a:grp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13">
              <a:extLst>
                <a:ext uri="{FF2B5EF4-FFF2-40B4-BE49-F238E27FC236}">
                  <a16:creationId xmlns:a16="http://schemas.microsoft.com/office/drawing/2014/main" id="{2A634C9A-A7A4-1511-AB7E-71D78249F24C}"/>
                </a:ext>
              </a:extLst>
            </p:cNvPr>
            <p:cNvSpPr>
              <a:spLocks/>
            </p:cNvSpPr>
            <p:nvPr/>
          </p:nvSpPr>
          <p:spPr bwMode="auto">
            <a:xfrm>
              <a:off x="2865" y="2715"/>
              <a:ext cx="327" cy="809"/>
            </a:xfrm>
            <a:custGeom>
              <a:avLst/>
              <a:gdLst>
                <a:gd name="T0" fmla="*/ 0 w 144"/>
                <a:gd name="T1" fmla="*/ 151 h 357"/>
                <a:gd name="T2" fmla="*/ 0 w 144"/>
                <a:gd name="T3" fmla="*/ 319 h 357"/>
                <a:gd name="T4" fmla="*/ 38 w 144"/>
                <a:gd name="T5" fmla="*/ 357 h 357"/>
                <a:gd name="T6" fmla="*/ 105 w 144"/>
                <a:gd name="T7" fmla="*/ 357 h 357"/>
                <a:gd name="T8" fmla="*/ 144 w 144"/>
                <a:gd name="T9" fmla="*/ 319 h 357"/>
                <a:gd name="T10" fmla="*/ 144 w 144"/>
                <a:gd name="T11" fmla="*/ 9 h 357"/>
                <a:gd name="T12" fmla="*/ 132 w 144"/>
                <a:gd name="T13" fmla="*/ 5 h 357"/>
                <a:gd name="T14" fmla="*/ 2 w 144"/>
                <a:gd name="T15" fmla="*/ 146 h 357"/>
                <a:gd name="T16" fmla="*/ 0 w 144"/>
                <a:gd name="T17" fmla="*/ 15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357">
                  <a:moveTo>
                    <a:pt x="0" y="151"/>
                  </a:moveTo>
                  <a:cubicBezTo>
                    <a:pt x="0" y="319"/>
                    <a:pt x="0" y="319"/>
                    <a:pt x="0" y="319"/>
                  </a:cubicBezTo>
                  <a:cubicBezTo>
                    <a:pt x="0" y="341"/>
                    <a:pt x="17" y="357"/>
                    <a:pt x="38" y="357"/>
                  </a:cubicBezTo>
                  <a:cubicBezTo>
                    <a:pt x="105" y="357"/>
                    <a:pt x="105" y="357"/>
                    <a:pt x="105" y="357"/>
                  </a:cubicBezTo>
                  <a:cubicBezTo>
                    <a:pt x="127" y="357"/>
                    <a:pt x="144" y="341"/>
                    <a:pt x="144" y="319"/>
                  </a:cubicBezTo>
                  <a:cubicBezTo>
                    <a:pt x="144" y="9"/>
                    <a:pt x="144" y="9"/>
                    <a:pt x="144" y="9"/>
                  </a:cubicBezTo>
                  <a:cubicBezTo>
                    <a:pt x="144" y="2"/>
                    <a:pt x="137" y="0"/>
                    <a:pt x="132" y="5"/>
                  </a:cubicBezTo>
                  <a:cubicBezTo>
                    <a:pt x="2" y="146"/>
                    <a:pt x="2" y="146"/>
                    <a:pt x="2" y="146"/>
                  </a:cubicBezTo>
                  <a:cubicBezTo>
                    <a:pt x="0" y="149"/>
                    <a:pt x="0" y="151"/>
                    <a:pt x="0" y="151"/>
                  </a:cubicBezTo>
                  <a:close/>
                </a:path>
              </a:pathLst>
            </a:custGeom>
            <a:grp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14">
              <a:extLst>
                <a:ext uri="{FF2B5EF4-FFF2-40B4-BE49-F238E27FC236}">
                  <a16:creationId xmlns:a16="http://schemas.microsoft.com/office/drawing/2014/main" id="{64CCDFE8-7404-8538-C509-16C843AC188F}"/>
                </a:ext>
              </a:extLst>
            </p:cNvPr>
            <p:cNvSpPr>
              <a:spLocks/>
            </p:cNvSpPr>
            <p:nvPr/>
          </p:nvSpPr>
          <p:spPr bwMode="auto">
            <a:xfrm>
              <a:off x="4458" y="2073"/>
              <a:ext cx="327" cy="1451"/>
            </a:xfrm>
            <a:custGeom>
              <a:avLst/>
              <a:gdLst>
                <a:gd name="T0" fmla="*/ 0 w 144"/>
                <a:gd name="T1" fmla="*/ 93 h 640"/>
                <a:gd name="T2" fmla="*/ 0 w 144"/>
                <a:gd name="T3" fmla="*/ 602 h 640"/>
                <a:gd name="T4" fmla="*/ 38 w 144"/>
                <a:gd name="T5" fmla="*/ 640 h 640"/>
                <a:gd name="T6" fmla="*/ 105 w 144"/>
                <a:gd name="T7" fmla="*/ 640 h 640"/>
                <a:gd name="T8" fmla="*/ 144 w 144"/>
                <a:gd name="T9" fmla="*/ 602 h 640"/>
                <a:gd name="T10" fmla="*/ 144 w 144"/>
                <a:gd name="T11" fmla="*/ 9 h 640"/>
                <a:gd name="T12" fmla="*/ 132 w 144"/>
                <a:gd name="T13" fmla="*/ 4 h 640"/>
                <a:gd name="T14" fmla="*/ 4 w 144"/>
                <a:gd name="T15" fmla="*/ 86 h 640"/>
                <a:gd name="T16" fmla="*/ 0 w 144"/>
                <a:gd name="T17" fmla="*/ 93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640">
                  <a:moveTo>
                    <a:pt x="0" y="93"/>
                  </a:moveTo>
                  <a:cubicBezTo>
                    <a:pt x="0" y="602"/>
                    <a:pt x="0" y="602"/>
                    <a:pt x="0" y="602"/>
                  </a:cubicBezTo>
                  <a:cubicBezTo>
                    <a:pt x="0" y="624"/>
                    <a:pt x="16" y="640"/>
                    <a:pt x="38" y="640"/>
                  </a:cubicBezTo>
                  <a:cubicBezTo>
                    <a:pt x="105" y="640"/>
                    <a:pt x="105" y="640"/>
                    <a:pt x="105" y="640"/>
                  </a:cubicBezTo>
                  <a:cubicBezTo>
                    <a:pt x="127" y="640"/>
                    <a:pt x="144" y="624"/>
                    <a:pt x="144" y="602"/>
                  </a:cubicBezTo>
                  <a:cubicBezTo>
                    <a:pt x="144" y="9"/>
                    <a:pt x="144" y="9"/>
                    <a:pt x="144" y="9"/>
                  </a:cubicBezTo>
                  <a:cubicBezTo>
                    <a:pt x="144" y="2"/>
                    <a:pt x="136" y="0"/>
                    <a:pt x="132" y="4"/>
                  </a:cubicBezTo>
                  <a:cubicBezTo>
                    <a:pt x="93" y="38"/>
                    <a:pt x="50" y="67"/>
                    <a:pt x="4" y="86"/>
                  </a:cubicBezTo>
                  <a:cubicBezTo>
                    <a:pt x="0" y="88"/>
                    <a:pt x="0" y="91"/>
                    <a:pt x="0" y="93"/>
                  </a:cubicBezTo>
                  <a:close/>
                </a:path>
              </a:pathLst>
            </a:custGeom>
            <a:grp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15">
              <a:extLst>
                <a:ext uri="{FF2B5EF4-FFF2-40B4-BE49-F238E27FC236}">
                  <a16:creationId xmlns:a16="http://schemas.microsoft.com/office/drawing/2014/main" id="{1889D84F-7325-132E-F495-624991006AA5}"/>
                </a:ext>
              </a:extLst>
            </p:cNvPr>
            <p:cNvSpPr>
              <a:spLocks/>
            </p:cNvSpPr>
            <p:nvPr/>
          </p:nvSpPr>
          <p:spPr bwMode="auto">
            <a:xfrm>
              <a:off x="3660" y="2334"/>
              <a:ext cx="328" cy="1190"/>
            </a:xfrm>
            <a:custGeom>
              <a:avLst/>
              <a:gdLst>
                <a:gd name="T0" fmla="*/ 0 w 144"/>
                <a:gd name="T1" fmla="*/ 14 h 525"/>
                <a:gd name="T2" fmla="*/ 0 w 144"/>
                <a:gd name="T3" fmla="*/ 487 h 525"/>
                <a:gd name="T4" fmla="*/ 39 w 144"/>
                <a:gd name="T5" fmla="*/ 525 h 525"/>
                <a:gd name="T6" fmla="*/ 106 w 144"/>
                <a:gd name="T7" fmla="*/ 525 h 525"/>
                <a:gd name="T8" fmla="*/ 144 w 144"/>
                <a:gd name="T9" fmla="*/ 487 h 525"/>
                <a:gd name="T10" fmla="*/ 144 w 144"/>
                <a:gd name="T11" fmla="*/ 31 h 525"/>
                <a:gd name="T12" fmla="*/ 132 w 144"/>
                <a:gd name="T13" fmla="*/ 17 h 525"/>
                <a:gd name="T14" fmla="*/ 17 w 144"/>
                <a:gd name="T15" fmla="*/ 2 h 525"/>
                <a:gd name="T16" fmla="*/ 0 w 144"/>
                <a:gd name="T17" fmla="*/ 1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525">
                  <a:moveTo>
                    <a:pt x="0" y="14"/>
                  </a:moveTo>
                  <a:cubicBezTo>
                    <a:pt x="0" y="487"/>
                    <a:pt x="0" y="487"/>
                    <a:pt x="0" y="487"/>
                  </a:cubicBezTo>
                  <a:cubicBezTo>
                    <a:pt x="0" y="509"/>
                    <a:pt x="17" y="525"/>
                    <a:pt x="39" y="525"/>
                  </a:cubicBezTo>
                  <a:cubicBezTo>
                    <a:pt x="106" y="525"/>
                    <a:pt x="106" y="525"/>
                    <a:pt x="106" y="525"/>
                  </a:cubicBezTo>
                  <a:cubicBezTo>
                    <a:pt x="127" y="525"/>
                    <a:pt x="144" y="509"/>
                    <a:pt x="144" y="487"/>
                  </a:cubicBezTo>
                  <a:cubicBezTo>
                    <a:pt x="144" y="31"/>
                    <a:pt x="144" y="31"/>
                    <a:pt x="144" y="31"/>
                  </a:cubicBezTo>
                  <a:cubicBezTo>
                    <a:pt x="144" y="24"/>
                    <a:pt x="139" y="17"/>
                    <a:pt x="132" y="17"/>
                  </a:cubicBezTo>
                  <a:cubicBezTo>
                    <a:pt x="108" y="14"/>
                    <a:pt x="55" y="9"/>
                    <a:pt x="17" y="2"/>
                  </a:cubicBezTo>
                  <a:cubicBezTo>
                    <a:pt x="7" y="0"/>
                    <a:pt x="0" y="5"/>
                    <a:pt x="0" y="14"/>
                  </a:cubicBezTo>
                  <a:close/>
                </a:path>
              </a:pathLst>
            </a:custGeom>
            <a:grp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2" name="Rectangle 31">
            <a:extLst>
              <a:ext uri="{FF2B5EF4-FFF2-40B4-BE49-F238E27FC236}">
                <a16:creationId xmlns:a16="http://schemas.microsoft.com/office/drawing/2014/main" id="{4EE22882-0C34-E9C0-01C8-A7362118B741}"/>
              </a:ext>
            </a:extLst>
          </p:cNvPr>
          <p:cNvSpPr/>
          <p:nvPr/>
        </p:nvSpPr>
        <p:spPr>
          <a:xfrm flipH="1">
            <a:off x="9466891" y="4000196"/>
            <a:ext cx="2364623" cy="338554"/>
          </a:xfrm>
          <a:prstGeom prst="rect">
            <a:avLst/>
          </a:prstGeom>
        </p:spPr>
        <p:txBody>
          <a:bodyPr wrap="square" anchor="ctr">
            <a:spAutoFit/>
          </a:bodyPr>
          <a:lstStyle/>
          <a:p>
            <a:pPr lvl="0">
              <a:defRPr/>
            </a:pP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Quality Assurance</a:t>
            </a:r>
            <a:endPar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3" name="Rectangle 32">
            <a:extLst>
              <a:ext uri="{FF2B5EF4-FFF2-40B4-BE49-F238E27FC236}">
                <a16:creationId xmlns:a16="http://schemas.microsoft.com/office/drawing/2014/main" id="{C6CAEC19-204C-5F55-2A9A-0B447FAA9F58}"/>
              </a:ext>
            </a:extLst>
          </p:cNvPr>
          <p:cNvSpPr/>
          <p:nvPr/>
        </p:nvSpPr>
        <p:spPr>
          <a:xfrm>
            <a:off x="9414762" y="4384331"/>
            <a:ext cx="2468880" cy="830997"/>
          </a:xfrm>
          <a:prstGeom prst="rect">
            <a:avLst/>
          </a:prstGeom>
        </p:spPr>
        <p:txBody>
          <a:bodyPr wrap="square" anchor="ctr">
            <a:spAutoFit/>
          </a:bodyPr>
          <a:lstStyle/>
          <a:p>
            <a:pPr lvl="0">
              <a:defRPr/>
            </a:pPr>
            <a:r>
              <a:rPr lang="en-US" sz="1200">
                <a:latin typeface="Roboto Light" panose="02000000000000000000" pitchFamily="2" charset="0"/>
                <a:ea typeface="Roboto Light" panose="02000000000000000000" pitchFamily="2" charset="0"/>
              </a:rPr>
              <a:t>Testing a fit for purpose quality assurance process  provides confidence in the integrity of the certificate. </a:t>
            </a:r>
            <a:endParaRPr kumimoji="0" lang="en-US" sz="1000" b="0" i="0" u="none" strike="noStrike" kern="1200" cap="none" spc="0" normalizeH="0" baseline="0" noProof="0">
              <a:ln>
                <a:noFill/>
              </a:ln>
              <a:solidFill>
                <a:srgbClr val="2C2C2C"/>
              </a:solidFill>
              <a:effectLst/>
              <a:uLnTx/>
              <a:uFillTx/>
              <a:latin typeface="Roboto Light" panose="02000000000000000000" pitchFamily="2" charset="0"/>
              <a:ea typeface="Roboto Light" panose="02000000000000000000" pitchFamily="2" charset="0"/>
              <a:cs typeface="Arial" panose="020B0604020202020204" pitchFamily="34" charset="0"/>
            </a:endParaRPr>
          </a:p>
        </p:txBody>
      </p:sp>
      <p:cxnSp>
        <p:nvCxnSpPr>
          <p:cNvPr id="71" name="Straight Connector 70">
            <a:extLst>
              <a:ext uri="{FF2B5EF4-FFF2-40B4-BE49-F238E27FC236}">
                <a16:creationId xmlns:a16="http://schemas.microsoft.com/office/drawing/2014/main" id="{A0408E03-BFAA-2D9A-DBA0-F51261D5004D}"/>
              </a:ext>
            </a:extLst>
          </p:cNvPr>
          <p:cNvCxnSpPr/>
          <p:nvPr/>
        </p:nvCxnSpPr>
        <p:spPr>
          <a:xfrm rot="5340000">
            <a:off x="7512702" y="5237952"/>
            <a:ext cx="0" cy="581350"/>
          </a:xfrm>
          <a:prstGeom prst="line">
            <a:avLst/>
          </a:prstGeom>
          <a:ln w="41275">
            <a:solidFill>
              <a:srgbClr val="993366"/>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997579C7-2231-D6D8-2E41-725B5C986B60}"/>
              </a:ext>
            </a:extLst>
          </p:cNvPr>
          <p:cNvSpPr/>
          <p:nvPr/>
        </p:nvSpPr>
        <p:spPr>
          <a:xfrm>
            <a:off x="7730795" y="5065537"/>
            <a:ext cx="983064" cy="983064"/>
          </a:xfrm>
          <a:prstGeom prst="ellipse">
            <a:avLst/>
          </a:prstGeom>
          <a:solidFill>
            <a:srgbClr val="993366"/>
          </a:solidFill>
          <a:ln>
            <a:noFill/>
          </a:ln>
          <a:effectLst>
            <a:outerShdw blurRad="63500" sx="102000" sy="102000" algn="ctr" rotWithShape="0">
              <a:prstClr val="black">
                <a:alpha val="40000"/>
              </a:prstClr>
            </a:outerShdw>
          </a:effectLst>
          <a:scene3d>
            <a:camera prst="orthographicFront"/>
            <a:lightRig rig="threePt" dir="t"/>
          </a:scene3d>
          <a:sp3d>
            <a:bevelT h="571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5">
            <a:extLst>
              <a:ext uri="{FF2B5EF4-FFF2-40B4-BE49-F238E27FC236}">
                <a16:creationId xmlns:a16="http://schemas.microsoft.com/office/drawing/2014/main" id="{217A8F00-8E09-BA25-3405-9188A7FECE76}"/>
              </a:ext>
            </a:extLst>
          </p:cNvPr>
          <p:cNvSpPr>
            <a:spLocks noEditPoints="1"/>
          </p:cNvSpPr>
          <p:nvPr/>
        </p:nvSpPr>
        <p:spPr bwMode="auto">
          <a:xfrm>
            <a:off x="7928662" y="5285437"/>
            <a:ext cx="542604" cy="476233"/>
          </a:xfrm>
          <a:custGeom>
            <a:avLst/>
            <a:gdLst>
              <a:gd name="T0" fmla="*/ 488 w 1680"/>
              <a:gd name="T1" fmla="*/ 47 h 1477"/>
              <a:gd name="T2" fmla="*/ 1680 w 1680"/>
              <a:gd name="T3" fmla="*/ 147 h 1477"/>
              <a:gd name="T4" fmla="*/ 1580 w 1680"/>
              <a:gd name="T5" fmla="*/ 1035 h 1477"/>
              <a:gd name="T6" fmla="*/ 1093 w 1680"/>
              <a:gd name="T7" fmla="*/ 1035 h 1477"/>
              <a:gd name="T8" fmla="*/ 1370 w 1680"/>
              <a:gd name="T9" fmla="*/ 1456 h 1477"/>
              <a:gd name="T10" fmla="*/ 1365 w 1680"/>
              <a:gd name="T11" fmla="*/ 1460 h 1477"/>
              <a:gd name="T12" fmla="*/ 1296 w 1680"/>
              <a:gd name="T13" fmla="*/ 1453 h 1477"/>
              <a:gd name="T14" fmla="*/ 1052 w 1680"/>
              <a:gd name="T15" fmla="*/ 1420 h 1477"/>
              <a:gd name="T16" fmla="*/ 997 w 1680"/>
              <a:gd name="T17" fmla="*/ 1469 h 1477"/>
              <a:gd name="T18" fmla="*/ 949 w 1680"/>
              <a:gd name="T19" fmla="*/ 1148 h 1477"/>
              <a:gd name="T20" fmla="*/ 635 w 1680"/>
              <a:gd name="T21" fmla="*/ 1460 h 1477"/>
              <a:gd name="T22" fmla="*/ 630 w 1680"/>
              <a:gd name="T23" fmla="*/ 1456 h 1477"/>
              <a:gd name="T24" fmla="*/ 623 w 1680"/>
              <a:gd name="T25" fmla="*/ 1387 h 1477"/>
              <a:gd name="T26" fmla="*/ 501 w 1680"/>
              <a:gd name="T27" fmla="*/ 1035 h 1477"/>
              <a:gd name="T28" fmla="*/ 1544 w 1680"/>
              <a:gd name="T29" fmla="*/ 899 h 1477"/>
              <a:gd name="T30" fmla="*/ 509 w 1680"/>
              <a:gd name="T31" fmla="*/ 182 h 1477"/>
              <a:gd name="T32" fmla="*/ 271 w 1680"/>
              <a:gd name="T33" fmla="*/ 301 h 1477"/>
              <a:gd name="T34" fmla="*/ 271 w 1680"/>
              <a:gd name="T35" fmla="*/ 0 h 1477"/>
              <a:gd name="T36" fmla="*/ 271 w 1680"/>
              <a:gd name="T37" fmla="*/ 301 h 1477"/>
              <a:gd name="T38" fmla="*/ 108 w 1680"/>
              <a:gd name="T39" fmla="*/ 851 h 1477"/>
              <a:gd name="T40" fmla="*/ 220 w 1680"/>
              <a:gd name="T41" fmla="*/ 1468 h 1477"/>
              <a:gd name="T42" fmla="*/ 368 w 1680"/>
              <a:gd name="T43" fmla="*/ 1424 h 1477"/>
              <a:gd name="T44" fmla="*/ 466 w 1680"/>
              <a:gd name="T45" fmla="*/ 501 h 1477"/>
              <a:gd name="T46" fmla="*/ 828 w 1680"/>
              <a:gd name="T47" fmla="*/ 472 h 1477"/>
              <a:gd name="T48" fmla="*/ 835 w 1680"/>
              <a:gd name="T49" fmla="*/ 368 h 1477"/>
              <a:gd name="T50" fmla="*/ 431 w 1680"/>
              <a:gd name="T51" fmla="*/ 342 h 1477"/>
              <a:gd name="T52" fmla="*/ 360 w 1680"/>
              <a:gd name="T53" fmla="*/ 343 h 1477"/>
              <a:gd name="T54" fmla="*/ 260 w 1680"/>
              <a:gd name="T55" fmla="*/ 444 h 1477"/>
              <a:gd name="T56" fmla="*/ 179 w 1680"/>
              <a:gd name="T57" fmla="*/ 344 h 1477"/>
              <a:gd name="T58" fmla="*/ 128 w 1680"/>
              <a:gd name="T59" fmla="*/ 341 h 1477"/>
              <a:gd name="T60" fmla="*/ 1 w 1680"/>
              <a:gd name="T61" fmla="*/ 483 h 1477"/>
              <a:gd name="T62" fmla="*/ 597 w 1680"/>
              <a:gd name="T63" fmla="*/ 670 h 1477"/>
              <a:gd name="T64" fmla="*/ 1006 w 1680"/>
              <a:gd name="T65" fmla="*/ 630 h 1477"/>
              <a:gd name="T66" fmla="*/ 961 w 1680"/>
              <a:gd name="T67" fmla="*/ 585 h 1477"/>
              <a:gd name="T68" fmla="*/ 555 w 1680"/>
              <a:gd name="T69" fmla="*/ 619 h 1477"/>
              <a:gd name="T70" fmla="*/ 597 w 1680"/>
              <a:gd name="T71" fmla="*/ 670 h 1477"/>
              <a:gd name="T72" fmla="*/ 1086 w 1680"/>
              <a:gd name="T73" fmla="*/ 817 h 1477"/>
              <a:gd name="T74" fmla="*/ 1086 w 1680"/>
              <a:gd name="T75" fmla="*/ 732 h 1477"/>
              <a:gd name="T76" fmla="*/ 555 w 1680"/>
              <a:gd name="T77" fmla="*/ 765 h 1477"/>
              <a:gd name="T78" fmla="*/ 597 w 1680"/>
              <a:gd name="T79" fmla="*/ 817 h 1477"/>
              <a:gd name="T80" fmla="*/ 1052 w 1680"/>
              <a:gd name="T81" fmla="*/ 494 h 1477"/>
              <a:gd name="T82" fmla="*/ 1466 w 1680"/>
              <a:gd name="T83" fmla="*/ 493 h 1477"/>
              <a:gd name="T84" fmla="*/ 1443 w 1680"/>
              <a:gd name="T85" fmla="*/ 467 h 1477"/>
              <a:gd name="T86" fmla="*/ 1259 w 1680"/>
              <a:gd name="T87" fmla="*/ 283 h 1477"/>
              <a:gd name="T88" fmla="*/ 1233 w 1680"/>
              <a:gd name="T89" fmla="*/ 261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0" h="1477">
                <a:moveTo>
                  <a:pt x="512" y="150"/>
                </a:moveTo>
                <a:cubicBezTo>
                  <a:pt x="512" y="114"/>
                  <a:pt x="503" y="79"/>
                  <a:pt x="488" y="47"/>
                </a:cubicBezTo>
                <a:cubicBezTo>
                  <a:pt x="1580" y="47"/>
                  <a:pt x="1580" y="47"/>
                  <a:pt x="1580" y="47"/>
                </a:cubicBezTo>
                <a:cubicBezTo>
                  <a:pt x="1635" y="47"/>
                  <a:pt x="1680" y="91"/>
                  <a:pt x="1680" y="147"/>
                </a:cubicBezTo>
                <a:cubicBezTo>
                  <a:pt x="1680" y="935"/>
                  <a:pt x="1680" y="935"/>
                  <a:pt x="1680" y="935"/>
                </a:cubicBezTo>
                <a:cubicBezTo>
                  <a:pt x="1680" y="990"/>
                  <a:pt x="1635" y="1035"/>
                  <a:pt x="1580" y="1035"/>
                </a:cubicBezTo>
                <a:cubicBezTo>
                  <a:pt x="1580" y="1035"/>
                  <a:pt x="1580" y="1035"/>
                  <a:pt x="1580" y="1035"/>
                </a:cubicBezTo>
                <a:cubicBezTo>
                  <a:pt x="1093" y="1035"/>
                  <a:pt x="1093" y="1035"/>
                  <a:pt x="1093" y="1035"/>
                </a:cubicBezTo>
                <a:cubicBezTo>
                  <a:pt x="1377" y="1388"/>
                  <a:pt x="1377" y="1388"/>
                  <a:pt x="1377" y="1388"/>
                </a:cubicBezTo>
                <a:cubicBezTo>
                  <a:pt x="1394" y="1408"/>
                  <a:pt x="1391" y="1439"/>
                  <a:pt x="1370" y="1456"/>
                </a:cubicBezTo>
                <a:cubicBezTo>
                  <a:pt x="1370" y="1456"/>
                  <a:pt x="1369" y="1457"/>
                  <a:pt x="1369" y="1457"/>
                </a:cubicBezTo>
                <a:cubicBezTo>
                  <a:pt x="1365" y="1460"/>
                  <a:pt x="1365" y="1460"/>
                  <a:pt x="1365" y="1460"/>
                </a:cubicBezTo>
                <a:cubicBezTo>
                  <a:pt x="1344" y="1477"/>
                  <a:pt x="1313" y="1474"/>
                  <a:pt x="1296" y="1453"/>
                </a:cubicBezTo>
                <a:cubicBezTo>
                  <a:pt x="1296" y="1453"/>
                  <a:pt x="1296" y="1453"/>
                  <a:pt x="1296" y="1453"/>
                </a:cubicBezTo>
                <a:cubicBezTo>
                  <a:pt x="1052" y="1148"/>
                  <a:pt x="1052" y="1148"/>
                  <a:pt x="1052" y="1148"/>
                </a:cubicBezTo>
                <a:cubicBezTo>
                  <a:pt x="1052" y="1420"/>
                  <a:pt x="1052" y="1420"/>
                  <a:pt x="1052" y="1420"/>
                </a:cubicBezTo>
                <a:cubicBezTo>
                  <a:pt x="1052" y="1447"/>
                  <a:pt x="1030" y="1469"/>
                  <a:pt x="1003" y="1469"/>
                </a:cubicBezTo>
                <a:cubicBezTo>
                  <a:pt x="997" y="1469"/>
                  <a:pt x="997" y="1469"/>
                  <a:pt x="997" y="1469"/>
                </a:cubicBezTo>
                <a:cubicBezTo>
                  <a:pt x="971" y="1469"/>
                  <a:pt x="949" y="1447"/>
                  <a:pt x="949" y="1420"/>
                </a:cubicBezTo>
                <a:cubicBezTo>
                  <a:pt x="949" y="1148"/>
                  <a:pt x="949" y="1148"/>
                  <a:pt x="949" y="1148"/>
                </a:cubicBezTo>
                <a:cubicBezTo>
                  <a:pt x="704" y="1452"/>
                  <a:pt x="704" y="1452"/>
                  <a:pt x="704" y="1452"/>
                </a:cubicBezTo>
                <a:cubicBezTo>
                  <a:pt x="687" y="1473"/>
                  <a:pt x="656" y="1477"/>
                  <a:pt x="635" y="1460"/>
                </a:cubicBezTo>
                <a:cubicBezTo>
                  <a:pt x="635" y="1460"/>
                  <a:pt x="635" y="1460"/>
                  <a:pt x="635" y="1460"/>
                </a:cubicBezTo>
                <a:cubicBezTo>
                  <a:pt x="630" y="1456"/>
                  <a:pt x="630" y="1456"/>
                  <a:pt x="630" y="1456"/>
                </a:cubicBezTo>
                <a:cubicBezTo>
                  <a:pt x="609" y="1440"/>
                  <a:pt x="606" y="1409"/>
                  <a:pt x="622" y="1388"/>
                </a:cubicBezTo>
                <a:cubicBezTo>
                  <a:pt x="623" y="1388"/>
                  <a:pt x="623" y="1387"/>
                  <a:pt x="623" y="1387"/>
                </a:cubicBezTo>
                <a:cubicBezTo>
                  <a:pt x="907" y="1035"/>
                  <a:pt x="907" y="1035"/>
                  <a:pt x="907" y="1035"/>
                </a:cubicBezTo>
                <a:cubicBezTo>
                  <a:pt x="501" y="1035"/>
                  <a:pt x="501" y="1035"/>
                  <a:pt x="501" y="1035"/>
                </a:cubicBezTo>
                <a:cubicBezTo>
                  <a:pt x="515" y="899"/>
                  <a:pt x="515" y="899"/>
                  <a:pt x="515" y="899"/>
                </a:cubicBezTo>
                <a:cubicBezTo>
                  <a:pt x="1544" y="899"/>
                  <a:pt x="1544" y="899"/>
                  <a:pt x="1544" y="899"/>
                </a:cubicBezTo>
                <a:cubicBezTo>
                  <a:pt x="1544" y="182"/>
                  <a:pt x="1544" y="182"/>
                  <a:pt x="1544" y="182"/>
                </a:cubicBezTo>
                <a:cubicBezTo>
                  <a:pt x="509" y="182"/>
                  <a:pt x="509" y="182"/>
                  <a:pt x="509" y="182"/>
                </a:cubicBezTo>
                <a:cubicBezTo>
                  <a:pt x="511" y="172"/>
                  <a:pt x="511" y="161"/>
                  <a:pt x="512" y="150"/>
                </a:cubicBezTo>
                <a:close/>
                <a:moveTo>
                  <a:pt x="271" y="301"/>
                </a:moveTo>
                <a:cubicBezTo>
                  <a:pt x="354" y="301"/>
                  <a:pt x="421" y="234"/>
                  <a:pt x="421" y="150"/>
                </a:cubicBezTo>
                <a:cubicBezTo>
                  <a:pt x="421" y="67"/>
                  <a:pt x="354" y="0"/>
                  <a:pt x="271" y="0"/>
                </a:cubicBezTo>
                <a:cubicBezTo>
                  <a:pt x="187" y="0"/>
                  <a:pt x="120" y="67"/>
                  <a:pt x="120" y="150"/>
                </a:cubicBezTo>
                <a:cubicBezTo>
                  <a:pt x="120" y="234"/>
                  <a:pt x="187" y="301"/>
                  <a:pt x="271" y="301"/>
                </a:cubicBezTo>
                <a:close/>
                <a:moveTo>
                  <a:pt x="38" y="761"/>
                </a:moveTo>
                <a:cubicBezTo>
                  <a:pt x="43" y="802"/>
                  <a:pt x="70" y="837"/>
                  <a:pt x="108" y="851"/>
                </a:cubicBezTo>
                <a:cubicBezTo>
                  <a:pt x="171" y="1424"/>
                  <a:pt x="171" y="1424"/>
                  <a:pt x="171" y="1424"/>
                </a:cubicBezTo>
                <a:cubicBezTo>
                  <a:pt x="174" y="1449"/>
                  <a:pt x="195" y="1468"/>
                  <a:pt x="220" y="1468"/>
                </a:cubicBezTo>
                <a:cubicBezTo>
                  <a:pt x="319" y="1468"/>
                  <a:pt x="319" y="1468"/>
                  <a:pt x="319" y="1468"/>
                </a:cubicBezTo>
                <a:cubicBezTo>
                  <a:pt x="344" y="1468"/>
                  <a:pt x="365" y="1449"/>
                  <a:pt x="368" y="1424"/>
                </a:cubicBezTo>
                <a:cubicBezTo>
                  <a:pt x="397" y="1156"/>
                  <a:pt x="397" y="1156"/>
                  <a:pt x="397" y="1156"/>
                </a:cubicBezTo>
                <a:cubicBezTo>
                  <a:pt x="466" y="501"/>
                  <a:pt x="466" y="501"/>
                  <a:pt x="466" y="501"/>
                </a:cubicBezTo>
                <a:cubicBezTo>
                  <a:pt x="467" y="498"/>
                  <a:pt x="469" y="495"/>
                  <a:pt x="473" y="495"/>
                </a:cubicBezTo>
                <a:cubicBezTo>
                  <a:pt x="828" y="472"/>
                  <a:pt x="828" y="472"/>
                  <a:pt x="828" y="472"/>
                </a:cubicBezTo>
                <a:cubicBezTo>
                  <a:pt x="854" y="471"/>
                  <a:pt x="876" y="452"/>
                  <a:pt x="880" y="426"/>
                </a:cubicBezTo>
                <a:cubicBezTo>
                  <a:pt x="883" y="397"/>
                  <a:pt x="863" y="372"/>
                  <a:pt x="835" y="368"/>
                </a:cubicBezTo>
                <a:cubicBezTo>
                  <a:pt x="834" y="368"/>
                  <a:pt x="832" y="368"/>
                  <a:pt x="831" y="368"/>
                </a:cubicBezTo>
                <a:cubicBezTo>
                  <a:pt x="431" y="342"/>
                  <a:pt x="431" y="342"/>
                  <a:pt x="431" y="342"/>
                </a:cubicBezTo>
                <a:cubicBezTo>
                  <a:pt x="364" y="341"/>
                  <a:pt x="364" y="341"/>
                  <a:pt x="364" y="341"/>
                </a:cubicBezTo>
                <a:cubicBezTo>
                  <a:pt x="363" y="341"/>
                  <a:pt x="361" y="342"/>
                  <a:pt x="360" y="343"/>
                </a:cubicBezTo>
                <a:cubicBezTo>
                  <a:pt x="282" y="441"/>
                  <a:pt x="282" y="441"/>
                  <a:pt x="282" y="441"/>
                </a:cubicBezTo>
                <a:cubicBezTo>
                  <a:pt x="276" y="448"/>
                  <a:pt x="267" y="449"/>
                  <a:pt x="260" y="444"/>
                </a:cubicBezTo>
                <a:cubicBezTo>
                  <a:pt x="259" y="443"/>
                  <a:pt x="258" y="442"/>
                  <a:pt x="257" y="441"/>
                </a:cubicBezTo>
                <a:cubicBezTo>
                  <a:pt x="179" y="344"/>
                  <a:pt x="179" y="344"/>
                  <a:pt x="179" y="344"/>
                </a:cubicBezTo>
                <a:cubicBezTo>
                  <a:pt x="178" y="342"/>
                  <a:pt x="176" y="341"/>
                  <a:pt x="175" y="341"/>
                </a:cubicBezTo>
                <a:cubicBezTo>
                  <a:pt x="128" y="341"/>
                  <a:pt x="128" y="341"/>
                  <a:pt x="128" y="341"/>
                </a:cubicBezTo>
                <a:cubicBezTo>
                  <a:pt x="57" y="341"/>
                  <a:pt x="0" y="399"/>
                  <a:pt x="0" y="469"/>
                </a:cubicBezTo>
                <a:cubicBezTo>
                  <a:pt x="0" y="474"/>
                  <a:pt x="1" y="478"/>
                  <a:pt x="1" y="483"/>
                </a:cubicBezTo>
                <a:lnTo>
                  <a:pt x="38" y="761"/>
                </a:lnTo>
                <a:close/>
                <a:moveTo>
                  <a:pt x="597" y="670"/>
                </a:moveTo>
                <a:cubicBezTo>
                  <a:pt x="961" y="670"/>
                  <a:pt x="961" y="670"/>
                  <a:pt x="961" y="670"/>
                </a:cubicBezTo>
                <a:cubicBezTo>
                  <a:pt x="984" y="671"/>
                  <a:pt x="1005" y="653"/>
                  <a:pt x="1006" y="630"/>
                </a:cubicBezTo>
                <a:cubicBezTo>
                  <a:pt x="1008" y="607"/>
                  <a:pt x="990" y="586"/>
                  <a:pt x="966" y="585"/>
                </a:cubicBezTo>
                <a:cubicBezTo>
                  <a:pt x="965" y="585"/>
                  <a:pt x="963" y="585"/>
                  <a:pt x="961" y="585"/>
                </a:cubicBezTo>
                <a:cubicBezTo>
                  <a:pt x="598" y="585"/>
                  <a:pt x="598" y="585"/>
                  <a:pt x="598" y="585"/>
                </a:cubicBezTo>
                <a:cubicBezTo>
                  <a:pt x="578" y="585"/>
                  <a:pt x="560" y="599"/>
                  <a:pt x="555" y="619"/>
                </a:cubicBezTo>
                <a:cubicBezTo>
                  <a:pt x="551" y="641"/>
                  <a:pt x="565" y="664"/>
                  <a:pt x="588" y="669"/>
                </a:cubicBezTo>
                <a:cubicBezTo>
                  <a:pt x="591" y="670"/>
                  <a:pt x="594" y="670"/>
                  <a:pt x="597" y="670"/>
                </a:cubicBezTo>
                <a:close/>
                <a:moveTo>
                  <a:pt x="597" y="817"/>
                </a:moveTo>
                <a:cubicBezTo>
                  <a:pt x="1086" y="817"/>
                  <a:pt x="1086" y="817"/>
                  <a:pt x="1086" y="817"/>
                </a:cubicBezTo>
                <a:cubicBezTo>
                  <a:pt x="1109" y="815"/>
                  <a:pt x="1127" y="795"/>
                  <a:pt x="1125" y="771"/>
                </a:cubicBezTo>
                <a:cubicBezTo>
                  <a:pt x="1124" y="750"/>
                  <a:pt x="1107" y="733"/>
                  <a:pt x="1086" y="732"/>
                </a:cubicBezTo>
                <a:cubicBezTo>
                  <a:pt x="598" y="732"/>
                  <a:pt x="598" y="732"/>
                  <a:pt x="598" y="732"/>
                </a:cubicBezTo>
                <a:cubicBezTo>
                  <a:pt x="578" y="731"/>
                  <a:pt x="560" y="746"/>
                  <a:pt x="555" y="765"/>
                </a:cubicBezTo>
                <a:cubicBezTo>
                  <a:pt x="551" y="788"/>
                  <a:pt x="565" y="811"/>
                  <a:pt x="588" y="816"/>
                </a:cubicBezTo>
                <a:cubicBezTo>
                  <a:pt x="591" y="816"/>
                  <a:pt x="594" y="817"/>
                  <a:pt x="597" y="817"/>
                </a:cubicBezTo>
                <a:close/>
                <a:moveTo>
                  <a:pt x="1233" y="261"/>
                </a:moveTo>
                <a:cubicBezTo>
                  <a:pt x="1119" y="275"/>
                  <a:pt x="1038" y="379"/>
                  <a:pt x="1052" y="494"/>
                </a:cubicBezTo>
                <a:cubicBezTo>
                  <a:pt x="1066" y="608"/>
                  <a:pt x="1171" y="689"/>
                  <a:pt x="1285" y="675"/>
                </a:cubicBezTo>
                <a:cubicBezTo>
                  <a:pt x="1380" y="663"/>
                  <a:pt x="1454" y="588"/>
                  <a:pt x="1466" y="493"/>
                </a:cubicBezTo>
                <a:cubicBezTo>
                  <a:pt x="1468" y="481"/>
                  <a:pt x="1459" y="469"/>
                  <a:pt x="1446" y="467"/>
                </a:cubicBezTo>
                <a:cubicBezTo>
                  <a:pt x="1445" y="467"/>
                  <a:pt x="1444" y="467"/>
                  <a:pt x="1443" y="467"/>
                </a:cubicBezTo>
                <a:cubicBezTo>
                  <a:pt x="1259" y="467"/>
                  <a:pt x="1259" y="467"/>
                  <a:pt x="1259" y="467"/>
                </a:cubicBezTo>
                <a:cubicBezTo>
                  <a:pt x="1259" y="283"/>
                  <a:pt x="1259" y="283"/>
                  <a:pt x="1259" y="283"/>
                </a:cubicBezTo>
                <a:cubicBezTo>
                  <a:pt x="1259" y="271"/>
                  <a:pt x="1249" y="260"/>
                  <a:pt x="1236" y="260"/>
                </a:cubicBezTo>
                <a:cubicBezTo>
                  <a:pt x="1235" y="260"/>
                  <a:pt x="1234" y="261"/>
                  <a:pt x="1233" y="26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Rectangle 103">
            <a:extLst>
              <a:ext uri="{FF2B5EF4-FFF2-40B4-BE49-F238E27FC236}">
                <a16:creationId xmlns:a16="http://schemas.microsoft.com/office/drawing/2014/main" id="{2022794E-8854-F8A3-C7FA-B7DC39F84CED}"/>
              </a:ext>
            </a:extLst>
          </p:cNvPr>
          <p:cNvSpPr/>
          <p:nvPr/>
        </p:nvSpPr>
        <p:spPr>
          <a:xfrm flipH="1">
            <a:off x="8706849" y="5344844"/>
            <a:ext cx="2641702" cy="338554"/>
          </a:xfrm>
          <a:prstGeom prst="rect">
            <a:avLst/>
          </a:prstGeom>
        </p:spPr>
        <p:txBody>
          <a:bodyPr wrap="square" anchor="ctr">
            <a:spAutoFit/>
          </a:bodyPr>
          <a:lstStyle/>
          <a:p>
            <a:pPr lvl="0">
              <a:defRPr/>
            </a:pPr>
            <a:r>
              <a:rPr lang="en-US" sz="1600">
                <a:solidFill>
                  <a:srgbClr val="000000"/>
                </a:solidFill>
                <a:latin typeface="Roboto" panose="02000000000000000000" pitchFamily="2" charset="0"/>
                <a:ea typeface="Roboto" panose="02000000000000000000" pitchFamily="2" charset="0"/>
                <a:cs typeface="Roboto" panose="02000000000000000000" pitchFamily="2" charset="0"/>
              </a:rPr>
              <a:t>Access Future Pathways</a:t>
            </a:r>
            <a:endParaRPr kumimoji="0" lang="en-US" sz="160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5" name="Rectangle 104">
            <a:extLst>
              <a:ext uri="{FF2B5EF4-FFF2-40B4-BE49-F238E27FC236}">
                <a16:creationId xmlns:a16="http://schemas.microsoft.com/office/drawing/2014/main" id="{E58C993C-D12E-1012-206A-EE7215FF1274}"/>
              </a:ext>
            </a:extLst>
          </p:cNvPr>
          <p:cNvSpPr/>
          <p:nvPr/>
        </p:nvSpPr>
        <p:spPr>
          <a:xfrm>
            <a:off x="8669222" y="5683398"/>
            <a:ext cx="2972291" cy="830997"/>
          </a:xfrm>
          <a:prstGeom prst="rect">
            <a:avLst/>
          </a:prstGeom>
        </p:spPr>
        <p:txBody>
          <a:bodyPr wrap="square" anchor="ctr">
            <a:spAutoFit/>
          </a:bodyPr>
          <a:lstStyle/>
          <a:p>
            <a:pPr lvl="0">
              <a:defRPr/>
            </a:pPr>
            <a:r>
              <a:rPr lang="en-US" sz="1200">
                <a:latin typeface="Roboto Light" panose="02000000000000000000" pitchFamily="2" charset="0"/>
                <a:ea typeface="Roboto Light" panose="02000000000000000000" pitchFamily="2" charset="0"/>
              </a:rPr>
              <a:t>Capturing student voice and understanding of the Learner Profile,  and its utility to access future pathways including employment.</a:t>
            </a:r>
            <a:endParaRPr kumimoji="0" lang="en-US" sz="1000" b="0" i="0" u="none" strike="noStrike" kern="1200" cap="none" spc="0" normalizeH="0" baseline="0" noProof="0">
              <a:ln>
                <a:noFill/>
              </a:ln>
              <a:solidFill>
                <a:srgbClr val="2C2C2C"/>
              </a:solidFill>
              <a:effectLst/>
              <a:uLnTx/>
              <a:uFillTx/>
              <a:latin typeface="Roboto Light" panose="02000000000000000000" pitchFamily="2" charset="0"/>
              <a:ea typeface="Roboto Light" panose="02000000000000000000" pitchFamily="2" charset="0"/>
              <a:cs typeface="Arial" panose="020B0604020202020204" pitchFamily="34" charset="0"/>
            </a:endParaRPr>
          </a:p>
        </p:txBody>
      </p:sp>
      <p:sp>
        <p:nvSpPr>
          <p:cNvPr id="106" name="TextBox 105">
            <a:extLst>
              <a:ext uri="{FF2B5EF4-FFF2-40B4-BE49-F238E27FC236}">
                <a16:creationId xmlns:a16="http://schemas.microsoft.com/office/drawing/2014/main" id="{EA0CBB47-AD89-D26D-501D-53F130FC6730}"/>
              </a:ext>
            </a:extLst>
          </p:cNvPr>
          <p:cNvSpPr txBox="1"/>
          <p:nvPr/>
        </p:nvSpPr>
        <p:spPr>
          <a:xfrm>
            <a:off x="127000" y="177800"/>
            <a:ext cx="3515112" cy="707886"/>
          </a:xfrm>
          <a:prstGeom prst="rect">
            <a:avLst/>
          </a:prstGeom>
          <a:solidFill>
            <a:srgbClr val="FFF7EF"/>
          </a:solidFill>
        </p:spPr>
        <p:txBody>
          <a:bodyPr wrap="square" rtlCol="0">
            <a:spAutoFit/>
          </a:bodyPr>
          <a:lstStyle/>
          <a:p>
            <a:r>
              <a:rPr lang="en-US" sz="4000" b="1">
                <a:solidFill>
                  <a:srgbClr val="FA7D00"/>
                </a:solidFill>
                <a:latin typeface="Roboto" panose="02000000000000000000" pitchFamily="2" charset="0"/>
                <a:ea typeface="Roboto" panose="02000000000000000000" pitchFamily="2" charset="0"/>
                <a:cs typeface="Roboto" panose="02000000000000000000" pitchFamily="2" charset="0"/>
              </a:rPr>
              <a:t>Pilot 3</a:t>
            </a:r>
            <a:endParaRPr lang="en-AU" sz="4000" b="1">
              <a:solidFill>
                <a:srgbClr val="FA7D00"/>
              </a:solidFill>
              <a:latin typeface="Roboto" panose="02000000000000000000" pitchFamily="2" charset="0"/>
              <a:ea typeface="Roboto" panose="02000000000000000000" pitchFamily="2" charset="0"/>
              <a:cs typeface="Roboto" panose="02000000000000000000" pitchFamily="2" charset="0"/>
            </a:endParaRPr>
          </a:p>
        </p:txBody>
      </p:sp>
      <p:pic>
        <p:nvPicPr>
          <p:cNvPr id="108" name="Graphic 107" descr="Lightbulb and gear with solid fill">
            <a:extLst>
              <a:ext uri="{FF2B5EF4-FFF2-40B4-BE49-F238E27FC236}">
                <a16:creationId xmlns:a16="http://schemas.microsoft.com/office/drawing/2014/main" id="{6317476F-D8DC-E2D9-3529-6ED437CF0B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5028" y="4331278"/>
            <a:ext cx="914400" cy="914400"/>
          </a:xfrm>
          <a:prstGeom prst="rect">
            <a:avLst/>
          </a:prstGeom>
        </p:spPr>
      </p:pic>
      <p:pic>
        <p:nvPicPr>
          <p:cNvPr id="110" name="Graphic 109" descr="Checklist with solid fill">
            <a:extLst>
              <a:ext uri="{FF2B5EF4-FFF2-40B4-BE49-F238E27FC236}">
                <a16:creationId xmlns:a16="http://schemas.microsoft.com/office/drawing/2014/main" id="{CAE7D3E3-1258-67CB-696B-804D8F5778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73674" y="2823542"/>
            <a:ext cx="771334" cy="771334"/>
          </a:xfrm>
          <a:prstGeom prst="rect">
            <a:avLst/>
          </a:prstGeom>
        </p:spPr>
      </p:pic>
      <p:pic>
        <p:nvPicPr>
          <p:cNvPr id="116" name="Graphic 115" descr="Users with solid fill">
            <a:extLst>
              <a:ext uri="{FF2B5EF4-FFF2-40B4-BE49-F238E27FC236}">
                <a16:creationId xmlns:a16="http://schemas.microsoft.com/office/drawing/2014/main" id="{35B9BDAC-7AE7-EB7C-D9EF-0C84167069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08907" y="1497318"/>
            <a:ext cx="914400" cy="914400"/>
          </a:xfrm>
          <a:prstGeom prst="rect">
            <a:avLst/>
          </a:prstGeom>
        </p:spPr>
      </p:pic>
      <p:pic>
        <p:nvPicPr>
          <p:cNvPr id="122" name="Graphic 121" descr="Group of men with solid fill">
            <a:extLst>
              <a:ext uri="{FF2B5EF4-FFF2-40B4-BE49-F238E27FC236}">
                <a16:creationId xmlns:a16="http://schemas.microsoft.com/office/drawing/2014/main" id="{440023AA-FE59-C8B1-61C8-634EDCF3E5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92839" y="1612934"/>
            <a:ext cx="660125" cy="660125"/>
          </a:xfrm>
          <a:prstGeom prst="rect">
            <a:avLst/>
          </a:prstGeom>
        </p:spPr>
      </p:pic>
    </p:spTree>
    <p:extLst>
      <p:ext uri="{BB962C8B-B14F-4D97-AF65-F5344CB8AC3E}">
        <p14:creationId xmlns:p14="http://schemas.microsoft.com/office/powerpoint/2010/main" val="3956198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16" name="object 3">
            <a:extLst>
              <a:ext uri="{FF2B5EF4-FFF2-40B4-BE49-F238E27FC236}">
                <a16:creationId xmlns:a16="http://schemas.microsoft.com/office/drawing/2014/main" id="{BEB1F699-775A-69EF-05CA-520A46A5DD90}"/>
              </a:ext>
            </a:extLst>
          </p:cNvPr>
          <p:cNvPicPr/>
          <p:nvPr/>
        </p:nvPicPr>
        <p:blipFill>
          <a:blip r:embed="rId3" cstate="print"/>
          <a:stretch>
            <a:fillRect/>
          </a:stretch>
        </p:blipFill>
        <p:spPr>
          <a:xfrm>
            <a:off x="239460" y="5848609"/>
            <a:ext cx="2654807" cy="865631"/>
          </a:xfrm>
          <a:prstGeom prst="rect">
            <a:avLst/>
          </a:prstGeom>
        </p:spPr>
      </p:pic>
      <p:sp>
        <p:nvSpPr>
          <p:cNvPr id="647" name="Google Shape;647;p24"/>
          <p:cNvSpPr/>
          <p:nvPr/>
        </p:nvSpPr>
        <p:spPr>
          <a:xfrm>
            <a:off x="2258467" y="1505633"/>
            <a:ext cx="2974800" cy="789200"/>
          </a:xfrm>
          <a:prstGeom prst="ellipse">
            <a:avLst/>
          </a:prstGeom>
          <a:solidFill>
            <a:srgbClr val="993366"/>
          </a:solidFill>
          <a:ln>
            <a:solidFill>
              <a:srgbClr val="993366"/>
            </a:solidFill>
          </a:ln>
          <a:scene3d>
            <a:camera prst="orthographicFront"/>
            <a:lightRig rig="threePt" dir="t"/>
          </a:scene3d>
          <a:sp3d>
            <a:bevelT prst="angle"/>
          </a:sp3d>
        </p:spPr>
        <p:txBody>
          <a:bodyPr spcFirstLastPara="1" wrap="square" lIns="121900" tIns="121900" rIns="121900" bIns="121900" anchor="ctr" anchorCtr="0">
            <a:noAutofit/>
          </a:bodyPr>
          <a:lstStyle/>
          <a:p>
            <a:endParaRPr sz="2400"/>
          </a:p>
        </p:txBody>
      </p:sp>
      <p:sp>
        <p:nvSpPr>
          <p:cNvPr id="648" name="Google Shape;648;p24"/>
          <p:cNvSpPr txBox="1">
            <a:spLocks noGrp="1"/>
          </p:cNvSpPr>
          <p:nvPr>
            <p:ph type="title"/>
          </p:nvPr>
        </p:nvSpPr>
        <p:spPr>
          <a:xfrm>
            <a:off x="609600" y="292566"/>
            <a:ext cx="10972800" cy="751267"/>
          </a:xfrm>
          <a:prstGeom prst="rect">
            <a:avLst/>
          </a:prstGeom>
          <a:solidFill>
            <a:srgbClr val="FFF7EF"/>
          </a:solidFill>
        </p:spPr>
        <p:txBody>
          <a:bodyPr spcFirstLastPara="1" vert="horz" wrap="square" lIns="121900" tIns="121900" rIns="121900" bIns="121900" rtlCol="0" anchor="ctr" anchorCtr="0">
            <a:noAutofit/>
          </a:bodyPr>
          <a:lstStyle/>
          <a:p>
            <a:pPr algn="ctr">
              <a:spcBef>
                <a:spcPts val="0"/>
              </a:spcBef>
            </a:pPr>
            <a:r>
              <a:rPr lang="en">
                <a:solidFill>
                  <a:srgbClr val="FA7D00"/>
                </a:solidFill>
                <a:latin typeface="Roboto" panose="02000000000000000000" pitchFamily="2" charset="0"/>
                <a:ea typeface="Roboto" panose="02000000000000000000" pitchFamily="2" charset="0"/>
                <a:cs typeface="Roboto" panose="02000000000000000000" pitchFamily="2" charset="0"/>
              </a:rPr>
              <a:t>W</a:t>
            </a:r>
            <a:r>
              <a:rPr lang="en-AU">
                <a:solidFill>
                  <a:srgbClr val="FA7D00"/>
                </a:solidFill>
                <a:latin typeface="Roboto" panose="02000000000000000000" pitchFamily="2" charset="0"/>
                <a:ea typeface="Roboto" panose="02000000000000000000" pitchFamily="2" charset="0"/>
                <a:cs typeface="Roboto" panose="02000000000000000000" pitchFamily="2" charset="0"/>
              </a:rPr>
              <a:t>ha</a:t>
            </a:r>
            <a:r>
              <a:rPr lang="en">
                <a:solidFill>
                  <a:srgbClr val="FA7D00"/>
                </a:solidFill>
                <a:latin typeface="Roboto" panose="02000000000000000000" pitchFamily="2" charset="0"/>
                <a:ea typeface="Roboto" panose="02000000000000000000" pitchFamily="2" charset="0"/>
                <a:cs typeface="Roboto" panose="02000000000000000000" pitchFamily="2" charset="0"/>
              </a:rPr>
              <a:t>t we are testing</a:t>
            </a:r>
            <a:endParaRPr>
              <a:solidFill>
                <a:srgbClr val="FA7D00"/>
              </a:solidFill>
              <a:latin typeface="Roboto" panose="02000000000000000000" pitchFamily="2" charset="0"/>
              <a:ea typeface="Roboto" panose="02000000000000000000" pitchFamily="2" charset="0"/>
              <a:cs typeface="Roboto" panose="02000000000000000000" pitchFamily="2" charset="0"/>
            </a:endParaRPr>
          </a:p>
        </p:txBody>
      </p:sp>
      <p:sp>
        <p:nvSpPr>
          <p:cNvPr id="649" name="Google Shape;649;p24"/>
          <p:cNvSpPr/>
          <p:nvPr/>
        </p:nvSpPr>
        <p:spPr>
          <a:xfrm rot="2700000">
            <a:off x="899954" y="1456379"/>
            <a:ext cx="888127" cy="887843"/>
          </a:xfrm>
          <a:prstGeom prst="teardrop">
            <a:avLst>
              <a:gd name="adj" fmla="val 100000"/>
            </a:avLst>
          </a:prstGeom>
          <a:solidFill>
            <a:srgbClr val="993366"/>
          </a:solidFill>
          <a:ln>
            <a:solidFill>
              <a:srgbClr val="993366"/>
            </a:solidFill>
          </a:ln>
          <a:scene3d>
            <a:camera prst="orthographicFront"/>
            <a:lightRig rig="threePt" dir="t"/>
          </a:scene3d>
          <a:sp3d>
            <a:bevelT w="139700" h="139700" prst="divot"/>
          </a:sp3d>
        </p:spPr>
        <p:txBody>
          <a:bodyPr spcFirstLastPara="1" wrap="square" lIns="121900" tIns="121900" rIns="121900" bIns="121900" anchor="ctr" anchorCtr="0">
            <a:noAutofit/>
          </a:bodyPr>
          <a:lstStyle/>
          <a:p>
            <a:endParaRPr sz="2400"/>
          </a:p>
        </p:txBody>
      </p:sp>
      <p:sp>
        <p:nvSpPr>
          <p:cNvPr id="650" name="Google Shape;650;p24"/>
          <p:cNvSpPr/>
          <p:nvPr/>
        </p:nvSpPr>
        <p:spPr>
          <a:xfrm rot="2700000">
            <a:off x="899954" y="2420345"/>
            <a:ext cx="888127" cy="887843"/>
          </a:xfrm>
          <a:prstGeom prst="teardrop">
            <a:avLst>
              <a:gd name="adj" fmla="val 100000"/>
            </a:avLst>
          </a:prstGeom>
          <a:solidFill>
            <a:schemeClr val="accent6"/>
          </a:solidFill>
          <a:ln>
            <a:noFill/>
          </a:ln>
          <a:scene3d>
            <a:camera prst="orthographicFront"/>
            <a:lightRig rig="threePt" dir="t"/>
          </a:scene3d>
          <a:sp3d>
            <a:bevelT w="139700" h="139700" prst="divot"/>
          </a:sp3d>
        </p:spPr>
        <p:txBody>
          <a:bodyPr spcFirstLastPara="1" wrap="square" lIns="121900" tIns="121900" rIns="121900" bIns="121900" anchor="ctr" anchorCtr="0">
            <a:noAutofit/>
          </a:bodyPr>
          <a:lstStyle/>
          <a:p>
            <a:endParaRPr sz="2400"/>
          </a:p>
        </p:txBody>
      </p:sp>
      <p:sp>
        <p:nvSpPr>
          <p:cNvPr id="651" name="Google Shape;651;p24"/>
          <p:cNvSpPr/>
          <p:nvPr/>
        </p:nvSpPr>
        <p:spPr>
          <a:xfrm rot="2700000">
            <a:off x="899954" y="3409328"/>
            <a:ext cx="888127" cy="887843"/>
          </a:xfrm>
          <a:prstGeom prst="teardrop">
            <a:avLst>
              <a:gd name="adj" fmla="val 100000"/>
            </a:avLst>
          </a:prstGeom>
          <a:solidFill>
            <a:srgbClr val="993366"/>
          </a:solidFill>
          <a:ln>
            <a:noFill/>
          </a:ln>
          <a:scene3d>
            <a:camera prst="orthographicFront"/>
            <a:lightRig rig="threePt" dir="t"/>
          </a:scene3d>
          <a:sp3d>
            <a:bevelT w="139700" h="139700" prst="divot"/>
          </a:sp3d>
        </p:spPr>
        <p:txBody>
          <a:bodyPr spcFirstLastPara="1" wrap="square" lIns="121900" tIns="121900" rIns="121900" bIns="121900" anchor="ctr" anchorCtr="0">
            <a:noAutofit/>
          </a:bodyPr>
          <a:lstStyle/>
          <a:p>
            <a:endParaRPr sz="2400"/>
          </a:p>
        </p:txBody>
      </p:sp>
      <p:sp>
        <p:nvSpPr>
          <p:cNvPr id="652" name="Google Shape;652;p24"/>
          <p:cNvSpPr/>
          <p:nvPr/>
        </p:nvSpPr>
        <p:spPr>
          <a:xfrm rot="2700000">
            <a:off x="899954" y="4382461"/>
            <a:ext cx="888127" cy="887843"/>
          </a:xfrm>
          <a:prstGeom prst="teardrop">
            <a:avLst>
              <a:gd name="adj" fmla="val 100000"/>
            </a:avLst>
          </a:prstGeom>
          <a:solidFill>
            <a:schemeClr val="accent6"/>
          </a:solidFill>
          <a:ln>
            <a:noFill/>
          </a:ln>
          <a:scene3d>
            <a:camera prst="orthographicFront"/>
            <a:lightRig rig="threePt" dir="t"/>
          </a:scene3d>
          <a:sp3d>
            <a:bevelT w="139700" h="139700" prst="divot"/>
          </a:sp3d>
        </p:spPr>
        <p:txBody>
          <a:bodyPr spcFirstLastPara="1" wrap="square" lIns="121900" tIns="121900" rIns="121900" bIns="121900" anchor="ctr" anchorCtr="0">
            <a:noAutofit/>
          </a:bodyPr>
          <a:lstStyle/>
          <a:p>
            <a:endParaRPr sz="2400"/>
          </a:p>
        </p:txBody>
      </p:sp>
      <p:sp>
        <p:nvSpPr>
          <p:cNvPr id="653" name="Google Shape;653;p24"/>
          <p:cNvSpPr/>
          <p:nvPr/>
        </p:nvSpPr>
        <p:spPr>
          <a:xfrm rot="2700000">
            <a:off x="899954" y="5362295"/>
            <a:ext cx="888127" cy="887843"/>
          </a:xfrm>
          <a:prstGeom prst="teardrop">
            <a:avLst>
              <a:gd name="adj" fmla="val 100000"/>
            </a:avLst>
          </a:prstGeom>
          <a:solidFill>
            <a:srgbClr val="993366"/>
          </a:solidFill>
          <a:ln>
            <a:noFill/>
          </a:ln>
          <a:scene3d>
            <a:camera prst="orthographicFront"/>
            <a:lightRig rig="threePt" dir="t"/>
          </a:scene3d>
          <a:sp3d>
            <a:bevelT w="139700" h="139700" prst="divot"/>
          </a:sp3d>
        </p:spPr>
        <p:txBody>
          <a:bodyPr spcFirstLastPara="1" wrap="square" lIns="121900" tIns="121900" rIns="121900" bIns="121900" anchor="ctr" anchorCtr="0">
            <a:noAutofit/>
          </a:bodyPr>
          <a:lstStyle/>
          <a:p>
            <a:endParaRPr sz="2400"/>
          </a:p>
        </p:txBody>
      </p:sp>
      <p:sp>
        <p:nvSpPr>
          <p:cNvPr id="654" name="Google Shape;654;p24"/>
          <p:cNvSpPr/>
          <p:nvPr/>
        </p:nvSpPr>
        <p:spPr>
          <a:xfrm>
            <a:off x="2258467" y="2469667"/>
            <a:ext cx="2974800" cy="789200"/>
          </a:xfrm>
          <a:prstGeom prst="ellipse">
            <a:avLst/>
          </a:prstGeom>
          <a:solidFill>
            <a:schemeClr val="accent6"/>
          </a:solidFill>
          <a:ln>
            <a:noFill/>
          </a:ln>
          <a:scene3d>
            <a:camera prst="orthographicFront"/>
            <a:lightRig rig="threePt" dir="t"/>
          </a:scene3d>
          <a:sp3d>
            <a:bevelT prst="angle"/>
          </a:sp3d>
        </p:spPr>
        <p:txBody>
          <a:bodyPr spcFirstLastPara="1" wrap="square" lIns="121900" tIns="121900" rIns="121900" bIns="121900" anchor="ctr" anchorCtr="0">
            <a:noAutofit/>
          </a:bodyPr>
          <a:lstStyle/>
          <a:p>
            <a:endParaRPr sz="2400"/>
          </a:p>
        </p:txBody>
      </p:sp>
      <p:sp>
        <p:nvSpPr>
          <p:cNvPr id="655" name="Google Shape;655;p24"/>
          <p:cNvSpPr/>
          <p:nvPr/>
        </p:nvSpPr>
        <p:spPr>
          <a:xfrm>
            <a:off x="2258467" y="3458667"/>
            <a:ext cx="2974800" cy="789200"/>
          </a:xfrm>
          <a:prstGeom prst="ellipse">
            <a:avLst/>
          </a:prstGeom>
          <a:solidFill>
            <a:srgbClr val="993366"/>
          </a:solidFill>
          <a:ln>
            <a:noFill/>
          </a:ln>
          <a:scene3d>
            <a:camera prst="orthographicFront"/>
            <a:lightRig rig="threePt" dir="t"/>
          </a:scene3d>
          <a:sp3d>
            <a:bevelT prst="angle"/>
          </a:sp3d>
        </p:spPr>
        <p:txBody>
          <a:bodyPr spcFirstLastPara="1" wrap="square" lIns="121900" tIns="121900" rIns="121900" bIns="121900" anchor="ctr" anchorCtr="0">
            <a:noAutofit/>
          </a:bodyPr>
          <a:lstStyle/>
          <a:p>
            <a:endParaRPr sz="2400"/>
          </a:p>
        </p:txBody>
      </p:sp>
      <p:sp>
        <p:nvSpPr>
          <p:cNvPr id="656" name="Google Shape;656;p24"/>
          <p:cNvSpPr/>
          <p:nvPr/>
        </p:nvSpPr>
        <p:spPr>
          <a:xfrm>
            <a:off x="2258467" y="4431800"/>
            <a:ext cx="2974800" cy="789200"/>
          </a:xfrm>
          <a:prstGeom prst="ellipse">
            <a:avLst/>
          </a:prstGeom>
          <a:solidFill>
            <a:schemeClr val="accent6"/>
          </a:solidFill>
          <a:ln>
            <a:noFill/>
          </a:ln>
          <a:scene3d>
            <a:camera prst="orthographicFront"/>
            <a:lightRig rig="threePt" dir="t"/>
          </a:scene3d>
          <a:sp3d>
            <a:bevelT prst="angle"/>
          </a:sp3d>
        </p:spPr>
        <p:txBody>
          <a:bodyPr spcFirstLastPara="1" wrap="square" lIns="121900" tIns="121900" rIns="121900" bIns="121900" anchor="ctr" anchorCtr="0">
            <a:noAutofit/>
          </a:bodyPr>
          <a:lstStyle/>
          <a:p>
            <a:endParaRPr sz="2400"/>
          </a:p>
        </p:txBody>
      </p:sp>
      <p:sp>
        <p:nvSpPr>
          <p:cNvPr id="657" name="Google Shape;657;p24"/>
          <p:cNvSpPr/>
          <p:nvPr/>
        </p:nvSpPr>
        <p:spPr>
          <a:xfrm>
            <a:off x="2258467" y="5404933"/>
            <a:ext cx="2974800" cy="789200"/>
          </a:xfrm>
          <a:prstGeom prst="ellipse">
            <a:avLst/>
          </a:prstGeom>
          <a:solidFill>
            <a:srgbClr val="993366"/>
          </a:solidFill>
          <a:ln>
            <a:noFill/>
          </a:ln>
          <a:scene3d>
            <a:camera prst="orthographicFront"/>
            <a:lightRig rig="threePt" dir="t"/>
          </a:scene3d>
          <a:sp3d>
            <a:bevelT prst="angle"/>
          </a:sp3d>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F1C04D60-897F-1FB0-E9AC-5A20D50BF147}"/>
              </a:ext>
            </a:extLst>
          </p:cNvPr>
          <p:cNvSpPr txBox="1"/>
          <p:nvPr/>
        </p:nvSpPr>
        <p:spPr>
          <a:xfrm>
            <a:off x="2548841" y="2596104"/>
            <a:ext cx="2597643" cy="461665"/>
          </a:xfrm>
          <a:prstGeom prst="rect">
            <a:avLst/>
          </a:prstGeom>
          <a:noFill/>
          <a:scene3d>
            <a:camera prst="orthographicFront"/>
            <a:lightRig rig="threePt" dir="t"/>
          </a:scene3d>
          <a:sp3d>
            <a:bevelT/>
          </a:sp3d>
        </p:spPr>
        <p:txBody>
          <a:bodyPr wrap="square" rtlCol="0">
            <a:spAutoFit/>
          </a:bodyPr>
          <a:lstStyle/>
          <a:p>
            <a:pPr algn="ctr"/>
            <a:r>
              <a:rPr lang="en-US" sz="2400" b="1">
                <a:solidFill>
                  <a:schemeClr val="bg1"/>
                </a:solidFill>
                <a:latin typeface="Roboto" panose="02000000000000000000" pitchFamily="2" charset="0"/>
                <a:ea typeface="Roboto" panose="02000000000000000000" pitchFamily="2" charset="0"/>
                <a:cs typeface="Roboto" panose="02000000000000000000" pitchFamily="2" charset="0"/>
              </a:rPr>
              <a:t>Learning Design</a:t>
            </a:r>
            <a:endParaRPr lang="en-AU" sz="24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61BD72B5-AE85-A409-F680-D96E6ED2FA58}"/>
              </a:ext>
            </a:extLst>
          </p:cNvPr>
          <p:cNvSpPr txBox="1"/>
          <p:nvPr/>
        </p:nvSpPr>
        <p:spPr>
          <a:xfrm>
            <a:off x="1094449" y="2641359"/>
            <a:ext cx="613907"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02</a:t>
            </a:r>
            <a:endParaRPr lang="en-AU">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83F29B84-7682-6B48-C39E-2D057E8B1E9C}"/>
              </a:ext>
            </a:extLst>
          </p:cNvPr>
          <p:cNvSpPr txBox="1"/>
          <p:nvPr/>
        </p:nvSpPr>
        <p:spPr>
          <a:xfrm>
            <a:off x="1094449" y="1662597"/>
            <a:ext cx="613907"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01</a:t>
            </a:r>
            <a:endParaRPr lang="en-AU">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3BF82390-1275-1896-DFCD-AAC96E2AC7A4}"/>
              </a:ext>
            </a:extLst>
          </p:cNvPr>
          <p:cNvSpPr txBox="1"/>
          <p:nvPr/>
        </p:nvSpPr>
        <p:spPr>
          <a:xfrm>
            <a:off x="1094449" y="3622416"/>
            <a:ext cx="613907" cy="461665"/>
          </a:xfrm>
          <a:prstGeom prst="rect">
            <a:avLst/>
          </a:prstGeom>
          <a:noFill/>
          <a:scene3d>
            <a:camera prst="orthographicFront"/>
            <a:lightRig rig="threePt" dir="t"/>
          </a:scene3d>
          <a:sp3d>
            <a:bevelT w="139700" h="139700" prst="divot"/>
          </a:sp3d>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03</a:t>
            </a:r>
            <a:endParaRPr lang="en-AU">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2A235F94-542A-8FAD-11E9-09559ECA3E49}"/>
              </a:ext>
            </a:extLst>
          </p:cNvPr>
          <p:cNvSpPr txBox="1"/>
          <p:nvPr/>
        </p:nvSpPr>
        <p:spPr>
          <a:xfrm>
            <a:off x="1081581" y="4594326"/>
            <a:ext cx="613907"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04</a:t>
            </a:r>
            <a:endParaRPr lang="en-AU">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2EA30921-487D-6439-9548-5B25B8BCA91C}"/>
              </a:ext>
            </a:extLst>
          </p:cNvPr>
          <p:cNvSpPr txBox="1"/>
          <p:nvPr/>
        </p:nvSpPr>
        <p:spPr>
          <a:xfrm>
            <a:off x="1094449" y="5568700"/>
            <a:ext cx="613907"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cs typeface="Roboto" panose="02000000000000000000" pitchFamily="2" charset="0"/>
              </a:rPr>
              <a:t>05</a:t>
            </a:r>
            <a:endParaRPr lang="en-AU">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8631FB45-590E-F016-BB36-791A4789CED7}"/>
              </a:ext>
            </a:extLst>
          </p:cNvPr>
          <p:cNvSpPr txBox="1"/>
          <p:nvPr/>
        </p:nvSpPr>
        <p:spPr>
          <a:xfrm>
            <a:off x="2548841" y="1637000"/>
            <a:ext cx="2597643" cy="461665"/>
          </a:xfrm>
          <a:prstGeom prst="rect">
            <a:avLst/>
          </a:prstGeom>
          <a:noFill/>
        </p:spPr>
        <p:txBody>
          <a:bodyPr wrap="square" rtlCol="0">
            <a:spAutoFit/>
          </a:bodyPr>
          <a:lstStyle/>
          <a:p>
            <a:pPr algn="ctr"/>
            <a:r>
              <a:rPr lang="en-US" sz="2400" b="1">
                <a:solidFill>
                  <a:schemeClr val="bg1"/>
                </a:solidFill>
                <a:latin typeface="Roboto" panose="02000000000000000000" pitchFamily="2" charset="0"/>
                <a:ea typeface="Roboto" panose="02000000000000000000" pitchFamily="2" charset="0"/>
                <a:cs typeface="Roboto" panose="02000000000000000000" pitchFamily="2" charset="0"/>
              </a:rPr>
              <a:t>Formative Power</a:t>
            </a:r>
            <a:endParaRPr lang="en-AU" sz="24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A9379B25-7927-2172-4FB7-99353F19249C}"/>
              </a:ext>
            </a:extLst>
          </p:cNvPr>
          <p:cNvSpPr txBox="1"/>
          <p:nvPr/>
        </p:nvSpPr>
        <p:spPr>
          <a:xfrm>
            <a:off x="2447045" y="3614334"/>
            <a:ext cx="2597643" cy="461665"/>
          </a:xfrm>
          <a:prstGeom prst="rect">
            <a:avLst/>
          </a:prstGeom>
          <a:noFill/>
        </p:spPr>
        <p:txBody>
          <a:bodyPr wrap="square" rtlCol="0">
            <a:spAutoFit/>
          </a:bodyPr>
          <a:lstStyle/>
          <a:p>
            <a:pPr algn="ctr"/>
            <a:r>
              <a:rPr lang="en-US" sz="2400" b="1">
                <a:solidFill>
                  <a:schemeClr val="bg1"/>
                </a:solidFill>
                <a:latin typeface="Roboto" panose="02000000000000000000" pitchFamily="2" charset="0"/>
                <a:ea typeface="Roboto" panose="02000000000000000000" pitchFamily="2" charset="0"/>
                <a:cs typeface="Roboto" panose="02000000000000000000" pitchFamily="2" charset="0"/>
              </a:rPr>
              <a:t>Better Matching</a:t>
            </a:r>
            <a:endParaRPr lang="en-AU" sz="24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F9D28FC8-C7D3-C1EE-C231-DA5ED1B330D4}"/>
              </a:ext>
            </a:extLst>
          </p:cNvPr>
          <p:cNvSpPr txBox="1"/>
          <p:nvPr/>
        </p:nvSpPr>
        <p:spPr>
          <a:xfrm>
            <a:off x="2447044" y="4594325"/>
            <a:ext cx="2597643" cy="461665"/>
          </a:xfrm>
          <a:prstGeom prst="rect">
            <a:avLst/>
          </a:prstGeom>
          <a:noFill/>
        </p:spPr>
        <p:txBody>
          <a:bodyPr wrap="square" rtlCol="0">
            <a:spAutoFit/>
          </a:bodyPr>
          <a:lstStyle/>
          <a:p>
            <a:pPr algn="ctr"/>
            <a:r>
              <a:rPr lang="en-US" sz="2400" b="1">
                <a:solidFill>
                  <a:schemeClr val="bg1"/>
                </a:solidFill>
                <a:latin typeface="Roboto" panose="02000000000000000000" pitchFamily="2" charset="0"/>
                <a:ea typeface="Roboto" panose="02000000000000000000" pitchFamily="2" charset="0"/>
                <a:cs typeface="Roboto" panose="02000000000000000000" pitchFamily="2" charset="0"/>
              </a:rPr>
              <a:t>Student Agency</a:t>
            </a:r>
            <a:endParaRPr lang="en-AU" sz="24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8460F91E-466F-3A27-B187-E77A089AA6E0}"/>
              </a:ext>
            </a:extLst>
          </p:cNvPr>
          <p:cNvSpPr txBox="1"/>
          <p:nvPr/>
        </p:nvSpPr>
        <p:spPr>
          <a:xfrm>
            <a:off x="2447044" y="5557885"/>
            <a:ext cx="2597643" cy="461665"/>
          </a:xfrm>
          <a:prstGeom prst="rect">
            <a:avLst/>
          </a:prstGeom>
          <a:noFill/>
        </p:spPr>
        <p:txBody>
          <a:bodyPr wrap="square" rtlCol="0">
            <a:spAutoFit/>
          </a:bodyPr>
          <a:lstStyle/>
          <a:p>
            <a:pPr algn="ctr"/>
            <a:r>
              <a:rPr lang="en-US" sz="2400" b="1">
                <a:solidFill>
                  <a:schemeClr val="bg1"/>
                </a:solidFill>
                <a:latin typeface="Roboto" panose="02000000000000000000" pitchFamily="2" charset="0"/>
                <a:ea typeface="Roboto" panose="02000000000000000000" pitchFamily="2" charset="0"/>
                <a:cs typeface="Roboto" panose="02000000000000000000" pitchFamily="2" charset="0"/>
              </a:rPr>
              <a:t>Workload</a:t>
            </a:r>
            <a:endParaRPr lang="en-AU" sz="24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15" name="Table 14">
            <a:extLst>
              <a:ext uri="{FF2B5EF4-FFF2-40B4-BE49-F238E27FC236}">
                <a16:creationId xmlns:a16="http://schemas.microsoft.com/office/drawing/2014/main" id="{EE780D3D-1ADE-01F4-70F2-6D63DFBB1971}"/>
              </a:ext>
            </a:extLst>
          </p:cNvPr>
          <p:cNvGraphicFramePr>
            <a:graphicFrameLocks noGrp="1"/>
          </p:cNvGraphicFramePr>
          <p:nvPr/>
        </p:nvGraphicFramePr>
        <p:xfrm>
          <a:off x="6002767" y="1278056"/>
          <a:ext cx="5667521" cy="5337947"/>
        </p:xfrm>
        <a:graphic>
          <a:graphicData uri="http://schemas.openxmlformats.org/drawingml/2006/table">
            <a:tbl>
              <a:tblPr>
                <a:noFill/>
              </a:tblPr>
              <a:tblGrid>
                <a:gridCol w="5667521">
                  <a:extLst>
                    <a:ext uri="{9D8B030D-6E8A-4147-A177-3AD203B41FA5}">
                      <a16:colId xmlns:a16="http://schemas.microsoft.com/office/drawing/2014/main" val="4127738684"/>
                    </a:ext>
                  </a:extLst>
                </a:gridCol>
              </a:tblGrid>
              <a:tr h="818247">
                <a:tc>
                  <a:txBody>
                    <a:bodyPr/>
                    <a:lstStyle/>
                    <a:p>
                      <a:pPr marL="0" lvl="0" indent="0" algn="ctr" rtl="0">
                        <a:spcBef>
                          <a:spcPts val="0"/>
                        </a:spcBef>
                        <a:spcAft>
                          <a:spcPts val="0"/>
                        </a:spcAft>
                        <a:buNone/>
                      </a:pPr>
                      <a:r>
                        <a:rPr lang="en-US">
                          <a:solidFill>
                            <a:schemeClr val="dk1"/>
                          </a:solidFill>
                          <a:latin typeface="Roboto"/>
                          <a:ea typeface="Roboto"/>
                          <a:cs typeface="Roboto"/>
                          <a:sym typeface="Roboto"/>
                        </a:rPr>
                        <a:t>Self assessement, goal setting and valuing the formative power of the frameworks and the progressions as a developmental as well as an assessment tool.</a:t>
                      </a:r>
                    </a:p>
                  </a:txBody>
                  <a:tcPr marL="91425" marR="91425" marT="91425" marB="91425" anchor="ctr">
                    <a:lnL w="9525" cap="flat" cmpd="sng">
                      <a:solidFill>
                        <a:srgbClr val="9E9E9E">
                          <a:alpha val="0"/>
                        </a:srgbClr>
                      </a:solidFill>
                      <a:prstDash val="dash"/>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chemeClr val="dk2">
                          <a:alpha val="0"/>
                        </a:schemeClr>
                      </a:solidFill>
                      <a:prstDash val="dash"/>
                      <a:round/>
                      <a:headEnd type="none" w="sm" len="sm"/>
                      <a:tailEnd type="none" w="sm" len="sm"/>
                    </a:lnT>
                    <a:lnB w="9525" cap="flat" cmpd="sng">
                      <a:solidFill>
                        <a:schemeClr val="dk2"/>
                      </a:solidFill>
                      <a:prstDash val="dash"/>
                      <a:round/>
                      <a:headEnd type="none" w="sm" len="sm"/>
                      <a:tailEnd type="none" w="sm" len="sm"/>
                    </a:lnB>
                  </a:tcPr>
                </a:tc>
                <a:extLst>
                  <a:ext uri="{0D108BD9-81ED-4DB2-BD59-A6C34878D82A}">
                    <a16:rowId xmlns:a16="http://schemas.microsoft.com/office/drawing/2014/main" val="3353067016"/>
                  </a:ext>
                </a:extLst>
              </a:tr>
              <a:tr h="818247">
                <a:tc>
                  <a:txBody>
                    <a:bodyPr/>
                    <a:lstStyle/>
                    <a:p>
                      <a:pPr marL="0" lvl="0" indent="0" algn="ctr" rtl="0">
                        <a:spcBef>
                          <a:spcPts val="0"/>
                        </a:spcBef>
                        <a:spcAft>
                          <a:spcPts val="0"/>
                        </a:spcAft>
                        <a:buNone/>
                      </a:pPr>
                      <a:r>
                        <a:rPr lang="en-AU">
                          <a:solidFill>
                            <a:schemeClr val="dk1"/>
                          </a:solidFill>
                          <a:latin typeface="Roboto"/>
                          <a:ea typeface="Roboto"/>
                          <a:cs typeface="Roboto"/>
                          <a:sym typeface="Roboto"/>
                        </a:rPr>
                        <a:t>T</a:t>
                      </a:r>
                      <a:r>
                        <a:rPr lang="en">
                          <a:solidFill>
                            <a:schemeClr val="dk1"/>
                          </a:solidFill>
                          <a:latin typeface="Roboto"/>
                          <a:ea typeface="Roboto"/>
                          <a:cs typeface="Roboto"/>
                          <a:sym typeface="Roboto"/>
                        </a:rPr>
                        <a:t>he structure of formative and summative activities to create opportunities for students to develop and demonstrate capabilities.</a:t>
                      </a:r>
                      <a:endParaRPr>
                        <a:solidFill>
                          <a:schemeClr val="dk1"/>
                        </a:solidFill>
                        <a:latin typeface="Roboto"/>
                        <a:ea typeface="Roboto"/>
                        <a:cs typeface="Roboto"/>
                        <a:sym typeface="Roboto"/>
                      </a:endParaRPr>
                    </a:p>
                  </a:txBody>
                  <a:tcPr marL="91425" marR="91425" marT="91425" marB="91425" anchor="ctr">
                    <a:lnL w="9525" cap="flat" cmpd="sng">
                      <a:solidFill>
                        <a:srgbClr val="9E9E9E">
                          <a:alpha val="0"/>
                        </a:srgbClr>
                      </a:solidFill>
                      <a:prstDash val="dash"/>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chemeClr val="dk2"/>
                      </a:solidFill>
                      <a:prstDash val="dash"/>
                      <a:round/>
                      <a:headEnd type="none" w="sm" len="sm"/>
                      <a:tailEnd type="none" w="sm" len="sm"/>
                    </a:lnT>
                    <a:lnB w="9525" cap="flat" cmpd="sng">
                      <a:solidFill>
                        <a:schemeClr val="dk2"/>
                      </a:solidFill>
                      <a:prstDash val="dash"/>
                      <a:round/>
                      <a:headEnd type="none" w="sm" len="sm"/>
                      <a:tailEnd type="none" w="sm" len="sm"/>
                    </a:lnB>
                  </a:tcPr>
                </a:tc>
                <a:extLst>
                  <a:ext uri="{0D108BD9-81ED-4DB2-BD59-A6C34878D82A}">
                    <a16:rowId xmlns:a16="http://schemas.microsoft.com/office/drawing/2014/main" val="784876222"/>
                  </a:ext>
                </a:extLst>
              </a:tr>
              <a:tr h="818247">
                <a:tc>
                  <a:txBody>
                    <a:bodyPr/>
                    <a:lstStyle/>
                    <a:p>
                      <a:pPr marL="0" lvl="0" indent="0" algn="ctr" rtl="0">
                        <a:spcBef>
                          <a:spcPts val="0"/>
                        </a:spcBef>
                        <a:spcAft>
                          <a:spcPts val="0"/>
                        </a:spcAft>
                        <a:buNone/>
                      </a:pPr>
                      <a:r>
                        <a:rPr lang="en">
                          <a:solidFill>
                            <a:schemeClr val="dk1"/>
                          </a:solidFill>
                          <a:latin typeface="Roboto"/>
                          <a:ea typeface="Roboto"/>
                          <a:cs typeface="Roboto"/>
                          <a:sym typeface="Roboto"/>
                        </a:rPr>
                        <a:t>Students understand better matching and approach to develop capabilities.</a:t>
                      </a:r>
                      <a:endParaRPr>
                        <a:solidFill>
                          <a:schemeClr val="dk1"/>
                        </a:solidFill>
                        <a:latin typeface="Roboto"/>
                        <a:ea typeface="Roboto"/>
                        <a:cs typeface="Roboto"/>
                        <a:sym typeface="Roboto"/>
                      </a:endParaRPr>
                    </a:p>
                  </a:txBody>
                  <a:tcPr marL="91425" marR="91425" marT="91425" marB="91425" anchor="ctr">
                    <a:lnL w="9525" cap="flat" cmpd="sng">
                      <a:solidFill>
                        <a:srgbClr val="9E9E9E">
                          <a:alpha val="0"/>
                        </a:srgbClr>
                      </a:solidFill>
                      <a:prstDash val="dash"/>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chemeClr val="dk2"/>
                      </a:solidFill>
                      <a:prstDash val="dash"/>
                      <a:round/>
                      <a:headEnd type="none" w="sm" len="sm"/>
                      <a:tailEnd type="none" w="sm" len="sm"/>
                    </a:lnT>
                    <a:lnB w="9525" cap="flat" cmpd="sng">
                      <a:solidFill>
                        <a:schemeClr val="dk2"/>
                      </a:solidFill>
                      <a:prstDash val="dash"/>
                      <a:round/>
                      <a:headEnd type="none" w="sm" len="sm"/>
                      <a:tailEnd type="none" w="sm" len="sm"/>
                    </a:lnB>
                  </a:tcPr>
                </a:tc>
                <a:extLst>
                  <a:ext uri="{0D108BD9-81ED-4DB2-BD59-A6C34878D82A}">
                    <a16:rowId xmlns:a16="http://schemas.microsoft.com/office/drawing/2014/main" val="4069873947"/>
                  </a:ext>
                </a:extLst>
              </a:tr>
              <a:tr h="1116880">
                <a:tc>
                  <a:txBody>
                    <a:bodyPr/>
                    <a:lstStyle/>
                    <a:p>
                      <a:pPr marL="0" lvl="0" indent="0" algn="ctr" rtl="0">
                        <a:spcBef>
                          <a:spcPts val="0"/>
                        </a:spcBef>
                        <a:spcAft>
                          <a:spcPts val="0"/>
                        </a:spcAft>
                        <a:buNone/>
                      </a:pPr>
                      <a:r>
                        <a:rPr lang="en-AU">
                          <a:solidFill>
                            <a:schemeClr val="dk1"/>
                          </a:solidFill>
                          <a:latin typeface="Roboto"/>
                          <a:ea typeface="Roboto"/>
                          <a:cs typeface="Roboto"/>
                          <a:sym typeface="Roboto"/>
                        </a:rPr>
                        <a:t>S</a:t>
                      </a:r>
                      <a:r>
                        <a:rPr lang="en">
                          <a:solidFill>
                            <a:schemeClr val="dk1"/>
                          </a:solidFill>
                          <a:latin typeface="Roboto"/>
                          <a:ea typeface="Roboto"/>
                          <a:cs typeface="Roboto"/>
                          <a:sym typeface="Roboto"/>
                        </a:rPr>
                        <a:t>tudents feel a shared owenrship of the assesmsent process. Students play an important role in recognition and assessment of capabilities.</a:t>
                      </a:r>
                      <a:endParaRPr>
                        <a:solidFill>
                          <a:schemeClr val="dk1"/>
                        </a:solidFill>
                        <a:latin typeface="Roboto"/>
                        <a:ea typeface="Roboto"/>
                        <a:cs typeface="Roboto"/>
                        <a:sym typeface="Roboto"/>
                      </a:endParaRPr>
                    </a:p>
                  </a:txBody>
                  <a:tcPr marL="91425" marR="91425" marT="91425" marB="91425" anchor="ctr">
                    <a:lnL w="9525" cap="flat" cmpd="sng">
                      <a:solidFill>
                        <a:srgbClr val="9E9E9E">
                          <a:alpha val="0"/>
                        </a:srgbClr>
                      </a:solidFill>
                      <a:prstDash val="dash"/>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chemeClr val="dk2"/>
                      </a:solidFill>
                      <a:prstDash val="dash"/>
                      <a:round/>
                      <a:headEnd type="none" w="sm" len="sm"/>
                      <a:tailEnd type="none" w="sm" len="sm"/>
                    </a:lnT>
                    <a:lnB w="9525" cap="flat" cmpd="sng">
                      <a:solidFill>
                        <a:schemeClr val="dk2"/>
                      </a:solidFill>
                      <a:prstDash val="dash"/>
                      <a:round/>
                      <a:headEnd type="none" w="sm" len="sm"/>
                      <a:tailEnd type="none" w="sm" len="sm"/>
                    </a:lnB>
                  </a:tcPr>
                </a:tc>
                <a:extLst>
                  <a:ext uri="{0D108BD9-81ED-4DB2-BD59-A6C34878D82A}">
                    <a16:rowId xmlns:a16="http://schemas.microsoft.com/office/drawing/2014/main" val="3145883489"/>
                  </a:ext>
                </a:extLst>
              </a:tr>
              <a:tr h="1116880">
                <a:tc>
                  <a:txBody>
                    <a:bodyPr/>
                    <a:lstStyle/>
                    <a:p>
                      <a:pPr marL="0" lvl="0" indent="0" algn="ctr" rtl="0">
                        <a:spcBef>
                          <a:spcPts val="0"/>
                        </a:spcBef>
                        <a:spcAft>
                          <a:spcPts val="0"/>
                        </a:spcAft>
                        <a:buNone/>
                      </a:pPr>
                      <a:r>
                        <a:rPr lang="en-AU">
                          <a:solidFill>
                            <a:schemeClr val="dk1"/>
                          </a:solidFill>
                          <a:latin typeface="Roboto"/>
                          <a:ea typeface="Roboto"/>
                          <a:cs typeface="Roboto"/>
                          <a:sym typeface="Roboto"/>
                        </a:rPr>
                        <a:t>S</a:t>
                      </a:r>
                      <a:r>
                        <a:rPr lang="en">
                          <a:solidFill>
                            <a:schemeClr val="dk1"/>
                          </a:solidFill>
                          <a:latin typeface="Roboto"/>
                          <a:ea typeface="Roboto"/>
                          <a:cs typeface="Roboto"/>
                          <a:sym typeface="Roboto"/>
                        </a:rPr>
                        <a:t>upported and reduced workload for pilot teachers.</a:t>
                      </a:r>
                      <a:endParaRPr>
                        <a:solidFill>
                          <a:schemeClr val="dk1"/>
                        </a:solidFill>
                        <a:latin typeface="Roboto"/>
                        <a:ea typeface="Roboto"/>
                        <a:cs typeface="Roboto"/>
                        <a:sym typeface="Roboto"/>
                      </a:endParaRPr>
                    </a:p>
                  </a:txBody>
                  <a:tcPr marL="91425" marR="91425" marT="91425" marB="91425" anchor="ctr">
                    <a:lnL w="9525" cap="flat" cmpd="sng">
                      <a:solidFill>
                        <a:srgbClr val="9E9E9E">
                          <a:alpha val="0"/>
                        </a:srgbClr>
                      </a:solidFill>
                      <a:prstDash val="dash"/>
                      <a:round/>
                      <a:headEnd type="none" w="sm" len="sm"/>
                      <a:tailEnd type="none" w="sm" len="sm"/>
                    </a:lnL>
                    <a:lnR w="9525" cap="flat" cmpd="sng">
                      <a:solidFill>
                        <a:srgbClr val="9E9E9E">
                          <a:alpha val="0"/>
                        </a:srgbClr>
                      </a:solidFill>
                      <a:prstDash val="dash"/>
                      <a:round/>
                      <a:headEnd type="none" w="sm" len="sm"/>
                      <a:tailEnd type="none" w="sm" len="sm"/>
                    </a:lnR>
                    <a:lnT w="9525" cap="flat" cmpd="sng">
                      <a:solidFill>
                        <a:schemeClr val="dk2"/>
                      </a:solidFill>
                      <a:prstDash val="dash"/>
                      <a:round/>
                      <a:headEnd type="none" w="sm" len="sm"/>
                      <a:tailEnd type="none" w="sm" len="sm"/>
                    </a:lnT>
                    <a:lnB w="9525" cap="flat" cmpd="sng">
                      <a:solidFill>
                        <a:schemeClr val="dk2">
                          <a:alpha val="0"/>
                        </a:schemeClr>
                      </a:solidFill>
                      <a:prstDash val="dash"/>
                      <a:round/>
                      <a:headEnd type="none" w="sm" len="sm"/>
                      <a:tailEnd type="none" w="sm" len="sm"/>
                    </a:lnB>
                  </a:tcPr>
                </a:tc>
                <a:extLst>
                  <a:ext uri="{0D108BD9-81ED-4DB2-BD59-A6C34878D82A}">
                    <a16:rowId xmlns:a16="http://schemas.microsoft.com/office/drawing/2014/main" val="3425461869"/>
                  </a:ext>
                </a:extLst>
              </a:tr>
            </a:tbl>
          </a:graphicData>
        </a:graphic>
      </p:graphicFrame>
    </p:spTree>
    <p:extLst>
      <p:ext uri="{BB962C8B-B14F-4D97-AF65-F5344CB8AC3E}">
        <p14:creationId xmlns:p14="http://schemas.microsoft.com/office/powerpoint/2010/main" val="511017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97E0D30-9D69-B899-7A13-12CE6985F0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9308" y="1199902"/>
            <a:ext cx="4478439" cy="251795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5">
            <a:extLst>
              <a:ext uri="{FF2B5EF4-FFF2-40B4-BE49-F238E27FC236}">
                <a16:creationId xmlns:a16="http://schemas.microsoft.com/office/drawing/2014/main" id="{C55A5DAE-DF82-7B0C-3179-DF0437509618}"/>
              </a:ext>
            </a:extLst>
          </p:cNvPr>
          <p:cNvSpPr/>
          <p:nvPr/>
        </p:nvSpPr>
        <p:spPr>
          <a:xfrm>
            <a:off x="3911572" y="4676610"/>
            <a:ext cx="1274375" cy="18236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a:ln>
                <a:noFill/>
              </a:ln>
              <a:solidFill>
                <a:srgbClr val="9BBB59"/>
              </a:solidFill>
              <a:effectLst/>
              <a:uLnTx/>
              <a:uFillTx/>
              <a:latin typeface="Calibri"/>
              <a:ea typeface="+mn-ea"/>
              <a:cs typeface="+mn-cs"/>
            </a:endParaRPr>
          </a:p>
        </p:txBody>
      </p:sp>
      <p:sp>
        <p:nvSpPr>
          <p:cNvPr id="4" name="object 6">
            <a:extLst>
              <a:ext uri="{FF2B5EF4-FFF2-40B4-BE49-F238E27FC236}">
                <a16:creationId xmlns:a16="http://schemas.microsoft.com/office/drawing/2014/main" id="{F3C524EB-B922-559D-A798-292D5B3FBF18}"/>
              </a:ext>
            </a:extLst>
          </p:cNvPr>
          <p:cNvSpPr txBox="1"/>
          <p:nvPr/>
        </p:nvSpPr>
        <p:spPr>
          <a:xfrm>
            <a:off x="3970722" y="4715775"/>
            <a:ext cx="1173558" cy="405197"/>
          </a:xfrm>
          <a:prstGeom prst="rect">
            <a:avLst/>
          </a:prstGeom>
        </p:spPr>
        <p:txBody>
          <a:bodyPr vert="horz" wrap="square" lIns="0" tIns="8086" rIns="0" bIns="0" rtlCol="0">
            <a:spAutoFit/>
          </a:bodyPr>
          <a:lstStyle/>
          <a:p>
            <a:pPr marL="7701" marR="0" lvl="0" indent="0" algn="ctr" defTabSz="554492" rtl="0" eaLnBrk="1" fontAlgn="auto" latinLnBrk="0" hangingPunct="1">
              <a:lnSpc>
                <a:spcPts val="3396"/>
              </a:lnSpc>
              <a:spcBef>
                <a:spcPts val="64"/>
              </a:spcBef>
              <a:spcAft>
                <a:spcPts val="0"/>
              </a:spcAft>
              <a:buClrTx/>
              <a:buSzTx/>
              <a:buFontTx/>
              <a:buNone/>
              <a:tabLst/>
              <a:defRPr/>
            </a:pPr>
            <a:r>
              <a:rPr kumimoji="0" lang="en-US" sz="2183" b="1" i="0" u="none" strike="noStrike" kern="0" cap="none" spc="-6" normalizeH="0" baseline="0" noProof="0">
                <a:ln>
                  <a:noFill/>
                </a:ln>
                <a:solidFill>
                  <a:prstClr val="white"/>
                </a:solidFill>
                <a:effectLst/>
                <a:uLnTx/>
                <a:uFillTx/>
                <a:latin typeface="Roboto-Black"/>
                <a:ea typeface="+mn-ea"/>
                <a:cs typeface="Roboto-Black"/>
              </a:rPr>
              <a:t>Teacher</a:t>
            </a:r>
            <a:endParaRPr kumimoji="0" sz="2183" b="0" i="0" u="none" strike="noStrike" kern="0" cap="none" spc="0" normalizeH="0" baseline="0" noProof="0">
              <a:ln>
                <a:noFill/>
              </a:ln>
              <a:solidFill>
                <a:prstClr val="white"/>
              </a:solidFill>
              <a:effectLst/>
              <a:uLnTx/>
              <a:uFillTx/>
              <a:latin typeface="Roboto-Black"/>
              <a:ea typeface="+mn-ea"/>
              <a:cs typeface="Roboto-Black"/>
            </a:endParaRPr>
          </a:p>
        </p:txBody>
      </p:sp>
      <p:sp>
        <p:nvSpPr>
          <p:cNvPr id="5" name="Rounded Rectangle 47">
            <a:extLst>
              <a:ext uri="{FF2B5EF4-FFF2-40B4-BE49-F238E27FC236}">
                <a16:creationId xmlns:a16="http://schemas.microsoft.com/office/drawing/2014/main" id="{2E8F0FA8-4658-5802-A144-2EDD7E64B976}"/>
              </a:ext>
            </a:extLst>
          </p:cNvPr>
          <p:cNvSpPr/>
          <p:nvPr/>
        </p:nvSpPr>
        <p:spPr>
          <a:xfrm>
            <a:off x="5315539" y="4678851"/>
            <a:ext cx="1848310" cy="182141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a:ln>
                <a:noFill/>
              </a:ln>
              <a:solidFill>
                <a:srgbClr val="9BBB59"/>
              </a:solidFill>
              <a:effectLst/>
              <a:uLnTx/>
              <a:uFillTx/>
              <a:latin typeface="Calibri"/>
              <a:ea typeface="+mn-ea"/>
              <a:cs typeface="+mn-cs"/>
            </a:endParaRPr>
          </a:p>
        </p:txBody>
      </p:sp>
      <p:sp>
        <p:nvSpPr>
          <p:cNvPr id="6" name="object 6">
            <a:extLst>
              <a:ext uri="{FF2B5EF4-FFF2-40B4-BE49-F238E27FC236}">
                <a16:creationId xmlns:a16="http://schemas.microsoft.com/office/drawing/2014/main" id="{386319C1-9E2C-9B2B-4B5E-CC92F726E667}"/>
              </a:ext>
            </a:extLst>
          </p:cNvPr>
          <p:cNvSpPr txBox="1"/>
          <p:nvPr/>
        </p:nvSpPr>
        <p:spPr>
          <a:xfrm>
            <a:off x="5494422" y="4684007"/>
            <a:ext cx="1440938" cy="405197"/>
          </a:xfrm>
          <a:prstGeom prst="rect">
            <a:avLst/>
          </a:prstGeom>
        </p:spPr>
        <p:txBody>
          <a:bodyPr vert="horz" wrap="square" lIns="0" tIns="8086" rIns="0" bIns="0" rtlCol="0">
            <a:spAutoFit/>
          </a:bodyPr>
          <a:lstStyle/>
          <a:p>
            <a:pPr marL="7701" marR="0" lvl="0" indent="0" algn="ctr" defTabSz="554492" rtl="0" eaLnBrk="1" fontAlgn="auto" latinLnBrk="0" hangingPunct="1">
              <a:lnSpc>
                <a:spcPts val="3396"/>
              </a:lnSpc>
              <a:spcBef>
                <a:spcPts val="64"/>
              </a:spcBef>
              <a:spcAft>
                <a:spcPts val="0"/>
              </a:spcAft>
              <a:buClrTx/>
              <a:buSzTx/>
              <a:buFontTx/>
              <a:buNone/>
              <a:tabLst/>
              <a:defRPr/>
            </a:pPr>
            <a:r>
              <a:rPr kumimoji="0" lang="en-US" sz="2183" b="1" i="0" u="none" strike="noStrike" kern="0" cap="none" spc="-6" normalizeH="0" baseline="0" noProof="0">
                <a:ln>
                  <a:noFill/>
                </a:ln>
                <a:solidFill>
                  <a:prstClr val="white"/>
                </a:solidFill>
                <a:effectLst/>
                <a:uLnTx/>
                <a:uFillTx/>
                <a:latin typeface="Roboto-Black"/>
                <a:ea typeface="+mn-ea"/>
                <a:cs typeface="Roboto-Black"/>
              </a:rPr>
              <a:t>Schools</a:t>
            </a:r>
            <a:endParaRPr kumimoji="0" sz="2183" b="0" i="0" u="none" strike="noStrike" kern="0" cap="none" spc="0" normalizeH="0" baseline="0" noProof="0">
              <a:ln>
                <a:noFill/>
              </a:ln>
              <a:solidFill>
                <a:prstClr val="white"/>
              </a:solidFill>
              <a:effectLst/>
              <a:uLnTx/>
              <a:uFillTx/>
              <a:latin typeface="Roboto-Black"/>
              <a:ea typeface="+mn-ea"/>
              <a:cs typeface="Roboto-Black"/>
            </a:endParaRPr>
          </a:p>
        </p:txBody>
      </p:sp>
      <p:sp>
        <p:nvSpPr>
          <p:cNvPr id="7" name="Rounded Rectangle 49">
            <a:extLst>
              <a:ext uri="{FF2B5EF4-FFF2-40B4-BE49-F238E27FC236}">
                <a16:creationId xmlns:a16="http://schemas.microsoft.com/office/drawing/2014/main" id="{22666822-83CD-C2EE-72BB-D316A6642A4D}"/>
              </a:ext>
            </a:extLst>
          </p:cNvPr>
          <p:cNvSpPr/>
          <p:nvPr/>
        </p:nvSpPr>
        <p:spPr>
          <a:xfrm>
            <a:off x="7291449" y="4678851"/>
            <a:ext cx="1226761" cy="18026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a:ln>
                <a:noFill/>
              </a:ln>
              <a:solidFill>
                <a:srgbClr val="9BBB59"/>
              </a:solidFill>
              <a:effectLst/>
              <a:uLnTx/>
              <a:uFillTx/>
              <a:latin typeface="Calibri"/>
              <a:ea typeface="+mn-ea"/>
              <a:cs typeface="+mn-cs"/>
            </a:endParaRPr>
          </a:p>
        </p:txBody>
      </p:sp>
      <p:sp>
        <p:nvSpPr>
          <p:cNvPr id="8" name="object 6">
            <a:extLst>
              <a:ext uri="{FF2B5EF4-FFF2-40B4-BE49-F238E27FC236}">
                <a16:creationId xmlns:a16="http://schemas.microsoft.com/office/drawing/2014/main" id="{9249A3BB-A6EE-7316-4929-3E6EC3A1E87A}"/>
              </a:ext>
            </a:extLst>
          </p:cNvPr>
          <p:cNvSpPr txBox="1"/>
          <p:nvPr/>
        </p:nvSpPr>
        <p:spPr>
          <a:xfrm>
            <a:off x="7275612" y="4769025"/>
            <a:ext cx="1226761" cy="623718"/>
          </a:xfrm>
          <a:prstGeom prst="rect">
            <a:avLst/>
          </a:prstGeom>
        </p:spPr>
        <p:txBody>
          <a:bodyPr vert="horz" wrap="square" lIns="0" tIns="8086" rIns="0" bIns="0" rtlCol="0">
            <a:spAutoFit/>
          </a:bodyPr>
          <a:lstStyle/>
          <a:p>
            <a:pPr marL="7701" marR="0" lvl="0" indent="0" algn="ctr" defTabSz="554492" rtl="0" eaLnBrk="1" fontAlgn="auto" latinLnBrk="0" hangingPunct="1">
              <a:lnSpc>
                <a:spcPts val="2426"/>
              </a:lnSpc>
              <a:spcBef>
                <a:spcPts val="64"/>
              </a:spcBef>
              <a:spcAft>
                <a:spcPts val="0"/>
              </a:spcAft>
              <a:buClrTx/>
              <a:buSzTx/>
              <a:buFontTx/>
              <a:buNone/>
              <a:tabLst/>
              <a:defRPr/>
            </a:pPr>
            <a:r>
              <a:rPr kumimoji="0" lang="en-US" sz="2183" b="1" i="0" u="none" strike="noStrike" kern="0" cap="none" spc="-6" normalizeH="0" baseline="0" noProof="0">
                <a:ln>
                  <a:noFill/>
                </a:ln>
                <a:solidFill>
                  <a:prstClr val="white"/>
                </a:solidFill>
                <a:effectLst/>
                <a:uLnTx/>
                <a:uFillTx/>
                <a:latin typeface="Roboto-Black"/>
                <a:ea typeface="+mn-ea"/>
                <a:cs typeface="Roboto-Black"/>
              </a:rPr>
              <a:t>SACE Board</a:t>
            </a:r>
            <a:endParaRPr kumimoji="0" sz="2183" b="0" i="0" u="none" strike="noStrike" kern="0" cap="none" spc="0" normalizeH="0" baseline="0" noProof="0">
              <a:ln>
                <a:noFill/>
              </a:ln>
              <a:solidFill>
                <a:prstClr val="white"/>
              </a:solidFill>
              <a:effectLst/>
              <a:uLnTx/>
              <a:uFillTx/>
              <a:latin typeface="Roboto-Black"/>
              <a:ea typeface="+mn-ea"/>
              <a:cs typeface="Roboto-Black"/>
            </a:endParaRPr>
          </a:p>
        </p:txBody>
      </p:sp>
      <p:sp>
        <p:nvSpPr>
          <p:cNvPr id="9" name="object 3">
            <a:extLst>
              <a:ext uri="{FF2B5EF4-FFF2-40B4-BE49-F238E27FC236}">
                <a16:creationId xmlns:a16="http://schemas.microsoft.com/office/drawing/2014/main" id="{E3BF6801-BA9D-7C1C-873C-6B30CAA791C0}"/>
              </a:ext>
            </a:extLst>
          </p:cNvPr>
          <p:cNvSpPr txBox="1"/>
          <p:nvPr/>
        </p:nvSpPr>
        <p:spPr>
          <a:xfrm>
            <a:off x="4001068" y="5099043"/>
            <a:ext cx="1112867" cy="1308909"/>
          </a:xfrm>
          <a:prstGeom prst="rect">
            <a:avLst/>
          </a:prstGeom>
        </p:spPr>
        <p:txBody>
          <a:bodyPr vert="horz" wrap="square" lIns="0" tIns="2310" rIns="0" bIns="0"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13" b="0" i="0" u="none" strike="noStrike" kern="0" cap="none" spc="0" normalizeH="0" baseline="0" noProof="0">
                <a:ln>
                  <a:noFill/>
                </a:ln>
                <a:solidFill>
                  <a:prstClr val="white"/>
                </a:solidFill>
                <a:effectLst/>
                <a:uLnTx/>
                <a:uFillTx/>
                <a:latin typeface="Roboto Light" charset="0"/>
                <a:ea typeface="Roboto Light" charset="0"/>
                <a:cs typeface="Roboto Light" charset="0"/>
              </a:rPr>
              <a:t>Supports student understanding and development </a:t>
            </a:r>
            <a:br>
              <a:rPr kumimoji="0" lang="en-US" sz="1213" b="0" i="0" u="none" strike="noStrike" kern="0" cap="none" spc="0" normalizeH="0" baseline="0" noProof="0">
                <a:ln>
                  <a:noFill/>
                </a:ln>
                <a:solidFill>
                  <a:prstClr val="white"/>
                </a:solidFill>
                <a:effectLst/>
                <a:uLnTx/>
                <a:uFillTx/>
                <a:latin typeface="Roboto Light" charset="0"/>
                <a:ea typeface="Roboto Light" charset="0"/>
                <a:cs typeface="Roboto Light" charset="0"/>
              </a:rPr>
            </a:br>
            <a:r>
              <a:rPr kumimoji="0" lang="en-US" sz="1213" b="0" i="0" u="none" strike="noStrike" kern="0" cap="none" spc="0" normalizeH="0" baseline="0" noProof="0">
                <a:ln>
                  <a:noFill/>
                </a:ln>
                <a:solidFill>
                  <a:prstClr val="white"/>
                </a:solidFill>
                <a:effectLst/>
                <a:uLnTx/>
                <a:uFillTx/>
                <a:latin typeface="Roboto Light" charset="0"/>
                <a:ea typeface="Roboto Light" charset="0"/>
                <a:cs typeface="Roboto Light" charset="0"/>
              </a:rPr>
              <a:t>of capabilities </a:t>
            </a:r>
            <a:br>
              <a:rPr kumimoji="0" lang="en-US" sz="1213" b="0" i="0" u="none" strike="noStrike" kern="0" cap="none" spc="0" normalizeH="0" baseline="0" noProof="0">
                <a:ln>
                  <a:noFill/>
                </a:ln>
                <a:solidFill>
                  <a:prstClr val="white"/>
                </a:solidFill>
                <a:effectLst/>
                <a:uLnTx/>
                <a:uFillTx/>
                <a:latin typeface="Roboto Light" charset="0"/>
                <a:ea typeface="Roboto Light" charset="0"/>
                <a:cs typeface="Roboto Light" charset="0"/>
              </a:rPr>
            </a:br>
            <a:r>
              <a:rPr kumimoji="0" lang="en-US" sz="1213" b="0" i="0" u="none" strike="noStrike" kern="0" cap="none" spc="0" normalizeH="0" baseline="0" noProof="0">
                <a:ln>
                  <a:noFill/>
                </a:ln>
                <a:solidFill>
                  <a:prstClr val="white"/>
                </a:solidFill>
                <a:effectLst/>
                <a:uLnTx/>
                <a:uFillTx/>
                <a:latin typeface="Roboto Light" charset="0"/>
                <a:ea typeface="Roboto Light" charset="0"/>
                <a:cs typeface="Roboto Light" charset="0"/>
              </a:rPr>
              <a:t>in subjects</a:t>
            </a:r>
            <a:endParaRPr kumimoji="0" lang="en-AU" sz="1213" b="0" i="0" u="none" strike="noStrike" kern="0" cap="none" spc="0" normalizeH="0" baseline="0" noProof="0">
              <a:ln>
                <a:noFill/>
              </a:ln>
              <a:solidFill>
                <a:prstClr val="white"/>
              </a:solidFill>
              <a:effectLst/>
              <a:uLnTx/>
              <a:uFillTx/>
              <a:latin typeface="Roboto Light" charset="0"/>
              <a:ea typeface="Roboto Light" charset="0"/>
              <a:cs typeface="Roboto Light" charset="0"/>
            </a:endParaRPr>
          </a:p>
        </p:txBody>
      </p:sp>
      <p:sp>
        <p:nvSpPr>
          <p:cNvPr id="10" name="object 3">
            <a:extLst>
              <a:ext uri="{FF2B5EF4-FFF2-40B4-BE49-F238E27FC236}">
                <a16:creationId xmlns:a16="http://schemas.microsoft.com/office/drawing/2014/main" id="{BB92F414-48B4-12D6-0A48-6895BE222FB6}"/>
              </a:ext>
            </a:extLst>
          </p:cNvPr>
          <p:cNvSpPr txBox="1"/>
          <p:nvPr/>
        </p:nvSpPr>
        <p:spPr>
          <a:xfrm>
            <a:off x="5414435" y="5099043"/>
            <a:ext cx="1692183" cy="1308909"/>
          </a:xfrm>
          <a:prstGeom prst="rect">
            <a:avLst/>
          </a:prstGeom>
        </p:spPr>
        <p:txBody>
          <a:bodyPr vert="horz" wrap="square" lIns="0" tIns="2310" rIns="0" bIns="0"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13" b="0" i="0" u="none" strike="noStrike" kern="0" cap="none" spc="0" normalizeH="0" baseline="0" noProof="0">
                <a:ln>
                  <a:noFill/>
                </a:ln>
                <a:solidFill>
                  <a:prstClr val="white"/>
                </a:solidFill>
                <a:effectLst/>
                <a:uLnTx/>
                <a:uFillTx/>
                <a:latin typeface="Roboto Light" charset="0"/>
                <a:ea typeface="Roboto Light" charset="0"/>
                <a:cs typeface="Roboto Light" charset="0"/>
              </a:rPr>
              <a:t>Support students in identifying opportunities to develop and show their capabilities in extra curricular, personal experience and school activities</a:t>
            </a:r>
            <a:endParaRPr kumimoji="0" lang="en-AU" sz="1213" b="0" i="0" u="none" strike="noStrike" kern="0" cap="none" spc="0" normalizeH="0" baseline="0" noProof="0">
              <a:ln>
                <a:noFill/>
              </a:ln>
              <a:solidFill>
                <a:prstClr val="white"/>
              </a:solidFill>
              <a:effectLst/>
              <a:uLnTx/>
              <a:uFillTx/>
              <a:latin typeface="Roboto Light" charset="0"/>
              <a:ea typeface="Roboto Light" charset="0"/>
              <a:cs typeface="Roboto Light" charset="0"/>
            </a:endParaRPr>
          </a:p>
        </p:txBody>
      </p:sp>
      <p:sp>
        <p:nvSpPr>
          <p:cNvPr id="11" name="object 3">
            <a:extLst>
              <a:ext uri="{FF2B5EF4-FFF2-40B4-BE49-F238E27FC236}">
                <a16:creationId xmlns:a16="http://schemas.microsoft.com/office/drawing/2014/main" id="{EA8CB111-C457-5F4D-B149-2B8FA8971553}"/>
              </a:ext>
            </a:extLst>
          </p:cNvPr>
          <p:cNvSpPr txBox="1"/>
          <p:nvPr/>
        </p:nvSpPr>
        <p:spPr>
          <a:xfrm>
            <a:off x="7419648" y="5498796"/>
            <a:ext cx="970363" cy="748947"/>
          </a:xfrm>
          <a:prstGeom prst="rect">
            <a:avLst/>
          </a:prstGeom>
        </p:spPr>
        <p:txBody>
          <a:bodyPr vert="horz" wrap="square" lIns="0" tIns="2310" rIns="0" bIns="0" rtlCol="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13" b="0" i="0" u="none" strike="noStrike" kern="0" cap="none" spc="0" normalizeH="0" baseline="0" noProof="0">
                <a:ln>
                  <a:noFill/>
                </a:ln>
                <a:solidFill>
                  <a:prstClr val="white"/>
                </a:solidFill>
                <a:effectLst/>
                <a:uLnTx/>
                <a:uFillTx/>
                <a:latin typeface="Roboto Light" charset="0"/>
                <a:ea typeface="Roboto Light" charset="0"/>
                <a:cs typeface="Roboto Light" charset="0"/>
              </a:rPr>
              <a:t>Formally recognises and quality assures</a:t>
            </a:r>
            <a:endParaRPr kumimoji="0" lang="en-AU" sz="1213" b="0" i="0" u="none" strike="noStrike" kern="0" cap="none" spc="0" normalizeH="0" baseline="0" noProof="0">
              <a:ln>
                <a:noFill/>
              </a:ln>
              <a:solidFill>
                <a:prstClr val="white"/>
              </a:solidFill>
              <a:effectLst/>
              <a:uLnTx/>
              <a:uFillTx/>
              <a:latin typeface="Roboto Light" charset="0"/>
              <a:ea typeface="Roboto Light" charset="0"/>
              <a:cs typeface="Roboto Light" charset="0"/>
            </a:endParaRPr>
          </a:p>
        </p:txBody>
      </p:sp>
      <p:sp>
        <p:nvSpPr>
          <p:cNvPr id="12" name="Rounded Rectangle 41">
            <a:extLst>
              <a:ext uri="{FF2B5EF4-FFF2-40B4-BE49-F238E27FC236}">
                <a16:creationId xmlns:a16="http://schemas.microsoft.com/office/drawing/2014/main" id="{1684D82B-4F11-C3F9-B3F6-48E6FC11F5BC}"/>
              </a:ext>
            </a:extLst>
          </p:cNvPr>
          <p:cNvSpPr/>
          <p:nvPr/>
        </p:nvSpPr>
        <p:spPr>
          <a:xfrm>
            <a:off x="3892164" y="3717858"/>
            <a:ext cx="4606639" cy="774515"/>
          </a:xfrm>
          <a:prstGeom prst="roundRect">
            <a:avLst/>
          </a:prstGeom>
          <a:solidFill>
            <a:srgbClr val="82B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a:ln>
                <a:noFill/>
              </a:ln>
              <a:solidFill>
                <a:srgbClr val="9BBB59"/>
              </a:solidFill>
              <a:effectLst/>
              <a:uLnTx/>
              <a:uFillTx/>
              <a:latin typeface="Calibri"/>
              <a:ea typeface="+mn-ea"/>
              <a:cs typeface="+mn-cs"/>
            </a:endParaRPr>
          </a:p>
        </p:txBody>
      </p:sp>
      <p:sp>
        <p:nvSpPr>
          <p:cNvPr id="13" name="object 6">
            <a:extLst>
              <a:ext uri="{FF2B5EF4-FFF2-40B4-BE49-F238E27FC236}">
                <a16:creationId xmlns:a16="http://schemas.microsoft.com/office/drawing/2014/main" id="{58F7E153-68FD-495F-78A4-6F74DF9036DE}"/>
              </a:ext>
            </a:extLst>
          </p:cNvPr>
          <p:cNvSpPr txBox="1"/>
          <p:nvPr/>
        </p:nvSpPr>
        <p:spPr>
          <a:xfrm>
            <a:off x="3892164" y="3890115"/>
            <a:ext cx="4606639" cy="444182"/>
          </a:xfrm>
          <a:prstGeom prst="rect">
            <a:avLst/>
          </a:prstGeom>
        </p:spPr>
        <p:txBody>
          <a:bodyPr vert="horz" wrap="square" lIns="0" tIns="8086" rIns="0" bIns="0" rtlCol="0">
            <a:spAutoFit/>
          </a:bodyPr>
          <a:lstStyle/>
          <a:p>
            <a:pPr marL="7701" marR="0" lvl="0" indent="0" algn="ctr" defTabSz="554492" rtl="0" eaLnBrk="1" fontAlgn="auto" latinLnBrk="0" hangingPunct="1">
              <a:lnSpc>
                <a:spcPts val="3396"/>
              </a:lnSpc>
              <a:spcBef>
                <a:spcPts val="64"/>
              </a:spcBef>
              <a:spcAft>
                <a:spcPts val="0"/>
              </a:spcAft>
              <a:buClrTx/>
              <a:buSzTx/>
              <a:buFontTx/>
              <a:buNone/>
              <a:tabLst/>
              <a:defRPr/>
            </a:pPr>
            <a:r>
              <a:rPr kumimoji="0" lang="en-US" sz="3275" b="1" i="0" u="none" strike="noStrike" kern="0" cap="none" spc="-6" normalizeH="0" baseline="0" noProof="0">
                <a:ln>
                  <a:noFill/>
                </a:ln>
                <a:solidFill>
                  <a:prstClr val="white"/>
                </a:solidFill>
                <a:effectLst/>
                <a:uLnTx/>
                <a:uFillTx/>
                <a:latin typeface="Roboto-Black"/>
                <a:ea typeface="+mn-ea"/>
                <a:cs typeface="Roboto-Black"/>
              </a:rPr>
              <a:t>Formally recognise</a:t>
            </a:r>
          </a:p>
        </p:txBody>
      </p:sp>
      <p:sp>
        <p:nvSpPr>
          <p:cNvPr id="14" name="Title 1">
            <a:extLst>
              <a:ext uri="{FF2B5EF4-FFF2-40B4-BE49-F238E27FC236}">
                <a16:creationId xmlns:a16="http://schemas.microsoft.com/office/drawing/2014/main" id="{EC260C99-979F-5780-9779-BEC55F456D03}"/>
              </a:ext>
            </a:extLst>
          </p:cNvPr>
          <p:cNvSpPr txBox="1">
            <a:spLocks/>
          </p:cNvSpPr>
          <p:nvPr/>
        </p:nvSpPr>
        <p:spPr>
          <a:xfrm>
            <a:off x="0" y="0"/>
            <a:ext cx="12192000" cy="747061"/>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600">
                <a:latin typeface="Roboto" panose="02000000000000000000" pitchFamily="2" charset="0"/>
                <a:ea typeface="Roboto" panose="02000000000000000000" pitchFamily="2" charset="0"/>
                <a:cs typeface="Roboto" panose="02000000000000000000" pitchFamily="2" charset="0"/>
              </a:rPr>
              <a:t>Capabilities and Learner Profile project</a:t>
            </a:r>
          </a:p>
        </p:txBody>
      </p:sp>
      <p:sp>
        <p:nvSpPr>
          <p:cNvPr id="15" name="Rounded Rectangle 15">
            <a:extLst>
              <a:ext uri="{FF2B5EF4-FFF2-40B4-BE49-F238E27FC236}">
                <a16:creationId xmlns:a16="http://schemas.microsoft.com/office/drawing/2014/main" id="{1D9D5BF4-80B3-4141-D41F-57C3484F9DF3}"/>
              </a:ext>
            </a:extLst>
          </p:cNvPr>
          <p:cNvSpPr/>
          <p:nvPr/>
        </p:nvSpPr>
        <p:spPr>
          <a:xfrm>
            <a:off x="439130" y="1093992"/>
            <a:ext cx="2906082" cy="1341299"/>
          </a:xfrm>
          <a:prstGeom prst="roundRect">
            <a:avLst/>
          </a:prstGeom>
          <a:solidFill>
            <a:srgbClr val="82B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a:ln>
                <a:noFill/>
              </a:ln>
              <a:solidFill>
                <a:srgbClr val="9BBB59"/>
              </a:solidFill>
              <a:effectLst/>
              <a:uLnTx/>
              <a:uFillTx/>
              <a:latin typeface="Calibri"/>
              <a:ea typeface="+mn-ea"/>
              <a:cs typeface="+mn-cs"/>
            </a:endParaRPr>
          </a:p>
        </p:txBody>
      </p:sp>
      <p:sp>
        <p:nvSpPr>
          <p:cNvPr id="16" name="object 6">
            <a:extLst>
              <a:ext uri="{FF2B5EF4-FFF2-40B4-BE49-F238E27FC236}">
                <a16:creationId xmlns:a16="http://schemas.microsoft.com/office/drawing/2014/main" id="{D9D17AA0-76A0-82E5-0AC4-13815140E2F2}"/>
              </a:ext>
            </a:extLst>
          </p:cNvPr>
          <p:cNvSpPr txBox="1"/>
          <p:nvPr/>
        </p:nvSpPr>
        <p:spPr>
          <a:xfrm>
            <a:off x="439129" y="1342032"/>
            <a:ext cx="2906082" cy="880199"/>
          </a:xfrm>
          <a:prstGeom prst="rect">
            <a:avLst/>
          </a:prstGeom>
        </p:spPr>
        <p:txBody>
          <a:bodyPr vert="horz" wrap="square" lIns="0" tIns="8086" rIns="0" bIns="0" rtlCol="0">
            <a:spAutoFit/>
          </a:bodyPr>
          <a:lstStyle/>
          <a:p>
            <a:pPr marL="7701" marR="0" lvl="0" indent="0" algn="ctr" defTabSz="554492" rtl="0" eaLnBrk="1" fontAlgn="auto" latinLnBrk="0" hangingPunct="1">
              <a:lnSpc>
                <a:spcPts val="3396"/>
              </a:lnSpc>
              <a:spcBef>
                <a:spcPts val="64"/>
              </a:spcBef>
              <a:spcAft>
                <a:spcPts val="0"/>
              </a:spcAft>
              <a:buClrTx/>
              <a:buSzTx/>
              <a:buFontTx/>
              <a:buNone/>
              <a:tabLst/>
              <a:defRPr/>
            </a:pPr>
            <a:r>
              <a:rPr kumimoji="0" lang="en-US" sz="3275" b="1" i="0" u="none" strike="noStrike" kern="0" cap="none" spc="-6" normalizeH="0" baseline="0" noProof="0">
                <a:ln>
                  <a:noFill/>
                </a:ln>
                <a:solidFill>
                  <a:prstClr val="white"/>
                </a:solidFill>
                <a:effectLst/>
                <a:uLnTx/>
                <a:uFillTx/>
                <a:latin typeface="Roboto-Black"/>
                <a:ea typeface="+mn-ea"/>
                <a:cs typeface="Roboto-Black"/>
              </a:rPr>
              <a:t>Develop capabilities</a:t>
            </a:r>
            <a:endParaRPr kumimoji="0" sz="3275" b="0" i="0" u="none" strike="noStrike" kern="0" cap="none" spc="0" normalizeH="0" baseline="0" noProof="0">
              <a:ln>
                <a:noFill/>
              </a:ln>
              <a:solidFill>
                <a:prstClr val="white"/>
              </a:solidFill>
              <a:effectLst/>
              <a:uLnTx/>
              <a:uFillTx/>
              <a:latin typeface="Roboto-Black"/>
              <a:ea typeface="+mn-ea"/>
              <a:cs typeface="Roboto-Black"/>
            </a:endParaRPr>
          </a:p>
        </p:txBody>
      </p:sp>
      <p:sp>
        <p:nvSpPr>
          <p:cNvPr id="17" name="object 3">
            <a:extLst>
              <a:ext uri="{FF2B5EF4-FFF2-40B4-BE49-F238E27FC236}">
                <a16:creationId xmlns:a16="http://schemas.microsoft.com/office/drawing/2014/main" id="{4C6B6010-DC21-3D8D-E663-A61D97E89FA1}"/>
              </a:ext>
            </a:extLst>
          </p:cNvPr>
          <p:cNvSpPr txBox="1"/>
          <p:nvPr/>
        </p:nvSpPr>
        <p:spPr>
          <a:xfrm>
            <a:off x="24450" y="3539920"/>
            <a:ext cx="3650412" cy="1499474"/>
          </a:xfrm>
          <a:prstGeom prst="rect">
            <a:avLst/>
          </a:prstGeom>
        </p:spPr>
        <p:txBody>
          <a:bodyPr vert="horz" wrap="square" lIns="0" tIns="2310" rIns="0" bIns="0" rtlCol="0">
            <a:spAutoFit/>
          </a:bodyPr>
          <a:lstStyle/>
          <a:p>
            <a:pPr marL="0" marR="0" lvl="0" indent="0" algn="ctr" defTabSz="554492" rtl="0" eaLnBrk="1" fontAlgn="auto" latinLnBrk="0" hangingPunct="1">
              <a:lnSpc>
                <a:spcPts val="3032"/>
              </a:lnSpc>
              <a:spcBef>
                <a:spcPts val="0"/>
              </a:spcBef>
              <a:spcAft>
                <a:spcPts val="0"/>
              </a:spcAft>
              <a:buClrTx/>
              <a:buSzTx/>
              <a:buFontTx/>
              <a:buNone/>
              <a:tabLst/>
              <a:defRPr/>
            </a:pPr>
            <a:r>
              <a:rPr kumimoji="0" lang="en-US" sz="1698"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t>Subject learning</a:t>
            </a:r>
          </a:p>
          <a:p>
            <a:pPr marL="0" marR="0" lvl="0" indent="0" algn="ctr" defTabSz="554492" rtl="0" eaLnBrk="1" fontAlgn="auto" latinLnBrk="0" hangingPunct="1">
              <a:lnSpc>
                <a:spcPts val="3032"/>
              </a:lnSpc>
              <a:spcBef>
                <a:spcPts val="0"/>
              </a:spcBef>
              <a:spcAft>
                <a:spcPts val="0"/>
              </a:spcAft>
              <a:buClrTx/>
              <a:buSzTx/>
              <a:buFontTx/>
              <a:buNone/>
              <a:tabLst/>
              <a:defRPr/>
            </a:pPr>
            <a:r>
              <a:rPr kumimoji="0" lang="en-US" sz="1698"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t>Extra curricular activities</a:t>
            </a:r>
          </a:p>
          <a:p>
            <a:pPr marL="0" marR="0" lvl="0" indent="0" algn="ctr" defTabSz="554492" rtl="0" eaLnBrk="1" fontAlgn="auto" latinLnBrk="0" hangingPunct="1">
              <a:lnSpc>
                <a:spcPts val="3032"/>
              </a:lnSpc>
              <a:spcBef>
                <a:spcPts val="0"/>
              </a:spcBef>
              <a:spcAft>
                <a:spcPts val="0"/>
              </a:spcAft>
              <a:buClrTx/>
              <a:buSzTx/>
              <a:buFontTx/>
              <a:buNone/>
              <a:tabLst/>
              <a:defRPr/>
            </a:pPr>
            <a:r>
              <a:rPr kumimoji="0" lang="en-US" sz="1698"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t>Personal experience</a:t>
            </a:r>
          </a:p>
          <a:p>
            <a:pPr marL="0" marR="0" lvl="0" indent="0" algn="ctr" defTabSz="554492" rtl="0" eaLnBrk="1" fontAlgn="auto" latinLnBrk="0" hangingPunct="1">
              <a:lnSpc>
                <a:spcPts val="3032"/>
              </a:lnSpc>
              <a:spcBef>
                <a:spcPts val="0"/>
              </a:spcBef>
              <a:spcAft>
                <a:spcPts val="0"/>
              </a:spcAft>
              <a:buClrTx/>
              <a:buSzTx/>
              <a:buFontTx/>
              <a:buNone/>
              <a:tabLst/>
              <a:defRPr/>
            </a:pPr>
            <a:r>
              <a:rPr kumimoji="0" lang="en-US" sz="1698"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t>School activities</a:t>
            </a:r>
          </a:p>
        </p:txBody>
      </p:sp>
      <p:grpSp>
        <p:nvGrpSpPr>
          <p:cNvPr id="18" name="Group 17">
            <a:extLst>
              <a:ext uri="{FF2B5EF4-FFF2-40B4-BE49-F238E27FC236}">
                <a16:creationId xmlns:a16="http://schemas.microsoft.com/office/drawing/2014/main" id="{818D7CA0-9E46-2120-0C56-5666DAED5D4D}"/>
              </a:ext>
            </a:extLst>
          </p:cNvPr>
          <p:cNvGrpSpPr/>
          <p:nvPr/>
        </p:nvGrpSpPr>
        <p:grpSpPr>
          <a:xfrm>
            <a:off x="439862" y="3964040"/>
            <a:ext cx="2906082" cy="1169595"/>
            <a:chOff x="747798" y="6041879"/>
            <a:chExt cx="4792346" cy="1928749"/>
          </a:xfrm>
        </p:grpSpPr>
        <p:cxnSp>
          <p:nvCxnSpPr>
            <p:cNvPr id="19" name="Straight Connector 18">
              <a:extLst>
                <a:ext uri="{FF2B5EF4-FFF2-40B4-BE49-F238E27FC236}">
                  <a16:creationId xmlns:a16="http://schemas.microsoft.com/office/drawing/2014/main" id="{C9388D98-3C16-AE87-B4FE-D0DD98B9DD2A}"/>
                </a:ext>
              </a:extLst>
            </p:cNvPr>
            <p:cNvCxnSpPr/>
            <p:nvPr/>
          </p:nvCxnSpPr>
          <p:spPr>
            <a:xfrm>
              <a:off x="747799" y="6041879"/>
              <a:ext cx="4792345" cy="0"/>
            </a:xfrm>
            <a:prstGeom prst="line">
              <a:avLst/>
            </a:prstGeom>
            <a:ln w="50800">
              <a:solidFill>
                <a:srgbClr val="82BB2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D8C85C-C57A-910E-A95D-2D2BA46F231F}"/>
                </a:ext>
              </a:extLst>
            </p:cNvPr>
            <p:cNvCxnSpPr/>
            <p:nvPr/>
          </p:nvCxnSpPr>
          <p:spPr>
            <a:xfrm>
              <a:off x="747798" y="6675228"/>
              <a:ext cx="4792345" cy="0"/>
            </a:xfrm>
            <a:prstGeom prst="line">
              <a:avLst/>
            </a:prstGeom>
            <a:ln w="50800">
              <a:solidFill>
                <a:srgbClr val="82BB2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A2DB7D-831E-9218-82BC-0B757F8F1227}"/>
                </a:ext>
              </a:extLst>
            </p:cNvPr>
            <p:cNvCxnSpPr/>
            <p:nvPr/>
          </p:nvCxnSpPr>
          <p:spPr>
            <a:xfrm>
              <a:off x="747798" y="7329305"/>
              <a:ext cx="4792345" cy="0"/>
            </a:xfrm>
            <a:prstGeom prst="line">
              <a:avLst/>
            </a:prstGeom>
            <a:ln w="50800">
              <a:solidFill>
                <a:srgbClr val="82BB2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43671D-5ED3-BDF1-4D09-BBB6A0A0ABF0}"/>
                </a:ext>
              </a:extLst>
            </p:cNvPr>
            <p:cNvCxnSpPr/>
            <p:nvPr/>
          </p:nvCxnSpPr>
          <p:spPr>
            <a:xfrm>
              <a:off x="747798" y="7970628"/>
              <a:ext cx="4792345" cy="0"/>
            </a:xfrm>
            <a:prstGeom prst="line">
              <a:avLst/>
            </a:prstGeom>
            <a:ln w="50800">
              <a:solidFill>
                <a:srgbClr val="82BB26"/>
              </a:solidFill>
            </a:ln>
          </p:spPr>
          <p:style>
            <a:lnRef idx="1">
              <a:schemeClr val="accent1"/>
            </a:lnRef>
            <a:fillRef idx="0">
              <a:schemeClr val="accent1"/>
            </a:fillRef>
            <a:effectRef idx="0">
              <a:schemeClr val="accent1"/>
            </a:effectRef>
            <a:fontRef idx="minor">
              <a:schemeClr val="tx1"/>
            </a:fontRef>
          </p:style>
        </p:cxnSp>
      </p:grpSp>
      <p:sp>
        <p:nvSpPr>
          <p:cNvPr id="23" name="object 3">
            <a:extLst>
              <a:ext uri="{FF2B5EF4-FFF2-40B4-BE49-F238E27FC236}">
                <a16:creationId xmlns:a16="http://schemas.microsoft.com/office/drawing/2014/main" id="{B0C71407-78EF-CA28-9FDB-C8A96963E722}"/>
              </a:ext>
            </a:extLst>
          </p:cNvPr>
          <p:cNvSpPr txBox="1"/>
          <p:nvPr/>
        </p:nvSpPr>
        <p:spPr>
          <a:xfrm>
            <a:off x="414547" y="3125059"/>
            <a:ext cx="2905077" cy="322933"/>
          </a:xfrm>
          <a:prstGeom prst="rect">
            <a:avLst/>
          </a:prstGeom>
        </p:spPr>
        <p:txBody>
          <a:bodyPr vert="horz" wrap="square" lIns="0" tIns="2310" rIns="0" bIns="0" rtlCol="0">
            <a:spAutoFit/>
          </a:bodyPr>
          <a:lstStyle/>
          <a:p>
            <a:pPr marL="0" marR="0" lvl="0" indent="0" algn="ctr" defTabSz="554492" rtl="0" eaLnBrk="1" fontAlgn="auto" latinLnBrk="0" hangingPunct="1">
              <a:lnSpc>
                <a:spcPts val="2547"/>
              </a:lnSpc>
              <a:spcBef>
                <a:spcPts val="0"/>
              </a:spcBef>
              <a:spcAft>
                <a:spcPts val="0"/>
              </a:spcAft>
              <a:buClrTx/>
              <a:buSzTx/>
              <a:buFontTx/>
              <a:buNone/>
              <a:tabLst/>
              <a:defRPr/>
            </a:pPr>
            <a:r>
              <a:rPr kumimoji="0" lang="en-US" sz="2183" b="1" i="0" u="none" strike="noStrike" kern="0" cap="none" spc="0" normalizeH="0" baseline="0" noProof="0">
                <a:ln>
                  <a:noFill/>
                </a:ln>
                <a:solidFill>
                  <a:sysClr val="windowText" lastClr="000000"/>
                </a:solidFill>
                <a:effectLst/>
                <a:uLnTx/>
                <a:uFillTx/>
                <a:latin typeface="Roboto" charset="0"/>
                <a:ea typeface="Roboto" charset="0"/>
                <a:cs typeface="Roboto" charset="0"/>
              </a:rPr>
              <a:t>Through:</a:t>
            </a:r>
          </a:p>
        </p:txBody>
      </p:sp>
      <p:cxnSp>
        <p:nvCxnSpPr>
          <p:cNvPr id="24" name="Elbow Connector 59">
            <a:extLst>
              <a:ext uri="{FF2B5EF4-FFF2-40B4-BE49-F238E27FC236}">
                <a16:creationId xmlns:a16="http://schemas.microsoft.com/office/drawing/2014/main" id="{209CCF50-C1E6-4912-1339-3888B0745673}"/>
              </a:ext>
            </a:extLst>
          </p:cNvPr>
          <p:cNvCxnSpPr>
            <a:cxnSpLocks/>
            <a:stCxn id="16" idx="1"/>
          </p:cNvCxnSpPr>
          <p:nvPr/>
        </p:nvCxnSpPr>
        <p:spPr>
          <a:xfrm rot="10800000" flipH="1" flipV="1">
            <a:off x="439128" y="1782131"/>
            <a:ext cx="3472443" cy="3806305"/>
          </a:xfrm>
          <a:prstGeom prst="bentConnector3">
            <a:avLst>
              <a:gd name="adj1" fmla="val -6583"/>
            </a:avLst>
          </a:prstGeom>
          <a:ln w="254000">
            <a:solidFill>
              <a:srgbClr val="82BB26"/>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39">
            <a:extLst>
              <a:ext uri="{FF2B5EF4-FFF2-40B4-BE49-F238E27FC236}">
                <a16:creationId xmlns:a16="http://schemas.microsoft.com/office/drawing/2014/main" id="{D95109D7-6D0A-6E62-28AE-5A29E1FE0B9A}"/>
              </a:ext>
            </a:extLst>
          </p:cNvPr>
          <p:cNvSpPr/>
          <p:nvPr/>
        </p:nvSpPr>
        <p:spPr>
          <a:xfrm>
            <a:off x="8906162" y="1117581"/>
            <a:ext cx="2906082" cy="1341299"/>
          </a:xfrm>
          <a:prstGeom prst="roundRect">
            <a:avLst/>
          </a:prstGeom>
          <a:solidFill>
            <a:srgbClr val="82B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0" cap="none" spc="0" normalizeH="0" baseline="0" noProof="0">
              <a:ln>
                <a:noFill/>
              </a:ln>
              <a:solidFill>
                <a:srgbClr val="9BBB59"/>
              </a:solidFill>
              <a:effectLst/>
              <a:uLnTx/>
              <a:uFillTx/>
              <a:latin typeface="Calibri"/>
              <a:ea typeface="+mn-ea"/>
              <a:cs typeface="+mn-cs"/>
            </a:endParaRPr>
          </a:p>
        </p:txBody>
      </p:sp>
      <p:sp>
        <p:nvSpPr>
          <p:cNvPr id="26" name="object 6">
            <a:extLst>
              <a:ext uri="{FF2B5EF4-FFF2-40B4-BE49-F238E27FC236}">
                <a16:creationId xmlns:a16="http://schemas.microsoft.com/office/drawing/2014/main" id="{B488AC5D-1335-62A5-36AB-BDC7C0E18DD4}"/>
              </a:ext>
            </a:extLst>
          </p:cNvPr>
          <p:cNvSpPr txBox="1"/>
          <p:nvPr/>
        </p:nvSpPr>
        <p:spPr>
          <a:xfrm>
            <a:off x="8906162" y="1322596"/>
            <a:ext cx="2906082" cy="880199"/>
          </a:xfrm>
          <a:prstGeom prst="rect">
            <a:avLst/>
          </a:prstGeom>
        </p:spPr>
        <p:txBody>
          <a:bodyPr vert="horz" wrap="square" lIns="0" tIns="8086" rIns="0" bIns="0" rtlCol="0">
            <a:spAutoFit/>
          </a:bodyPr>
          <a:lstStyle/>
          <a:p>
            <a:pPr marL="7701" marR="0" lvl="0" indent="0" algn="ctr" defTabSz="554492" rtl="0" eaLnBrk="1" fontAlgn="auto" latinLnBrk="0" hangingPunct="1">
              <a:lnSpc>
                <a:spcPts val="3396"/>
              </a:lnSpc>
              <a:spcBef>
                <a:spcPts val="64"/>
              </a:spcBef>
              <a:spcAft>
                <a:spcPts val="0"/>
              </a:spcAft>
              <a:buClrTx/>
              <a:buSzTx/>
              <a:buFontTx/>
              <a:buNone/>
              <a:tabLst/>
              <a:defRPr/>
            </a:pPr>
            <a:r>
              <a:rPr kumimoji="0" lang="en-US" sz="3275" b="1" i="0" u="none" strike="noStrike" kern="0" cap="none" spc="-6" normalizeH="0" baseline="0" noProof="0">
                <a:ln>
                  <a:noFill/>
                </a:ln>
                <a:solidFill>
                  <a:prstClr val="white"/>
                </a:solidFill>
                <a:effectLst/>
                <a:uLnTx/>
                <a:uFillTx/>
                <a:latin typeface="Roboto-Black"/>
                <a:ea typeface="+mn-ea"/>
                <a:cs typeface="Roboto-Black"/>
              </a:rPr>
              <a:t>Showcase in a Learner Profile</a:t>
            </a:r>
            <a:endParaRPr kumimoji="0" lang="en-US" sz="3275" b="0" i="0" u="none" strike="noStrike" kern="0" cap="none" spc="0" normalizeH="0" baseline="0" noProof="0">
              <a:ln>
                <a:noFill/>
              </a:ln>
              <a:solidFill>
                <a:prstClr val="white"/>
              </a:solidFill>
              <a:effectLst/>
              <a:uLnTx/>
              <a:uFillTx/>
              <a:latin typeface="Roboto-Black"/>
              <a:ea typeface="+mn-ea"/>
              <a:cs typeface="Roboto-Black"/>
            </a:endParaRPr>
          </a:p>
        </p:txBody>
      </p:sp>
      <p:sp>
        <p:nvSpPr>
          <p:cNvPr id="27" name="TextBox 26">
            <a:extLst>
              <a:ext uri="{FF2B5EF4-FFF2-40B4-BE49-F238E27FC236}">
                <a16:creationId xmlns:a16="http://schemas.microsoft.com/office/drawing/2014/main" id="{CB7ED038-6B51-BB64-586D-A4E8317864B8}"/>
              </a:ext>
            </a:extLst>
          </p:cNvPr>
          <p:cNvSpPr txBox="1"/>
          <p:nvPr/>
        </p:nvSpPr>
        <p:spPr>
          <a:xfrm>
            <a:off x="8667085" y="2952914"/>
            <a:ext cx="2790259" cy="2318583"/>
          </a:xfrm>
          <a:prstGeom prst="rect">
            <a:avLst/>
          </a:prstGeom>
          <a:noFill/>
        </p:spPr>
        <p:txBody>
          <a:bodyPr wrap="square" rtlCol="0">
            <a:spAutoFit/>
          </a:bodyPr>
          <a:lstStyle/>
          <a:p>
            <a:pPr marL="0" marR="0" lvl="0" indent="0" algn="ctr" defTabSz="554492" rtl="0" eaLnBrk="1" fontAlgn="auto" latinLnBrk="0" hangingPunct="1">
              <a:lnSpc>
                <a:spcPts val="2547"/>
              </a:lnSpc>
              <a:spcBef>
                <a:spcPts val="0"/>
              </a:spcBef>
              <a:spcAft>
                <a:spcPts val="0"/>
              </a:spcAft>
              <a:buClrTx/>
              <a:buSzTx/>
              <a:buFontTx/>
              <a:buNone/>
              <a:tabLst/>
              <a:defRPr/>
            </a:pPr>
            <a:r>
              <a:rPr kumimoji="0" lang="en-US" sz="1940"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t>Evidence of </a:t>
            </a:r>
            <a:br>
              <a:rPr kumimoji="0" lang="en-US" sz="1940"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br>
            <a:r>
              <a:rPr kumimoji="0" lang="en-US" sz="1940"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t>knowledge, skills, capabilities that </a:t>
            </a:r>
            <a:br>
              <a:rPr kumimoji="0" lang="en-US" sz="1940"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br>
            <a:r>
              <a:rPr kumimoji="0" lang="en-US" sz="1940"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rPr>
              <a:t>will better match students to post-school pathways</a:t>
            </a:r>
          </a:p>
          <a:p>
            <a:pPr marL="0" marR="0" lvl="0" indent="0" algn="l" defTabSz="554492" rtl="0" eaLnBrk="1" fontAlgn="auto" latinLnBrk="0" hangingPunct="1">
              <a:lnSpc>
                <a:spcPts val="2547"/>
              </a:lnSpc>
              <a:spcBef>
                <a:spcPts val="0"/>
              </a:spcBef>
              <a:spcAft>
                <a:spcPts val="0"/>
              </a:spcAft>
              <a:buClrTx/>
              <a:buSzTx/>
              <a:buFontTx/>
              <a:buNone/>
              <a:tabLst/>
              <a:defRPr/>
            </a:pPr>
            <a:endParaRPr kumimoji="0" lang="en-US" sz="1940" b="0" i="0" u="none" strike="noStrike" kern="0" cap="none" spc="0" normalizeH="0" baseline="0" noProof="0">
              <a:ln>
                <a:noFill/>
              </a:ln>
              <a:solidFill>
                <a:sysClr val="windowText" lastClr="000000"/>
              </a:solidFill>
              <a:effectLst/>
              <a:uLnTx/>
              <a:uFillTx/>
              <a:latin typeface="Roboto Light" charset="0"/>
              <a:ea typeface="Roboto Light" charset="0"/>
              <a:cs typeface="Roboto Light" charset="0"/>
            </a:endParaRPr>
          </a:p>
        </p:txBody>
      </p:sp>
      <p:cxnSp>
        <p:nvCxnSpPr>
          <p:cNvPr id="28" name="Elbow Connector 61">
            <a:extLst>
              <a:ext uri="{FF2B5EF4-FFF2-40B4-BE49-F238E27FC236}">
                <a16:creationId xmlns:a16="http://schemas.microsoft.com/office/drawing/2014/main" id="{004DFA30-CCFE-186E-A809-F9868DB46C03}"/>
              </a:ext>
            </a:extLst>
          </p:cNvPr>
          <p:cNvCxnSpPr>
            <a:cxnSpLocks/>
          </p:cNvCxnSpPr>
          <p:nvPr/>
        </p:nvCxnSpPr>
        <p:spPr>
          <a:xfrm flipV="1">
            <a:off x="8518210" y="2435291"/>
            <a:ext cx="3119683" cy="3144894"/>
          </a:xfrm>
          <a:prstGeom prst="bentConnector2">
            <a:avLst/>
          </a:prstGeom>
          <a:ln w="254000">
            <a:solidFill>
              <a:srgbClr val="82BB2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29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6117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D2979-0ED2-EE5B-4C22-3B9060711886}"/>
              </a:ext>
            </a:extLst>
          </p:cNvPr>
          <p:cNvSpPr>
            <a:spLocks noGrp="1"/>
          </p:cNvSpPr>
          <p:nvPr>
            <p:ph type="title"/>
          </p:nvPr>
        </p:nvSpPr>
        <p:spPr/>
        <p:txBody>
          <a:bodyPr/>
          <a:lstStyle/>
          <a:p>
            <a:r>
              <a:rPr lang="en-US" sz="3600" b="1" kern="1200">
                <a:solidFill>
                  <a:schemeClr val="tx1"/>
                </a:solidFill>
                <a:latin typeface="Calibri"/>
                <a:cs typeface="Calibri"/>
              </a:rPr>
              <a:t>Assuring Quality</a:t>
            </a:r>
            <a:endParaRPr lang="en-AU" sz="3600" b="1" kern="1200">
              <a:solidFill>
                <a:schemeClr val="tx1"/>
              </a:solidFill>
              <a:latin typeface="Calibri"/>
              <a:cs typeface="Calibri"/>
            </a:endParaRPr>
          </a:p>
        </p:txBody>
      </p:sp>
      <p:sp>
        <p:nvSpPr>
          <p:cNvPr id="3" name="Subtitle 2">
            <a:extLst>
              <a:ext uri="{FF2B5EF4-FFF2-40B4-BE49-F238E27FC236}">
                <a16:creationId xmlns:a16="http://schemas.microsoft.com/office/drawing/2014/main" id="{08717B9A-0ECA-FAF5-FED8-30E5ED5FE49A}"/>
              </a:ext>
            </a:extLst>
          </p:cNvPr>
          <p:cNvSpPr>
            <a:spLocks noGrp="1"/>
          </p:cNvSpPr>
          <p:nvPr>
            <p:ph sz="half" idx="1"/>
          </p:nvPr>
        </p:nvSpPr>
        <p:spPr/>
        <p:txBody>
          <a:bodyPr/>
          <a:lstStyle/>
          <a:p>
            <a:pPr marL="342900" indent="-342900" algn="l">
              <a:buFont typeface="Arial" panose="020B0604020202020204" pitchFamily="34" charset="0"/>
              <a:buChar char="•"/>
            </a:pPr>
            <a:r>
              <a:rPr lang="en-US" sz="2400" dirty="0">
                <a:ea typeface="Calibri"/>
                <a:cs typeface="Calibri"/>
              </a:rPr>
              <a:t>Nature of Evidence</a:t>
            </a:r>
          </a:p>
          <a:p>
            <a:pPr marL="342900" indent="-342900" algn="l">
              <a:buFont typeface="Arial" panose="020B0604020202020204" pitchFamily="34" charset="0"/>
              <a:buChar char="•"/>
            </a:pPr>
            <a:r>
              <a:rPr lang="en-US" sz="2400" dirty="0">
                <a:ea typeface="Calibri"/>
                <a:cs typeface="Calibri"/>
              </a:rPr>
              <a:t>How do we define an 'authority'</a:t>
            </a:r>
          </a:p>
          <a:p>
            <a:pPr marL="342900" indent="-342900" algn="l">
              <a:buFont typeface="Arial" panose="020B0604020202020204" pitchFamily="34" charset="0"/>
              <a:buChar char="•"/>
            </a:pPr>
            <a:r>
              <a:rPr lang="en-US" sz="2400" dirty="0">
                <a:ea typeface="Calibri"/>
                <a:cs typeface="Calibri"/>
              </a:rPr>
              <a:t>Trust</a:t>
            </a:r>
          </a:p>
          <a:p>
            <a:pPr marL="342900" indent="-342900" algn="l">
              <a:buFont typeface="Arial" panose="020B0604020202020204" pitchFamily="34" charset="0"/>
              <a:buChar char="•"/>
            </a:pPr>
            <a:r>
              <a:rPr lang="en-US" sz="2400" dirty="0">
                <a:ea typeface="Calibri"/>
                <a:cs typeface="Calibri"/>
              </a:rPr>
              <a:t>Extended verification</a:t>
            </a:r>
          </a:p>
          <a:p>
            <a:pPr marL="342900" indent="-342900" algn="l">
              <a:buFont typeface="Arial" panose="020B0604020202020204" pitchFamily="34" charset="0"/>
              <a:buChar char="•"/>
            </a:pPr>
            <a:r>
              <a:rPr lang="en-US" sz="2400" dirty="0">
                <a:ea typeface="Calibri"/>
                <a:cs typeface="Calibri"/>
              </a:rPr>
              <a:t>Quality assurance that builds capability</a:t>
            </a:r>
          </a:p>
          <a:p>
            <a:endParaRPr lang="en-AU" dirty="0"/>
          </a:p>
        </p:txBody>
      </p:sp>
      <p:pic>
        <p:nvPicPr>
          <p:cNvPr id="5" name="Graphic 4">
            <a:extLst>
              <a:ext uri="{FF2B5EF4-FFF2-40B4-BE49-F238E27FC236}">
                <a16:creationId xmlns:a16="http://schemas.microsoft.com/office/drawing/2014/main" id="{417C8174-DF13-2567-F415-2927171138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92" y="4058444"/>
            <a:ext cx="9602560" cy="3364091"/>
          </a:xfrm>
          <a:prstGeom prst="rect">
            <a:avLst/>
          </a:prstGeom>
        </p:spPr>
      </p:pic>
    </p:spTree>
    <p:extLst>
      <p:ext uri="{BB962C8B-B14F-4D97-AF65-F5344CB8AC3E}">
        <p14:creationId xmlns:p14="http://schemas.microsoft.com/office/powerpoint/2010/main" val="3341830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C0D3-0261-120E-F1C9-47F70F8798E4}"/>
              </a:ext>
            </a:extLst>
          </p:cNvPr>
          <p:cNvSpPr>
            <a:spLocks noGrp="1"/>
          </p:cNvSpPr>
          <p:nvPr>
            <p:ph type="title" idx="4294967295"/>
          </p:nvPr>
        </p:nvSpPr>
        <p:spPr>
          <a:xfrm>
            <a:off x="883049" y="145669"/>
            <a:ext cx="10515600" cy="1325563"/>
          </a:xfrm>
          <a:prstGeom prst="rect">
            <a:avLst/>
          </a:prstGeom>
        </p:spPr>
        <p:txBody>
          <a:bodyPr>
            <a:normAutofit/>
          </a:bodyPr>
          <a:lstStyle/>
          <a:p>
            <a:r>
              <a:rPr lang="en-US" sz="3600" b="1">
                <a:latin typeface="Calibri"/>
                <a:ea typeface="Calibri"/>
                <a:cs typeface="Calibri"/>
              </a:rPr>
              <a:t>AIF and EIF Front Loaded Moderation</a:t>
            </a:r>
            <a:endParaRPr lang="en-US" sz="5400" b="1">
              <a:ea typeface="Calibri Light"/>
              <a:cs typeface="Calibri Light"/>
            </a:endParaRPr>
          </a:p>
        </p:txBody>
      </p:sp>
      <p:sp>
        <p:nvSpPr>
          <p:cNvPr id="3" name="Content Placeholder 2">
            <a:extLst>
              <a:ext uri="{FF2B5EF4-FFF2-40B4-BE49-F238E27FC236}">
                <a16:creationId xmlns:a16="http://schemas.microsoft.com/office/drawing/2014/main" id="{CEE6841D-4312-F3BC-4878-FB560DFEAB89}"/>
              </a:ext>
            </a:extLst>
          </p:cNvPr>
          <p:cNvSpPr>
            <a:spLocks noGrp="1"/>
          </p:cNvSpPr>
          <p:nvPr>
            <p:ph idx="4294967295"/>
          </p:nvPr>
        </p:nvSpPr>
        <p:spPr>
          <a:xfrm>
            <a:off x="382772" y="975095"/>
            <a:ext cx="10515600" cy="4404834"/>
          </a:xfrm>
          <a:prstGeom prst="rect">
            <a:avLst/>
          </a:prstGeom>
        </p:spPr>
        <p:txBody>
          <a:bodyPr vert="horz" lIns="91440" tIns="45720" rIns="91440" bIns="45720" rtlCol="0" anchor="t">
            <a:normAutofit fontScale="62500" lnSpcReduction="20000"/>
          </a:bodyPr>
          <a:lstStyle/>
          <a:p>
            <a:endParaRPr lang="en-US" dirty="0">
              <a:ea typeface="Calibri" panose="020F0502020204030204"/>
              <a:cs typeface="Calibri" panose="020F0502020204030204"/>
            </a:endParaRPr>
          </a:p>
          <a:p>
            <a:pPr marL="1143000" indent="-1143000">
              <a:buFont typeface="Arial" panose="020B0604020202020204" pitchFamily="34" charset="0"/>
              <a:buChar char="•"/>
            </a:pPr>
            <a:r>
              <a:rPr lang="en-US" sz="5800" dirty="0">
                <a:ea typeface="+mn-lt"/>
                <a:cs typeface="+mn-lt"/>
              </a:rPr>
              <a:t>Builds capability within schools</a:t>
            </a:r>
            <a:endParaRPr lang="en-US" sz="5800" dirty="0"/>
          </a:p>
          <a:p>
            <a:pPr marL="1143000" indent="-1143000">
              <a:buFont typeface="Arial" panose="020B0604020202020204" pitchFamily="34" charset="0"/>
              <a:buChar char="•"/>
            </a:pPr>
            <a:r>
              <a:rPr lang="en-US" sz="5800" dirty="0">
                <a:ea typeface="+mn-lt"/>
                <a:cs typeface="+mn-lt"/>
              </a:rPr>
              <a:t>Strengthens partnership and shared responsibilities</a:t>
            </a:r>
            <a:endParaRPr lang="en-US" sz="5800" dirty="0"/>
          </a:p>
          <a:p>
            <a:pPr marL="1143000" indent="-1143000">
              <a:buFont typeface="Arial" panose="020B0604020202020204" pitchFamily="34" charset="0"/>
              <a:buChar char="•"/>
            </a:pPr>
            <a:r>
              <a:rPr lang="en-US" sz="5800" dirty="0">
                <a:ea typeface="+mn-lt"/>
                <a:cs typeface="+mn-lt"/>
              </a:rPr>
              <a:t>Provides timely actionable feedback </a:t>
            </a:r>
          </a:p>
          <a:p>
            <a:pPr marL="1143000" indent="-1143000">
              <a:buFont typeface="Arial" panose="020B0604020202020204" pitchFamily="34" charset="0"/>
              <a:buChar char="•"/>
            </a:pPr>
            <a:r>
              <a:rPr lang="en-US" sz="5800" dirty="0">
                <a:ea typeface="Calibri"/>
                <a:cs typeface="Calibri"/>
              </a:rPr>
              <a:t>Feedback is relevant and authentic </a:t>
            </a:r>
          </a:p>
          <a:p>
            <a:pPr marL="1143000" indent="-1143000">
              <a:buFont typeface="Arial" panose="020B0604020202020204" pitchFamily="34" charset="0"/>
              <a:buChar char="•"/>
            </a:pPr>
            <a:r>
              <a:rPr lang="en-US" sz="5800" dirty="0">
                <a:ea typeface="+mn-lt"/>
                <a:cs typeface="+mn-lt"/>
              </a:rPr>
              <a:t>Broaden the capability within the system Strengthen high trust in teacher professional judgment </a:t>
            </a:r>
            <a:endParaRPr lang="en-US" sz="5800" dirty="0"/>
          </a:p>
          <a:p>
            <a:pPr marL="1143000" indent="-1143000">
              <a:buFont typeface="Arial" panose="020B0604020202020204" pitchFamily="34" charset="0"/>
              <a:buChar char="•"/>
            </a:pPr>
            <a:r>
              <a:rPr lang="en-US" sz="5800" dirty="0">
                <a:ea typeface="+mn-lt"/>
                <a:cs typeface="+mn-lt"/>
              </a:rPr>
              <a:t>Professional learning and quality assurance</a:t>
            </a:r>
            <a:endParaRPr lang="en-US" sz="5800" dirty="0"/>
          </a:p>
        </p:txBody>
      </p:sp>
    </p:spTree>
    <p:extLst>
      <p:ext uri="{BB962C8B-B14F-4D97-AF65-F5344CB8AC3E}">
        <p14:creationId xmlns:p14="http://schemas.microsoft.com/office/powerpoint/2010/main" val="280238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578EF1-7B6D-F920-2565-237883617B59}"/>
              </a:ext>
            </a:extLst>
          </p:cNvPr>
          <p:cNvSpPr/>
          <p:nvPr/>
        </p:nvSpPr>
        <p:spPr>
          <a:xfrm>
            <a:off x="3715428" y="3955040"/>
            <a:ext cx="421216" cy="206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31C8EE1-D648-CCAB-ABC0-A73C6238B3CB}"/>
              </a:ext>
            </a:extLst>
          </p:cNvPr>
          <p:cNvSpPr/>
          <p:nvPr/>
        </p:nvSpPr>
        <p:spPr>
          <a:xfrm>
            <a:off x="4476494" y="1141038"/>
            <a:ext cx="636368" cy="21699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26C0A0FA-1B3A-E09B-0865-68C7429E1490}"/>
              </a:ext>
            </a:extLst>
          </p:cNvPr>
          <p:cNvGraphicFramePr/>
          <p:nvPr/>
        </p:nvGraphicFramePr>
        <p:xfrm>
          <a:off x="1308683" y="81193"/>
          <a:ext cx="9706062" cy="6562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BD91BE4E-EA68-0EA7-67CE-DD8B45A1C342}"/>
              </a:ext>
            </a:extLst>
          </p:cNvPr>
          <p:cNvSpPr/>
          <p:nvPr/>
        </p:nvSpPr>
        <p:spPr>
          <a:xfrm>
            <a:off x="5905157" y="3543418"/>
            <a:ext cx="513114" cy="470345"/>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cxnSp>
        <p:nvCxnSpPr>
          <p:cNvPr id="8" name="Straight Arrow Connector 7">
            <a:extLst>
              <a:ext uri="{FF2B5EF4-FFF2-40B4-BE49-F238E27FC236}">
                <a16:creationId xmlns:a16="http://schemas.microsoft.com/office/drawing/2014/main" id="{CA517274-F45B-1B93-E7F0-8E0272A54B10}"/>
              </a:ext>
            </a:extLst>
          </p:cNvPr>
          <p:cNvCxnSpPr/>
          <p:nvPr/>
        </p:nvCxnSpPr>
        <p:spPr>
          <a:xfrm flipH="1">
            <a:off x="6385408" y="1504893"/>
            <a:ext cx="2642532" cy="207208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12A7A31B-E037-69A0-C57A-6D743D956968}"/>
              </a:ext>
            </a:extLst>
          </p:cNvPr>
          <p:cNvSpPr txBox="1"/>
          <p:nvPr/>
        </p:nvSpPr>
        <p:spPr>
          <a:xfrm>
            <a:off x="9072694" y="462065"/>
            <a:ext cx="2935454" cy="1763944"/>
          </a:xfrm>
          <a:prstGeom prst="rect">
            <a:avLst/>
          </a:prstGeom>
          <a:noFill/>
        </p:spPr>
        <p:txBody>
          <a:bodyPr wrap="square" rtlCol="0">
            <a:spAutoFit/>
          </a:bodyPr>
          <a:lstStyle/>
          <a:p>
            <a:pPr algn="ctr" eaLnBrk="0" fontAlgn="base" hangingPunct="0">
              <a:lnSpc>
                <a:spcPct val="107000"/>
              </a:lnSpc>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Student SACE Journey / Learner Profile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lnSpc>
                <a:spcPct val="107000"/>
              </a:lnSpc>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Evolution from a Record of Achievement to a Learner Profile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lnSpc>
                <a:spcPct val="107000"/>
              </a:lnSpc>
              <a:spcAft>
                <a:spcPts val="800"/>
              </a:spcAf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students equitably develop capabilities through the SACE and have them valued and recognised</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11" name="TextBox 10">
            <a:extLst>
              <a:ext uri="{FF2B5EF4-FFF2-40B4-BE49-F238E27FC236}">
                <a16:creationId xmlns:a16="http://schemas.microsoft.com/office/drawing/2014/main" id="{B951237B-D361-44DB-6B4E-883D0D9DC020}"/>
              </a:ext>
            </a:extLst>
          </p:cNvPr>
          <p:cNvSpPr txBox="1"/>
          <p:nvPr/>
        </p:nvSpPr>
        <p:spPr>
          <a:xfrm>
            <a:off x="462156" y="344409"/>
            <a:ext cx="2935454" cy="2018501"/>
          </a:xfrm>
          <a:prstGeom prst="rect">
            <a:avLst/>
          </a:prstGeom>
          <a:noFill/>
        </p:spPr>
        <p:txBody>
          <a:bodyPr wrap="square" rtlCol="0">
            <a:spAutoFit/>
          </a:bodyPr>
          <a:lstStyle/>
          <a:p>
            <a:pPr eaLnBrk="0" fontAlgn="base" hangingPunct="0">
              <a:lnSpc>
                <a:spcPct val="107000"/>
              </a:lnSpc>
              <a:spcAft>
                <a:spcPts val="800"/>
              </a:spcAft>
            </a:pPr>
            <a:r>
              <a:rPr lang="en-US" sz="105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students undertake SACE subjects, and all subjects will be designed to intentionally develop student capabilities </a:t>
            </a:r>
            <a:endParaRPr lang="en-AU" sz="105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lnSpc>
                <a:spcPct val="107000"/>
              </a:lnSpc>
              <a:spcAft>
                <a:spcPts val="800"/>
              </a:spcAft>
              <a:buFont typeface="Calibri" panose="020F0502020204030204" pitchFamily="34" charset="0"/>
              <a:buChar char="•"/>
              <a:tabLst>
                <a:tab pos="457200" algn="l"/>
              </a:tabLst>
            </a:pPr>
            <a:r>
              <a:rPr lang="en-US" sz="105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Align elements of capabilities with subjects that provide natural affordances for capabilities</a:t>
            </a:r>
            <a:endParaRPr lang="en-AU" sz="1050">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lnSpc>
                <a:spcPct val="107000"/>
              </a:lnSpc>
              <a:spcAft>
                <a:spcPts val="800"/>
              </a:spcAft>
              <a:buFont typeface="Calibri" panose="020F0502020204030204" pitchFamily="34" charset="0"/>
              <a:buChar char="•"/>
              <a:tabLst>
                <a:tab pos="457200" algn="l"/>
              </a:tabLst>
            </a:pPr>
            <a:r>
              <a:rPr lang="en-US" sz="105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Deliberately designed curriculum (teaching, learning and assessment) to provide opportunities to develop </a:t>
            </a:r>
            <a:r>
              <a:rPr lang="en-US" sz="1050">
                <a:solidFill>
                  <a:srgbClr val="000000"/>
                </a:solidFill>
                <a:latin typeface="Calibri" panose="020F0502020204030204" pitchFamily="34" charset="0"/>
                <a:cs typeface="Times New Roman" panose="02020603050405020304" pitchFamily="18" charset="0"/>
              </a:rPr>
              <a:t>and evidence capabilities</a:t>
            </a:r>
            <a:endParaRPr lang="en-AU" sz="1050">
              <a:solidFill>
                <a:srgbClr val="000000"/>
              </a:solidFill>
              <a:latin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D12670DE-3E64-01F4-A9EC-F05C2F7A09E4}"/>
              </a:ext>
            </a:extLst>
          </p:cNvPr>
          <p:cNvCxnSpPr/>
          <p:nvPr/>
        </p:nvCxnSpPr>
        <p:spPr>
          <a:xfrm>
            <a:off x="3087149" y="637563"/>
            <a:ext cx="2315361" cy="8673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AFF3CA06-3C36-0E32-6AFA-EF770566CE33}"/>
              </a:ext>
            </a:extLst>
          </p:cNvPr>
          <p:cNvSpPr txBox="1"/>
          <p:nvPr/>
        </p:nvSpPr>
        <p:spPr>
          <a:xfrm>
            <a:off x="26090" y="4313034"/>
            <a:ext cx="2695935" cy="1454885"/>
          </a:xfrm>
          <a:prstGeom prst="rect">
            <a:avLst/>
          </a:prstGeom>
          <a:noFill/>
        </p:spPr>
        <p:txBody>
          <a:bodyPr wrap="square" rtlCol="0">
            <a:spAutoFit/>
          </a:bodyPr>
          <a:lstStyle/>
          <a:p>
            <a:pPr eaLnBrk="0" fontAlgn="base" hangingPunct="0">
              <a:lnSpc>
                <a:spcPct val="107000"/>
              </a:lnSpc>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Teachers are well-placed to make judgements on student capability development (relationship + time)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lnSpc>
                <a:spcPct val="107000"/>
              </a:lnSpc>
              <a:buFont typeface="Calibri" panose="020F0502020204030204" pitchFamily="34" charset="0"/>
              <a:buChar char="•"/>
              <a:tabLst>
                <a:tab pos="457200" algn="l"/>
              </a:tabLs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Capability judgements submitted twice a year by raters inside and outside of the classroom.</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lnSpc>
                <a:spcPct val="107000"/>
              </a:lnSpc>
              <a:spcAft>
                <a:spcPts val="800"/>
              </a:spcAft>
              <a:buFont typeface="Calibri" panose="020F0502020204030204" pitchFamily="34" charset="0"/>
              <a:buChar char="•"/>
              <a:tabLst>
                <a:tab pos="457200" algn="l"/>
              </a:tabLs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Capturing a range of contexts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F0223687-554A-BFA6-85C1-F47C6FE5F637}"/>
              </a:ext>
            </a:extLst>
          </p:cNvPr>
          <p:cNvCxnSpPr/>
          <p:nvPr/>
        </p:nvCxnSpPr>
        <p:spPr>
          <a:xfrm>
            <a:off x="2147582" y="4495091"/>
            <a:ext cx="1250028"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TextBox 17">
            <a:extLst>
              <a:ext uri="{FF2B5EF4-FFF2-40B4-BE49-F238E27FC236}">
                <a16:creationId xmlns:a16="http://schemas.microsoft.com/office/drawing/2014/main" id="{F93BBA69-59C3-2BC8-979D-B67C5DFA7143}"/>
              </a:ext>
            </a:extLst>
          </p:cNvPr>
          <p:cNvSpPr txBox="1"/>
          <p:nvPr/>
        </p:nvSpPr>
        <p:spPr>
          <a:xfrm>
            <a:off x="9629376" y="2833471"/>
            <a:ext cx="2455737" cy="2360583"/>
          </a:xfrm>
          <a:prstGeom prst="rect">
            <a:avLst/>
          </a:prstGeom>
          <a:noFill/>
        </p:spPr>
        <p:txBody>
          <a:bodyPr wrap="square" rtlCol="0">
            <a:spAutoFit/>
          </a:bodyPr>
          <a:lstStyle/>
          <a:p>
            <a:pPr eaLnBrk="0" fontAlgn="base" hangingPunct="0">
              <a:lnSpc>
                <a:spcPct val="107000"/>
              </a:lnSpc>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students undertake learning outside of the classroom and outside of school. Students learning is more than a subject grade</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lnSpc>
                <a:spcPct val="107000"/>
              </a:lnSpc>
              <a:buFont typeface="Calibri" panose="020F0502020204030204" pitchFamily="34" charset="0"/>
              <a:buChar char="•"/>
              <a:tabLst>
                <a:tab pos="457200" algn="l"/>
              </a:tabLs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Recognition of Aboriginal Cultural Knowledge and Learning</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lnSpc>
                <a:spcPct val="107000"/>
              </a:lnSpc>
              <a:buFont typeface="Calibri" panose="020F0502020204030204" pitchFamily="34" charset="0"/>
              <a:buChar char="•"/>
              <a:tabLst>
                <a:tab pos="457200" algn="l"/>
              </a:tabLs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Recognising the capabilities developed when involved in extra-curricular activities</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eaLnBrk="0" fontAlgn="base" hangingPunct="0">
              <a:lnSpc>
                <a:spcPct val="107000"/>
              </a:lnSpc>
              <a:spcAft>
                <a:spcPts val="800"/>
              </a:spcAft>
              <a:buFont typeface="Calibri" panose="020F0502020204030204" pitchFamily="34" charset="0"/>
              <a:buChar char="•"/>
              <a:tabLst>
                <a:tab pos="457200" algn="l"/>
              </a:tabLst>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Recognising the capabilities developed when involved in learning outside school</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5F8CB03C-0DA3-73ED-18AB-755577C6A7EC}"/>
              </a:ext>
            </a:extLst>
          </p:cNvPr>
          <p:cNvCxnSpPr/>
          <p:nvPr/>
        </p:nvCxnSpPr>
        <p:spPr>
          <a:xfrm flipH="1">
            <a:off x="8214757" y="3310981"/>
            <a:ext cx="1414619" cy="93384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28038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animBg="1"/>
      <p:bldP spid="10" grpId="0"/>
      <p:bldP spid="11" grpId="0"/>
      <p:bldP spid="15"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9717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4BD4BD2-A8B8-401D-9512-AFF56605D5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663" y="1654836"/>
            <a:ext cx="11493761" cy="4026640"/>
          </a:xfrm>
          <a:prstGeom prst="rect">
            <a:avLst/>
          </a:prstGeom>
        </p:spPr>
      </p:pic>
      <p:sp>
        <p:nvSpPr>
          <p:cNvPr id="8" name="Title 1">
            <a:extLst>
              <a:ext uri="{FF2B5EF4-FFF2-40B4-BE49-F238E27FC236}">
                <a16:creationId xmlns:a16="http://schemas.microsoft.com/office/drawing/2014/main" id="{62D8B8DE-A2BD-6DA4-7686-D156B1837832}"/>
              </a:ext>
            </a:extLst>
          </p:cNvPr>
          <p:cNvSpPr txBox="1">
            <a:spLocks/>
          </p:cNvSpPr>
          <p:nvPr/>
        </p:nvSpPr>
        <p:spPr>
          <a:xfrm>
            <a:off x="588970" y="677975"/>
            <a:ext cx="11014060" cy="110959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Roboto"/>
                <a:ea typeface="Roboto"/>
                <a:cs typeface="Roboto"/>
              </a:rPr>
              <a:t>Using ‘thrive’ to reconceptualise curriculum, assessment, quality assurance, recognition and certification</a:t>
            </a:r>
            <a:endParaRPr kumimoji="0" lang="en-AU" sz="3200" b="0" i="0" u="none" strike="noStrike" kern="1200" cap="none" spc="0" normalizeH="0" baseline="0" noProof="0" dirty="0">
              <a:ln>
                <a:noFill/>
              </a:ln>
              <a:solidFill>
                <a:prstClr val="black"/>
              </a:solidFill>
              <a:effectLst/>
              <a:uLnTx/>
              <a:uFillTx/>
              <a:latin typeface="Roboto"/>
              <a:ea typeface="Roboto"/>
              <a:cs typeface="Roboto"/>
            </a:endParaRPr>
          </a:p>
        </p:txBody>
      </p:sp>
    </p:spTree>
    <p:extLst>
      <p:ext uri="{BB962C8B-B14F-4D97-AF65-F5344CB8AC3E}">
        <p14:creationId xmlns:p14="http://schemas.microsoft.com/office/powerpoint/2010/main" val="427182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rocess&#10;&#10;Description automatically generated">
            <a:extLst>
              <a:ext uri="{FF2B5EF4-FFF2-40B4-BE49-F238E27FC236}">
                <a16:creationId xmlns:a16="http://schemas.microsoft.com/office/drawing/2014/main" id="{333F91E7-EEBC-849E-4820-DD387C41F57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5053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1393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3158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E599-25F5-166C-E6D4-88E5A4CEA5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82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Master">
  <a:themeElements>
    <a:clrScheme name="SACE">
      <a:dk1>
        <a:sysClr val="windowText" lastClr="000000"/>
      </a:dk1>
      <a:lt1>
        <a:sysClr val="window" lastClr="FFFFFF"/>
      </a:lt1>
      <a:dk2>
        <a:srgbClr val="000000"/>
      </a:dk2>
      <a:lt2>
        <a:srgbClr val="FFFFFF"/>
      </a:lt2>
      <a:accent1>
        <a:srgbClr val="FF6319"/>
      </a:accent1>
      <a:accent2>
        <a:srgbClr val="2D2E2F"/>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BA5437C-7B0B-412D-89E2-D97C26B0726F}" vid="{F96DDC88-2C59-4B4A-A41F-9B23826307EB}"/>
    </a:ext>
  </a:extLst>
</a:theme>
</file>

<file path=ppt/theme/theme3.xml><?xml version="1.0" encoding="utf-8"?>
<a:theme xmlns:a="http://schemas.openxmlformats.org/drawingml/2006/main" name="Content Master">
  <a:themeElements>
    <a:clrScheme name="SACE">
      <a:dk1>
        <a:sysClr val="windowText" lastClr="000000"/>
      </a:dk1>
      <a:lt1>
        <a:sysClr val="window" lastClr="FFFFFF"/>
      </a:lt1>
      <a:dk2>
        <a:srgbClr val="000000"/>
      </a:dk2>
      <a:lt2>
        <a:srgbClr val="FFFFFF"/>
      </a:lt2>
      <a:accent1>
        <a:srgbClr val="FF6319"/>
      </a:accent1>
      <a:accent2>
        <a:srgbClr val="2D2E2F"/>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BA5437C-7B0B-412D-89E2-D97C26B0726F}" vid="{444CF575-1FF5-4921-822C-E09615AE0659}"/>
    </a:ext>
  </a:extLst>
</a:theme>
</file>

<file path=ppt/theme/theme4.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35B1CD1592C84789A124764F240D36" ma:contentTypeVersion="16" ma:contentTypeDescription="Create a new document." ma:contentTypeScope="" ma:versionID="ae5633926253d1d0de246fe6bf30fbbe">
  <xsd:schema xmlns:xsd="http://www.w3.org/2001/XMLSchema" xmlns:xs="http://www.w3.org/2001/XMLSchema" xmlns:p="http://schemas.microsoft.com/office/2006/metadata/properties" xmlns:ns2="31d91b8f-8e24-49fe-82c8-8a2990ded61d" xmlns:ns3="f5c3e350-6e63-47ec-94ce-914da4418186" targetNamespace="http://schemas.microsoft.com/office/2006/metadata/properties" ma:root="true" ma:fieldsID="e4c1babdda158e73a0da9cdef649ea99" ns2:_="" ns3:_="">
    <xsd:import namespace="31d91b8f-8e24-49fe-82c8-8a2990ded61d"/>
    <xsd:import namespace="f5c3e350-6e63-47ec-94ce-914da441818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d91b8f-8e24-49fe-82c8-8a2990ded6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e6689ef-ec6c-48c7-abc7-2160df37b93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c3e350-6e63-47ec-94ce-914da44181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d5fc176-b632-4942-8d44-686b9a9dfe56}" ma:internalName="TaxCatchAll" ma:showField="CatchAllData" ma:web="f5c3e350-6e63-47ec-94ce-914da441818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d91b8f-8e24-49fe-82c8-8a2990ded61d">
      <Terms xmlns="http://schemas.microsoft.com/office/infopath/2007/PartnerControls"/>
    </lcf76f155ced4ddcb4097134ff3c332f>
    <TaxCatchAll xmlns="f5c3e350-6e63-47ec-94ce-914da4418186" xsi:nil="true"/>
  </documentManagement>
</p:properties>
</file>

<file path=customXml/itemProps1.xml><?xml version="1.0" encoding="utf-8"?>
<ds:datastoreItem xmlns:ds="http://schemas.openxmlformats.org/officeDocument/2006/customXml" ds:itemID="{52C72B55-B5FA-4CEF-A550-01DCDA6A3C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d91b8f-8e24-49fe-82c8-8a2990ded61d"/>
    <ds:schemaRef ds:uri="f5c3e350-6e63-47ec-94ce-914da44181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323A9D-30D2-45B7-A923-4A6A7AED589D}">
  <ds:schemaRefs>
    <ds:schemaRef ds:uri="http://schemas.microsoft.com/sharepoint/v3/contenttype/forms"/>
  </ds:schemaRefs>
</ds:datastoreItem>
</file>

<file path=customXml/itemProps3.xml><?xml version="1.0" encoding="utf-8"?>
<ds:datastoreItem xmlns:ds="http://schemas.openxmlformats.org/officeDocument/2006/customXml" ds:itemID="{070691FF-3600-4E58-9C62-EF802B808231}">
  <ds:schemaRefs>
    <ds:schemaRef ds:uri="http://schemas.openxmlformats.org/package/2006/metadata/core-properties"/>
    <ds:schemaRef ds:uri="http://purl.org/dc/terms/"/>
    <ds:schemaRef ds:uri="http://www.w3.org/XML/1998/namespace"/>
    <ds:schemaRef ds:uri="0c2661d9-4ea3-4b7c-b8db-5cd2bdd9a672"/>
    <ds:schemaRef ds:uri="http://purl.org/dc/elements/1.1/"/>
    <ds:schemaRef ds:uri="http://schemas.microsoft.com/office/2006/documentManagement/types"/>
    <ds:schemaRef ds:uri="http://schemas.microsoft.com/office/2006/metadata/properties"/>
    <ds:schemaRef ds:uri="a2d9579a-0c96-423c-8343-6bf3beb9bb2b"/>
    <ds:schemaRef ds:uri="http://schemas.microsoft.com/office/infopath/2007/PartnerControls"/>
    <ds:schemaRef ds:uri="http://purl.org/dc/dcmitype/"/>
    <ds:schemaRef ds:uri="31d91b8f-8e24-49fe-82c8-8a2990ded61d"/>
    <ds:schemaRef ds:uri="f5c3e350-6e63-47ec-94ce-914da4418186"/>
  </ds:schemaRefs>
</ds:datastoreItem>
</file>

<file path=docMetadata/LabelInfo.xml><?xml version="1.0" encoding="utf-8"?>
<clbl:labelList xmlns:clbl="http://schemas.microsoft.com/office/2020/mipLabelMetadata">
  <clbl:label id="{77274858-3b1d-4431-8679-d878f40e28fd}" enabled="1" method="Privileged" siteId="{bda528f7-fca9-432f-bc98-bd7e90d40906}" removed="0"/>
</clbl:labelList>
</file>

<file path=docProps/app.xml><?xml version="1.0" encoding="utf-8"?>
<Properties xmlns="http://schemas.openxmlformats.org/officeDocument/2006/extended-properties" xmlns:vt="http://schemas.openxmlformats.org/officeDocument/2006/docPropsVTypes">
  <TotalTime>10588</TotalTime>
  <Words>4887</Words>
  <Application>Microsoft Office PowerPoint</Application>
  <PresentationFormat>Widescreen</PresentationFormat>
  <Paragraphs>593</Paragraphs>
  <Slides>48</Slides>
  <Notes>48</Notes>
  <HiddenSlides>0</HiddenSlides>
  <MMClips>0</MMClips>
  <ScaleCrop>false</ScaleCrop>
  <HeadingPairs>
    <vt:vector size="4" baseType="variant">
      <vt:variant>
        <vt:lpstr>Theme</vt:lpstr>
      </vt:variant>
      <vt:variant>
        <vt:i4>5</vt:i4>
      </vt:variant>
      <vt:variant>
        <vt:lpstr>Slide Titles</vt:lpstr>
      </vt:variant>
      <vt:variant>
        <vt:i4>48</vt:i4>
      </vt:variant>
    </vt:vector>
  </HeadingPairs>
  <TitlesOfParts>
    <vt:vector size="53" baseType="lpstr">
      <vt:lpstr>Office Theme</vt:lpstr>
      <vt:lpstr>Cover Master</vt:lpstr>
      <vt:lpstr>Content Master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are testing</vt:lpstr>
      <vt:lpstr>PowerPoint Presentation</vt:lpstr>
      <vt:lpstr>PowerPoint Presentation</vt:lpstr>
      <vt:lpstr>Assuring Quality</vt:lpstr>
      <vt:lpstr>AIF and EIF Front Loaded Moderation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Markey, Lucy (SACE)</dc:creator>
  <cp:lastModifiedBy>Mekawy, Hassan (SACE)</cp:lastModifiedBy>
  <cp:revision>442</cp:revision>
  <cp:lastPrinted>2024-04-30T07:43:24Z</cp:lastPrinted>
  <dcterms:created xsi:type="dcterms:W3CDTF">2022-11-29T00:23:56Z</dcterms:created>
  <dcterms:modified xsi:type="dcterms:W3CDTF">2024-07-15T03:40:29Z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274858-3b1d-4431-8679-d878f40e28fd_Enabled">
    <vt:lpwstr>true</vt:lpwstr>
  </property>
  <property fmtid="{D5CDD505-2E9C-101B-9397-08002B2CF9AE}" pid="3" name="MSIP_Label_77274858-3b1d-4431-8679-d878f40e28fd_SetDate">
    <vt:lpwstr>2022-11-29T00:24:30Z</vt:lpwstr>
  </property>
  <property fmtid="{D5CDD505-2E9C-101B-9397-08002B2CF9AE}" pid="4" name="MSIP_Label_77274858-3b1d-4431-8679-d878f40e28fd_Method">
    <vt:lpwstr>Privileged</vt:lpwstr>
  </property>
  <property fmtid="{D5CDD505-2E9C-101B-9397-08002B2CF9AE}" pid="5" name="MSIP_Label_77274858-3b1d-4431-8679-d878f40e28fd_Name">
    <vt:lpwstr>-Official</vt:lpwstr>
  </property>
  <property fmtid="{D5CDD505-2E9C-101B-9397-08002B2CF9AE}" pid="6" name="MSIP_Label_77274858-3b1d-4431-8679-d878f40e28fd_SiteId">
    <vt:lpwstr>bda528f7-fca9-432f-bc98-bd7e90d40906</vt:lpwstr>
  </property>
  <property fmtid="{D5CDD505-2E9C-101B-9397-08002B2CF9AE}" pid="7" name="MSIP_Label_77274858-3b1d-4431-8679-d878f40e28fd_ActionId">
    <vt:lpwstr>178833df-c30f-482f-8485-de89a1099a88</vt:lpwstr>
  </property>
  <property fmtid="{D5CDD505-2E9C-101B-9397-08002B2CF9AE}" pid="8" name="MSIP_Label_77274858-3b1d-4431-8679-d878f40e28fd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y fmtid="{D5CDD505-2E9C-101B-9397-08002B2CF9AE}" pid="11" name="ContentTypeId">
    <vt:lpwstr>0x010100E035B1CD1592C84789A124764F240D36</vt:lpwstr>
  </property>
  <property fmtid="{D5CDD505-2E9C-101B-9397-08002B2CF9AE}" pid="12" name="MediaServiceImageTags">
    <vt:lpwstr/>
  </property>
</Properties>
</file>