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5032" autoAdjust="0"/>
  </p:normalViewPr>
  <p:slideViewPr>
    <p:cSldViewPr snapToGrid="0">
      <p:cViewPr varScale="1">
        <p:scale>
          <a:sx n="57" d="100"/>
          <a:sy n="57" d="100"/>
        </p:scale>
        <p:origin x="78" y="1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es, Andrew (SACE)" userId="b4652b01-4e70-4d48-901c-7cd15171f5a8" providerId="ADAL" clId="{50A420F2-D683-43E9-B4F6-2F753AD72E0D}"/>
    <pc:docChg chg="undo custSel modSld">
      <pc:chgData name="Mayes, Andrew (SACE)" userId="b4652b01-4e70-4d48-901c-7cd15171f5a8" providerId="ADAL" clId="{50A420F2-D683-43E9-B4F6-2F753AD72E0D}" dt="2025-09-10T02:52:19.695" v="167" actId="179"/>
      <pc:docMkLst>
        <pc:docMk/>
      </pc:docMkLst>
      <pc:sldChg chg="modSp mod">
        <pc:chgData name="Mayes, Andrew (SACE)" userId="b4652b01-4e70-4d48-901c-7cd15171f5a8" providerId="ADAL" clId="{50A420F2-D683-43E9-B4F6-2F753AD72E0D}" dt="2025-09-10T02:50:31.748" v="141" actId="20577"/>
        <pc:sldMkLst>
          <pc:docMk/>
          <pc:sldMk cId="937426998" sldId="256"/>
        </pc:sldMkLst>
        <pc:spChg chg="mod">
          <ac:chgData name="Mayes, Andrew (SACE)" userId="b4652b01-4e70-4d48-901c-7cd15171f5a8" providerId="ADAL" clId="{50A420F2-D683-43E9-B4F6-2F753AD72E0D}" dt="2025-09-10T02:49:14.487" v="77" actId="114"/>
          <ac:spMkLst>
            <pc:docMk/>
            <pc:sldMk cId="937426998" sldId="256"/>
            <ac:spMk id="4" creationId="{BA6DE2CD-5458-C6C0-9519-9ACD1D11E7F2}"/>
          </ac:spMkLst>
        </pc:spChg>
        <pc:spChg chg="mod">
          <ac:chgData name="Mayes, Andrew (SACE)" userId="b4652b01-4e70-4d48-901c-7cd15171f5a8" providerId="ADAL" clId="{50A420F2-D683-43E9-B4F6-2F753AD72E0D}" dt="2025-09-10T02:50:31.748" v="141" actId="20577"/>
          <ac:spMkLst>
            <pc:docMk/>
            <pc:sldMk cId="937426998" sldId="256"/>
            <ac:spMk id="5" creationId="{044F0E03-D4EF-822E-4E97-EC33327875B4}"/>
          </ac:spMkLst>
        </pc:spChg>
      </pc:sldChg>
      <pc:sldChg chg="modSp mod">
        <pc:chgData name="Mayes, Andrew (SACE)" userId="b4652b01-4e70-4d48-901c-7cd15171f5a8" providerId="ADAL" clId="{50A420F2-D683-43E9-B4F6-2F753AD72E0D}" dt="2025-09-10T02:51:54.289" v="166" actId="179"/>
        <pc:sldMkLst>
          <pc:docMk/>
          <pc:sldMk cId="2143762719" sldId="257"/>
        </pc:sldMkLst>
        <pc:spChg chg="mod">
          <ac:chgData name="Mayes, Andrew (SACE)" userId="b4652b01-4e70-4d48-901c-7cd15171f5a8" providerId="ADAL" clId="{50A420F2-D683-43E9-B4F6-2F753AD72E0D}" dt="2025-09-10T02:50:41.478" v="142" actId="207"/>
          <ac:spMkLst>
            <pc:docMk/>
            <pc:sldMk cId="2143762719" sldId="257"/>
            <ac:spMk id="4" creationId="{0FD5DB12-1710-2FFE-70C4-65F15CF021FA}"/>
          </ac:spMkLst>
        </pc:spChg>
        <pc:spChg chg="mod">
          <ac:chgData name="Mayes, Andrew (SACE)" userId="b4652b01-4e70-4d48-901c-7cd15171f5a8" providerId="ADAL" clId="{50A420F2-D683-43E9-B4F6-2F753AD72E0D}" dt="2025-09-10T02:51:54.289" v="166" actId="179"/>
          <ac:spMkLst>
            <pc:docMk/>
            <pc:sldMk cId="2143762719" sldId="257"/>
            <ac:spMk id="5" creationId="{99E8FB5E-506E-4D94-1748-C25A5F3E9AD6}"/>
          </ac:spMkLst>
        </pc:spChg>
        <pc:spChg chg="mod">
          <ac:chgData name="Mayes, Andrew (SACE)" userId="b4652b01-4e70-4d48-901c-7cd15171f5a8" providerId="ADAL" clId="{50A420F2-D683-43E9-B4F6-2F753AD72E0D}" dt="2025-09-10T02:50:24.865" v="128"/>
          <ac:spMkLst>
            <pc:docMk/>
            <pc:sldMk cId="2143762719" sldId="257"/>
            <ac:spMk id="6" creationId="{7AD3E23A-4BAA-7DF3-95E7-D032B593420F}"/>
          </ac:spMkLst>
        </pc:spChg>
      </pc:sldChg>
      <pc:sldChg chg="modSp mod">
        <pc:chgData name="Mayes, Andrew (SACE)" userId="b4652b01-4e70-4d48-901c-7cd15171f5a8" providerId="ADAL" clId="{50A420F2-D683-43E9-B4F6-2F753AD72E0D}" dt="2025-09-10T02:52:19.695" v="167" actId="179"/>
        <pc:sldMkLst>
          <pc:docMk/>
          <pc:sldMk cId="3561742275" sldId="258"/>
        </pc:sldMkLst>
        <pc:spChg chg="mod">
          <ac:chgData name="Mayes, Andrew (SACE)" userId="b4652b01-4e70-4d48-901c-7cd15171f5a8" providerId="ADAL" clId="{50A420F2-D683-43E9-B4F6-2F753AD72E0D}" dt="2025-09-10T02:50:45.065" v="143" actId="207"/>
          <ac:spMkLst>
            <pc:docMk/>
            <pc:sldMk cId="3561742275" sldId="258"/>
            <ac:spMk id="4" creationId="{0FD5DB12-1710-2FFE-70C4-65F15CF021FA}"/>
          </ac:spMkLst>
        </pc:spChg>
        <pc:spChg chg="mod">
          <ac:chgData name="Mayes, Andrew (SACE)" userId="b4652b01-4e70-4d48-901c-7cd15171f5a8" providerId="ADAL" clId="{50A420F2-D683-43E9-B4F6-2F753AD72E0D}" dt="2025-09-10T02:52:19.695" v="167" actId="179"/>
          <ac:spMkLst>
            <pc:docMk/>
            <pc:sldMk cId="3561742275" sldId="258"/>
            <ac:spMk id="5" creationId="{99E8FB5E-506E-4D94-1748-C25A5F3E9AD6}"/>
          </ac:spMkLst>
        </pc:spChg>
        <pc:spChg chg="mod">
          <ac:chgData name="Mayes, Andrew (SACE)" userId="b4652b01-4e70-4d48-901c-7cd15171f5a8" providerId="ADAL" clId="{50A420F2-D683-43E9-B4F6-2F753AD72E0D}" dt="2025-09-10T02:50:22.342" v="127"/>
          <ac:spMkLst>
            <pc:docMk/>
            <pc:sldMk cId="3561742275" sldId="258"/>
            <ac:spMk id="6" creationId="{7AD3E23A-4BAA-7DF3-95E7-D032B593420F}"/>
          </ac:spMkLst>
        </pc:spChg>
      </pc:sldChg>
      <pc:sldChg chg="modSp mod">
        <pc:chgData name="Mayes, Andrew (SACE)" userId="b4652b01-4e70-4d48-901c-7cd15171f5a8" providerId="ADAL" clId="{50A420F2-D683-43E9-B4F6-2F753AD72E0D}" dt="2025-09-10T02:51:11.318" v="152" actId="20577"/>
        <pc:sldMkLst>
          <pc:docMk/>
          <pc:sldMk cId="3600465376" sldId="259"/>
        </pc:sldMkLst>
        <pc:spChg chg="mod">
          <ac:chgData name="Mayes, Andrew (SACE)" userId="b4652b01-4e70-4d48-901c-7cd15171f5a8" providerId="ADAL" clId="{50A420F2-D683-43E9-B4F6-2F753AD72E0D}" dt="2025-09-10T02:50:47.941" v="144" actId="207"/>
          <ac:spMkLst>
            <pc:docMk/>
            <pc:sldMk cId="3600465376" sldId="259"/>
            <ac:spMk id="4" creationId="{0FD5DB12-1710-2FFE-70C4-65F15CF021FA}"/>
          </ac:spMkLst>
        </pc:spChg>
        <pc:spChg chg="mod">
          <ac:chgData name="Mayes, Andrew (SACE)" userId="b4652b01-4e70-4d48-901c-7cd15171f5a8" providerId="ADAL" clId="{50A420F2-D683-43E9-B4F6-2F753AD72E0D}" dt="2025-09-10T02:51:11.318" v="152" actId="20577"/>
          <ac:spMkLst>
            <pc:docMk/>
            <pc:sldMk cId="3600465376" sldId="259"/>
            <ac:spMk id="5" creationId="{99E8FB5E-506E-4D94-1748-C25A5F3E9AD6}"/>
          </ac:spMkLst>
        </pc:spChg>
        <pc:spChg chg="mod">
          <ac:chgData name="Mayes, Andrew (SACE)" userId="b4652b01-4e70-4d48-901c-7cd15171f5a8" providerId="ADAL" clId="{50A420F2-D683-43E9-B4F6-2F753AD72E0D}" dt="2025-09-10T02:50:14.653" v="124" actId="207"/>
          <ac:spMkLst>
            <pc:docMk/>
            <pc:sldMk cId="3600465376" sldId="259"/>
            <ac:spMk id="6" creationId="{7AD3E23A-4BAA-7DF3-95E7-D032B593420F}"/>
          </ac:spMkLst>
        </pc:spChg>
      </pc:sldChg>
      <pc:sldChg chg="modSp mod">
        <pc:chgData name="Mayes, Andrew (SACE)" userId="b4652b01-4e70-4d48-901c-7cd15171f5a8" providerId="ADAL" clId="{50A420F2-D683-43E9-B4F6-2F753AD72E0D}" dt="2025-09-10T02:51:02.454" v="150" actId="20577"/>
        <pc:sldMkLst>
          <pc:docMk/>
          <pc:sldMk cId="1543209835" sldId="260"/>
        </pc:sldMkLst>
        <pc:spChg chg="mod">
          <ac:chgData name="Mayes, Andrew (SACE)" userId="b4652b01-4e70-4d48-901c-7cd15171f5a8" providerId="ADAL" clId="{50A420F2-D683-43E9-B4F6-2F753AD72E0D}" dt="2025-09-10T02:50:50.915" v="145" actId="207"/>
          <ac:spMkLst>
            <pc:docMk/>
            <pc:sldMk cId="1543209835" sldId="260"/>
            <ac:spMk id="4" creationId="{0FD5DB12-1710-2FFE-70C4-65F15CF021FA}"/>
          </ac:spMkLst>
        </pc:spChg>
        <pc:spChg chg="mod">
          <ac:chgData name="Mayes, Andrew (SACE)" userId="b4652b01-4e70-4d48-901c-7cd15171f5a8" providerId="ADAL" clId="{50A420F2-D683-43E9-B4F6-2F753AD72E0D}" dt="2025-09-10T02:51:02.454" v="150" actId="20577"/>
          <ac:spMkLst>
            <pc:docMk/>
            <pc:sldMk cId="1543209835" sldId="260"/>
            <ac:spMk id="5" creationId="{99E8FB5E-506E-4D94-1748-C25A5F3E9AD6}"/>
          </ac:spMkLst>
        </pc:spChg>
        <pc:spChg chg="mod">
          <ac:chgData name="Mayes, Andrew (SACE)" userId="b4652b01-4e70-4d48-901c-7cd15171f5a8" providerId="ADAL" clId="{50A420F2-D683-43E9-B4F6-2F753AD72E0D}" dt="2025-09-10T02:50:10.361" v="122" actId="207"/>
          <ac:spMkLst>
            <pc:docMk/>
            <pc:sldMk cId="1543209835" sldId="260"/>
            <ac:spMk id="6" creationId="{7AD3E23A-4BAA-7DF3-95E7-D032B593420F}"/>
          </ac:spMkLst>
        </pc:spChg>
      </pc:sldChg>
    </pc:docChg>
  </pc:docChgLst>
  <pc:docChgLst>
    <pc:chgData name="Mayes, Andrew (SACE)" userId="b4652b01-4e70-4d48-901c-7cd15171f5a8" providerId="ADAL" clId="{7E014B58-8952-49B0-BD94-11B6425D2D7C}"/>
    <pc:docChg chg="modSld">
      <pc:chgData name="Mayes, Andrew (SACE)" userId="b4652b01-4e70-4d48-901c-7cd15171f5a8" providerId="ADAL" clId="{7E014B58-8952-49B0-BD94-11B6425D2D7C}" dt="2025-12-01T02:14:33.042" v="0" actId="113"/>
      <pc:docMkLst>
        <pc:docMk/>
      </pc:docMkLst>
      <pc:sldChg chg="modSp mod">
        <pc:chgData name="Mayes, Andrew (SACE)" userId="b4652b01-4e70-4d48-901c-7cd15171f5a8" providerId="ADAL" clId="{7E014B58-8952-49B0-BD94-11B6425D2D7C}" dt="2025-12-01T02:14:33.042" v="0" actId="113"/>
        <pc:sldMkLst>
          <pc:docMk/>
          <pc:sldMk cId="937426998" sldId="256"/>
        </pc:sldMkLst>
        <pc:spChg chg="mod">
          <ac:chgData name="Mayes, Andrew (SACE)" userId="b4652b01-4e70-4d48-901c-7cd15171f5a8" providerId="ADAL" clId="{7E014B58-8952-49B0-BD94-11B6425D2D7C}" dt="2025-12-01T02:14:33.042" v="0" actId="113"/>
          <ac:spMkLst>
            <pc:docMk/>
            <pc:sldMk cId="937426998" sldId="256"/>
            <ac:spMk id="5" creationId="{044F0E03-D4EF-822E-4E97-EC33327875B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552B1-2F5F-52E0-5191-4650E9B2B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4A2620-BC55-58A9-398D-4EA38EE58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3F0E5-FEFA-6631-480F-456F4120B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850A1-885B-4AAE-A4B0-BFDE961493DB}" type="datetimeFigureOut">
              <a:rPr lang="en-AU" smtClean="0"/>
              <a:t>1/12/2025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9FBAA-E256-B3EB-49AA-59EBE4D7A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07048-B2A5-4FC2-DFD3-B2F5E188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CEB2-1D80-4508-B3F0-5685712327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3624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42A7C-8A36-8675-9FFA-748ECC7E1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6E290-A18F-FCCE-B8D5-0CA6694A9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02D80-2244-46DC-E4BF-681A7816B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850A1-885B-4AAE-A4B0-BFDE961493DB}" type="datetimeFigureOut">
              <a:rPr lang="en-AU" smtClean="0"/>
              <a:t>1/12/2025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0EB03-BCE2-91CF-421E-87C8BD016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51BB1-A744-349F-B7F7-51036880F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CEB2-1D80-4508-B3F0-5685712327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3019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9336-ACBF-35E7-2114-7D1939458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D03F3-3C9D-8C36-96E7-7B4917BA5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E983A-9CAD-928B-2CD7-0636A9917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850A1-885B-4AAE-A4B0-BFDE961493DB}" type="datetimeFigureOut">
              <a:rPr lang="en-AU" smtClean="0"/>
              <a:t>1/12/2025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A47CC-03BD-EB1C-5CB2-D60625F4E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ED960-5484-15C4-76CA-B8736B4D7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CEB2-1D80-4508-B3F0-5685712327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371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901CC-5BE4-8694-E1BF-9B2AEFF93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5CCF1-5328-358C-A7A9-1D6DEED8C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D1393D-F79C-5905-5302-C8DA2C7CE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18695-60AD-F24D-7AC0-A512E9FA1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850A1-885B-4AAE-A4B0-BFDE961493DB}" type="datetimeFigureOut">
              <a:rPr lang="en-AU" smtClean="0"/>
              <a:t>1/12/2025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3C2258-6362-36DB-BEAA-1F04729E7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985B2-9C75-D10A-D553-D5E8F0299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CEB2-1D80-4508-B3F0-5685712327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5733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83785-A380-050C-EFE2-76E91681C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AC706-AEE1-E485-318B-741A8E8A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D1374-8626-3B0C-A868-8D4E0EB47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0A595A-AADA-887B-5BC8-52A6D25978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073763-87C2-497B-EEFF-4965D90F60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59A24-56D6-B894-E001-F878B6A67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850A1-885B-4AAE-A4B0-BFDE961493DB}" type="datetimeFigureOut">
              <a:rPr lang="en-AU" smtClean="0"/>
              <a:t>1/12/2025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951A7-4451-9FE4-73D5-F5AEF7957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303541-8ADC-5713-9CB7-BAC0AAF8F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CEB2-1D80-4508-B3F0-5685712327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8810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C0B9C-8A1E-E04E-173A-F917588F8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CB0A19-C740-4CAB-F12D-06AD1C849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850A1-885B-4AAE-A4B0-BFDE961493DB}" type="datetimeFigureOut">
              <a:rPr lang="en-AU" smtClean="0"/>
              <a:t>1/12/2025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2C5485-C523-7976-3D43-EC29ABBB1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CA1307-FA6B-9110-4535-C60A0AF23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CEB2-1D80-4508-B3F0-5685712327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664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97695F-65F1-EF04-21AA-1F8D34154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850A1-885B-4AAE-A4B0-BFDE961493DB}" type="datetimeFigureOut">
              <a:rPr lang="en-AU" smtClean="0"/>
              <a:t>1/12/2025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FCD9DA-BF46-3B8B-59E5-C178586D8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C2ACD-2BE8-E0C7-07AD-9747D61A5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CEB2-1D80-4508-B3F0-5685712327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1418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F81A-205A-A159-FB31-DC8FA58CD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5B201-BE85-B2CF-CC11-699A0BFC1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8A572-108A-7572-34E9-5C4F26FA3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41EBC-CA1A-6417-0311-008F394A6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850A1-885B-4AAE-A4B0-BFDE961493DB}" type="datetimeFigureOut">
              <a:rPr lang="en-AU" smtClean="0"/>
              <a:t>1/12/2025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2E072-3947-0FA2-4CC8-DDFF095C3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AAB2C-8E90-0379-E316-E4F0B89AD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CEB2-1D80-4508-B3F0-5685712327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1378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F95CD-3481-82E0-009D-190F92F60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389916-AB6C-51B2-0B86-859D534CA7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C03BF-6D41-304F-C064-CA46D7C5E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DC382-9CE9-D198-AA93-2C3858D7B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850A1-885B-4AAE-A4B0-BFDE961493DB}" type="datetimeFigureOut">
              <a:rPr lang="en-AU" smtClean="0"/>
              <a:t>1/12/2025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D5EEEF-CC5C-102D-D8C4-0E491FAB6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8A54C-1CDE-4BC2-CD93-98A8BE07D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CEB2-1D80-4508-B3F0-5685712327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120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16BE0-B2DD-1870-5DFD-A224C05A8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517357-80F3-E672-2BDE-28EE38F87C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BF99E-1CD3-3BF9-5D04-16FDDF16A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850A1-885B-4AAE-A4B0-BFDE961493DB}" type="datetimeFigureOut">
              <a:rPr lang="en-AU" smtClean="0"/>
              <a:t>1/12/2025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AEF5B-27E6-6F2E-AA4E-07D8F5A53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45D8D-8237-7F19-E393-636859781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CEB2-1D80-4508-B3F0-5685712327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3428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25A470-197A-80CF-ABF7-F327B5AD98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DBABAB-2C48-9D53-DABC-9B6999C514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F8390-C579-A979-BCE5-9E5C068AD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850A1-885B-4AAE-A4B0-BFDE961493DB}" type="datetimeFigureOut">
              <a:rPr lang="en-AU" smtClean="0"/>
              <a:t>1/12/2025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30337-1AE5-ACDF-0A50-B7DCF1339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1AAEA-4E28-DF17-CCAC-7398C3713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CEB2-1D80-4508-B3F0-5685712327C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422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FDA03A-F142-9B23-103D-90F8AC5A9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7BCAC-9C32-C844-30D5-8526B7757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BD4A7-2FBF-A044-C015-54BB9C9BDB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8850A1-885B-4AAE-A4B0-BFDE961493DB}" type="datetimeFigureOut">
              <a:rPr lang="en-AU" smtClean="0"/>
              <a:t>1/12/2025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9B7A0-D9A1-9D0F-8C08-E1B07A414C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DA034-D9EE-1140-5745-A9CC70657E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B3CEB2-1D80-4508-B3F0-5685712327CD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36AE42-722D-9902-2226-9840F184D9B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52275" y="63500"/>
            <a:ext cx="730250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200">
                <a:solidFill>
                  <a:srgbClr val="A8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96493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6DE2CD-5458-C6C0-9519-9ACD1D11E7F2}"/>
              </a:ext>
            </a:extLst>
          </p:cNvPr>
          <p:cNvSpPr txBox="1"/>
          <p:nvPr/>
        </p:nvSpPr>
        <p:spPr>
          <a:xfrm>
            <a:off x="990599" y="237156"/>
            <a:ext cx="1037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FF0000"/>
                </a:solidFill>
              </a:rPr>
              <a:t>Student Name: DTE course; Specialisation; Product description.</a:t>
            </a:r>
            <a:r>
              <a:rPr lang="en-AU" dirty="0"/>
              <a:t>	                  Design brief statement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4F0E03-D4EF-822E-4E97-EC33327875B4}"/>
              </a:ext>
            </a:extLst>
          </p:cNvPr>
          <p:cNvSpPr txBox="1"/>
          <p:nvPr/>
        </p:nvSpPr>
        <p:spPr>
          <a:xfrm>
            <a:off x="990599" y="715736"/>
            <a:ext cx="10372726" cy="33547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3200" b="1" dirty="0"/>
              <a:t>Design brief </a:t>
            </a:r>
            <a:r>
              <a:rPr lang="en-AU" sz="3200" dirty="0"/>
              <a:t>(50 words max)</a:t>
            </a:r>
          </a:p>
          <a:p>
            <a:endParaRPr lang="en-AU" dirty="0"/>
          </a:p>
          <a:p>
            <a:r>
              <a:rPr lang="en-AU" i="1" dirty="0">
                <a:solidFill>
                  <a:srgbClr val="FF0000"/>
                </a:solidFill>
              </a:rPr>
              <a:t>Insert design brief here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37426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D5DB12-1710-2FFE-70C4-65F15CF021FA}"/>
              </a:ext>
            </a:extLst>
          </p:cNvPr>
          <p:cNvSpPr/>
          <p:nvPr/>
        </p:nvSpPr>
        <p:spPr>
          <a:xfrm>
            <a:off x="990600" y="606489"/>
            <a:ext cx="10248900" cy="53942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841875" algn="l"/>
              </a:tabLst>
            </a:pPr>
            <a:r>
              <a:rPr lang="en-AU" dirty="0">
                <a:solidFill>
                  <a:srgbClr val="FF0000"/>
                </a:solidFill>
              </a:rPr>
              <a:t>Insert image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E8FB5E-506E-4D94-1748-C25A5F3E9AD6}"/>
              </a:ext>
            </a:extLst>
          </p:cNvPr>
          <p:cNvSpPr txBox="1"/>
          <p:nvPr/>
        </p:nvSpPr>
        <p:spPr>
          <a:xfrm>
            <a:off x="990599" y="237156"/>
            <a:ext cx="1037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11238"/>
            <a:r>
              <a:rPr lang="en-AU" i="1" dirty="0">
                <a:solidFill>
                  <a:srgbClr val="FF0000"/>
                </a:solidFill>
              </a:rPr>
              <a:t>Student Name: DTE course; Specialisation; Product description. </a:t>
            </a:r>
            <a:r>
              <a:rPr lang="en-AU" dirty="0"/>
              <a:t>	 Image 1: Design development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D3E23A-4BAA-7DF3-95E7-D032B593420F}"/>
              </a:ext>
            </a:extLst>
          </p:cNvPr>
          <p:cNvSpPr txBox="1"/>
          <p:nvPr/>
        </p:nvSpPr>
        <p:spPr>
          <a:xfrm>
            <a:off x="990599" y="6066846"/>
            <a:ext cx="1024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FF0000"/>
                </a:solidFill>
              </a:rPr>
              <a:t>Insert caption here</a:t>
            </a:r>
          </a:p>
        </p:txBody>
      </p:sp>
    </p:spTree>
    <p:extLst>
      <p:ext uri="{BB962C8B-B14F-4D97-AF65-F5344CB8AC3E}">
        <p14:creationId xmlns:p14="http://schemas.microsoft.com/office/powerpoint/2010/main" val="2143762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D5DB12-1710-2FFE-70C4-65F15CF021FA}"/>
              </a:ext>
            </a:extLst>
          </p:cNvPr>
          <p:cNvSpPr/>
          <p:nvPr/>
        </p:nvSpPr>
        <p:spPr>
          <a:xfrm>
            <a:off x="990600" y="606489"/>
            <a:ext cx="10248900" cy="53942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841875" algn="l"/>
              </a:tabLst>
            </a:pPr>
            <a:r>
              <a:rPr lang="en-AU" dirty="0">
                <a:solidFill>
                  <a:srgbClr val="FF0000"/>
                </a:solidFill>
              </a:rPr>
              <a:t>Insert image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E8FB5E-506E-4D94-1748-C25A5F3E9AD6}"/>
              </a:ext>
            </a:extLst>
          </p:cNvPr>
          <p:cNvSpPr txBox="1"/>
          <p:nvPr/>
        </p:nvSpPr>
        <p:spPr>
          <a:xfrm>
            <a:off x="990599" y="237156"/>
            <a:ext cx="1037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85825"/>
            <a:r>
              <a:rPr lang="en-AU" i="1" dirty="0">
                <a:solidFill>
                  <a:srgbClr val="FF0000"/>
                </a:solidFill>
              </a:rPr>
              <a:t>Student Name: DTE course; Specialisation; Product description.	</a:t>
            </a:r>
            <a:r>
              <a:rPr lang="en-AU" dirty="0"/>
              <a:t>Image 2: Design development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D3E23A-4BAA-7DF3-95E7-D032B593420F}"/>
              </a:ext>
            </a:extLst>
          </p:cNvPr>
          <p:cNvSpPr txBox="1"/>
          <p:nvPr/>
        </p:nvSpPr>
        <p:spPr>
          <a:xfrm>
            <a:off x="990599" y="6066846"/>
            <a:ext cx="1024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FF0000"/>
                </a:solidFill>
              </a:rPr>
              <a:t>Insert caption here</a:t>
            </a:r>
          </a:p>
        </p:txBody>
      </p:sp>
    </p:spTree>
    <p:extLst>
      <p:ext uri="{BB962C8B-B14F-4D97-AF65-F5344CB8AC3E}">
        <p14:creationId xmlns:p14="http://schemas.microsoft.com/office/powerpoint/2010/main" val="3561742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D5DB12-1710-2FFE-70C4-65F15CF021FA}"/>
              </a:ext>
            </a:extLst>
          </p:cNvPr>
          <p:cNvSpPr/>
          <p:nvPr/>
        </p:nvSpPr>
        <p:spPr>
          <a:xfrm>
            <a:off x="990600" y="606489"/>
            <a:ext cx="10248900" cy="53942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841875" algn="l"/>
              </a:tabLst>
            </a:pPr>
            <a:r>
              <a:rPr lang="en-AU" dirty="0">
                <a:solidFill>
                  <a:srgbClr val="FF0000"/>
                </a:solidFill>
              </a:rPr>
              <a:t>Insert image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E8FB5E-506E-4D94-1748-C25A5F3E9AD6}"/>
              </a:ext>
            </a:extLst>
          </p:cNvPr>
          <p:cNvSpPr txBox="1"/>
          <p:nvPr/>
        </p:nvSpPr>
        <p:spPr>
          <a:xfrm>
            <a:off x="990599" y="237156"/>
            <a:ext cx="1037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FF0000"/>
                </a:solidFill>
              </a:rPr>
              <a:t>Student Name: DTE course; Specialisation; Product description. </a:t>
            </a:r>
            <a:r>
              <a:rPr lang="en-AU" dirty="0"/>
              <a:t>	 	Image 3: Product/outcome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D3E23A-4BAA-7DF3-95E7-D032B593420F}"/>
              </a:ext>
            </a:extLst>
          </p:cNvPr>
          <p:cNvSpPr txBox="1"/>
          <p:nvPr/>
        </p:nvSpPr>
        <p:spPr>
          <a:xfrm>
            <a:off x="990599" y="6066846"/>
            <a:ext cx="1024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FF0000"/>
                </a:solidFill>
              </a:rPr>
              <a:t>Insert caption here</a:t>
            </a:r>
          </a:p>
        </p:txBody>
      </p:sp>
    </p:spTree>
    <p:extLst>
      <p:ext uri="{BB962C8B-B14F-4D97-AF65-F5344CB8AC3E}">
        <p14:creationId xmlns:p14="http://schemas.microsoft.com/office/powerpoint/2010/main" val="3600465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D5DB12-1710-2FFE-70C4-65F15CF021FA}"/>
              </a:ext>
            </a:extLst>
          </p:cNvPr>
          <p:cNvSpPr/>
          <p:nvPr/>
        </p:nvSpPr>
        <p:spPr>
          <a:xfrm>
            <a:off x="990600" y="606489"/>
            <a:ext cx="10248900" cy="53942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4841875" algn="l"/>
              </a:tabLst>
            </a:pPr>
            <a:r>
              <a:rPr lang="en-AU" dirty="0">
                <a:solidFill>
                  <a:srgbClr val="FF0000"/>
                </a:solidFill>
              </a:rPr>
              <a:t>Insert image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E8FB5E-506E-4D94-1748-C25A5F3E9AD6}"/>
              </a:ext>
            </a:extLst>
          </p:cNvPr>
          <p:cNvSpPr txBox="1"/>
          <p:nvPr/>
        </p:nvSpPr>
        <p:spPr>
          <a:xfrm>
            <a:off x="990599" y="237156"/>
            <a:ext cx="1037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FF0000"/>
                </a:solidFill>
              </a:rPr>
              <a:t>Student Name: DTE course; Specialisation; Product description. </a:t>
            </a:r>
            <a:r>
              <a:rPr lang="en-AU" dirty="0"/>
              <a:t>	 	Image 4: Product/outcome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D3E23A-4BAA-7DF3-95E7-D032B593420F}"/>
              </a:ext>
            </a:extLst>
          </p:cNvPr>
          <p:cNvSpPr txBox="1"/>
          <p:nvPr/>
        </p:nvSpPr>
        <p:spPr>
          <a:xfrm>
            <a:off x="990599" y="6066846"/>
            <a:ext cx="1024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FF0000"/>
                </a:solidFill>
              </a:rPr>
              <a:t>Insert caption here</a:t>
            </a:r>
          </a:p>
        </p:txBody>
      </p:sp>
    </p:spTree>
    <p:extLst>
      <p:ext uri="{BB962C8B-B14F-4D97-AF65-F5344CB8AC3E}">
        <p14:creationId xmlns:p14="http://schemas.microsoft.com/office/powerpoint/2010/main" val="1543209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7274858-3b1d-4431-8679-d878f40e28fd}" enabled="1" method="Privileged" siteId="{bda528f7-fca9-432f-bc98-bd7e90d40906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126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Mayes, Andrew (SACE)</dc:creator>
  <cp:lastModifiedBy>Mayes, Andrew (SACE)</cp:lastModifiedBy>
  <cp:revision>1</cp:revision>
  <dcterms:created xsi:type="dcterms:W3CDTF">2025-08-18T04:54:13Z</dcterms:created>
  <dcterms:modified xsi:type="dcterms:W3CDTF">2025-12-01T02:14:42Z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Theme:8</vt:lpwstr>
  </property>
  <property fmtid="{D5CDD505-2E9C-101B-9397-08002B2CF9AE}" pid="3" name="ClassificationContentMarkingHeaderText">
    <vt:lpwstr>OFFICIAL</vt:lpwstr>
  </property>
</Properties>
</file>