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17"/>
  </p:notesMasterIdLst>
  <p:sldIdLst>
    <p:sldId id="384" r:id="rId5"/>
    <p:sldId id="390" r:id="rId6"/>
    <p:sldId id="391" r:id="rId7"/>
    <p:sldId id="385" r:id="rId8"/>
    <p:sldId id="387" r:id="rId9"/>
    <p:sldId id="386" r:id="rId10"/>
    <p:sldId id="389" r:id="rId11"/>
    <p:sldId id="395" r:id="rId12"/>
    <p:sldId id="388" r:id="rId13"/>
    <p:sldId id="392" r:id="rId14"/>
    <p:sldId id="393" r:id="rId15"/>
    <p:sldId id="3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EA4BD2-4700-1B49-0DAF-119FB5B0093D}" name="Thompson, Alison (SACE)" initials="TA(" userId="Thompson, Alison (SAC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78D9F-CF77-40D9-A1E6-90D658202EC4}" v="2" dt="2022-07-04T05:32:09.10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54" autoAdjust="0"/>
  </p:normalViewPr>
  <p:slideViewPr>
    <p:cSldViewPr snapToGrid="0">
      <p:cViewPr varScale="1">
        <p:scale>
          <a:sx n="75" d="100"/>
          <a:sy n="75" d="100"/>
        </p:scale>
        <p:origin x="19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Alison (SACE)" userId="8498a388-54ca-4aa9-acda-8c5bf7652d6d" providerId="ADAL" clId="{B6778D9F-CF77-40D9-A1E6-90D658202EC4}"/>
    <pc:docChg chg="undo custSel addSld modSld sldOrd">
      <pc:chgData name="Thompson, Alison (SACE)" userId="8498a388-54ca-4aa9-acda-8c5bf7652d6d" providerId="ADAL" clId="{B6778D9F-CF77-40D9-A1E6-90D658202EC4}" dt="2022-07-04T05:33:06.240" v="4628" actId="20577"/>
      <pc:docMkLst>
        <pc:docMk/>
      </pc:docMkLst>
      <pc:sldChg chg="addSp delSp modSp mod modNotesTx">
        <pc:chgData name="Thompson, Alison (SACE)" userId="8498a388-54ca-4aa9-acda-8c5bf7652d6d" providerId="ADAL" clId="{B6778D9F-CF77-40D9-A1E6-90D658202EC4}" dt="2022-07-04T05:32:26.780" v="4617" actId="20577"/>
        <pc:sldMkLst>
          <pc:docMk/>
          <pc:sldMk cId="466696946" sldId="384"/>
        </pc:sldMkLst>
        <pc:spChg chg="mod">
          <ac:chgData name="Thompson, Alison (SACE)" userId="8498a388-54ca-4aa9-acda-8c5bf7652d6d" providerId="ADAL" clId="{B6778D9F-CF77-40D9-A1E6-90D658202EC4}" dt="2022-06-20T00:50:26.967" v="2234" actId="207"/>
          <ac:spMkLst>
            <pc:docMk/>
            <pc:sldMk cId="466696946" sldId="384"/>
            <ac:spMk id="3" creationId="{9143C663-7008-4F53-B019-5A6C02750C6D}"/>
          </ac:spMkLst>
        </pc:spChg>
        <pc:spChg chg="add del mod">
          <ac:chgData name="Thompson, Alison (SACE)" userId="8498a388-54ca-4aa9-acda-8c5bf7652d6d" providerId="ADAL" clId="{B6778D9F-CF77-40D9-A1E6-90D658202EC4}" dt="2022-06-19T23:37:04.940" v="435" actId="478"/>
          <ac:spMkLst>
            <pc:docMk/>
            <pc:sldMk cId="466696946" sldId="384"/>
            <ac:spMk id="14" creationId="{EDCBB53A-D236-0206-AFFB-AB12371DB5CE}"/>
          </ac:spMkLst>
        </pc:spChg>
      </pc:sldChg>
      <pc:sldChg chg="delSp modSp mod modNotesTx">
        <pc:chgData name="Thompson, Alison (SACE)" userId="8498a388-54ca-4aa9-acda-8c5bf7652d6d" providerId="ADAL" clId="{B6778D9F-CF77-40D9-A1E6-90D658202EC4}" dt="2022-07-04T05:32:38.835" v="4619" actId="20577"/>
        <pc:sldMkLst>
          <pc:docMk/>
          <pc:sldMk cId="2271555480" sldId="385"/>
        </pc:sldMkLst>
        <pc:spChg chg="mod">
          <ac:chgData name="Thompson, Alison (SACE)" userId="8498a388-54ca-4aa9-acda-8c5bf7652d6d" providerId="ADAL" clId="{B6778D9F-CF77-40D9-A1E6-90D658202EC4}" dt="2022-06-19T23:54:18.040" v="1096" actId="207"/>
          <ac:spMkLst>
            <pc:docMk/>
            <pc:sldMk cId="2271555480" sldId="385"/>
            <ac:spMk id="3" creationId="{9143C663-7008-4F53-B019-5A6C02750C6D}"/>
          </ac:spMkLst>
        </pc:spChg>
        <pc:spChg chg="del">
          <ac:chgData name="Thompson, Alison (SACE)" userId="8498a388-54ca-4aa9-acda-8c5bf7652d6d" providerId="ADAL" clId="{B6778D9F-CF77-40D9-A1E6-90D658202EC4}" dt="2022-06-19T23:53:57.393" v="1094" actId="478"/>
          <ac:spMkLst>
            <pc:docMk/>
            <pc:sldMk cId="2271555480" sldId="385"/>
            <ac:spMk id="6" creationId="{B7E79066-6194-4F3C-8DD7-24926734474C}"/>
          </ac:spMkLst>
        </pc:spChg>
        <pc:spChg chg="mod">
          <ac:chgData name="Thompson, Alison (SACE)" userId="8498a388-54ca-4aa9-acda-8c5bf7652d6d" providerId="ADAL" clId="{B6778D9F-CF77-40D9-A1E6-90D658202EC4}" dt="2022-06-20T00:49:24.401" v="2227" actId="2711"/>
          <ac:spMkLst>
            <pc:docMk/>
            <pc:sldMk cId="2271555480" sldId="385"/>
            <ac:spMk id="7" creationId="{C3C853AE-54E6-4A1A-B00A-675B69978778}"/>
          </ac:spMkLst>
        </pc:spChg>
        <pc:picChg chg="mod">
          <ac:chgData name="Thompson, Alison (SACE)" userId="8498a388-54ca-4aa9-acda-8c5bf7652d6d" providerId="ADAL" clId="{B6778D9F-CF77-40D9-A1E6-90D658202EC4}" dt="2022-06-20T00:50:33.439" v="2235"/>
          <ac:picMkLst>
            <pc:docMk/>
            <pc:sldMk cId="2271555480" sldId="385"/>
            <ac:picMk id="66" creationId="{7E2B0ED2-DD8C-453F-90FD-23B1627EE0FB}"/>
          </ac:picMkLst>
        </pc:picChg>
      </pc:sldChg>
      <pc:sldChg chg="addSp delSp modSp mod setBg modNotesTx">
        <pc:chgData name="Thompson, Alison (SACE)" userId="8498a388-54ca-4aa9-acda-8c5bf7652d6d" providerId="ADAL" clId="{B6778D9F-CF77-40D9-A1E6-90D658202EC4}" dt="2022-07-04T05:32:51.632" v="4623" actId="20577"/>
        <pc:sldMkLst>
          <pc:docMk/>
          <pc:sldMk cId="1337091281" sldId="386"/>
        </pc:sldMkLst>
        <pc:spChg chg="mod">
          <ac:chgData name="Thompson, Alison (SACE)" userId="8498a388-54ca-4aa9-acda-8c5bf7652d6d" providerId="ADAL" clId="{B6778D9F-CF77-40D9-A1E6-90D658202EC4}" dt="2022-06-20T02:12:51.252" v="4485" actId="404"/>
          <ac:spMkLst>
            <pc:docMk/>
            <pc:sldMk cId="1337091281" sldId="386"/>
            <ac:spMk id="3" creationId="{9143C663-7008-4F53-B019-5A6C02750C6D}"/>
          </ac:spMkLst>
        </pc:spChg>
        <pc:spChg chg="add del mod">
          <ac:chgData name="Thompson, Alison (SACE)" userId="8498a388-54ca-4aa9-acda-8c5bf7652d6d" providerId="ADAL" clId="{B6778D9F-CF77-40D9-A1E6-90D658202EC4}" dt="2022-06-20T00:00:06.330" v="1348" actId="26606"/>
          <ac:spMkLst>
            <pc:docMk/>
            <pc:sldMk cId="1337091281" sldId="386"/>
            <ac:spMk id="4" creationId="{68A3077C-15ED-128C-B6CF-B4AB823C4306}"/>
          </ac:spMkLst>
        </pc:spChg>
        <pc:spChg chg="add">
          <ac:chgData name="Thompson, Alison (SACE)" userId="8498a388-54ca-4aa9-acda-8c5bf7652d6d" providerId="ADAL" clId="{B6778D9F-CF77-40D9-A1E6-90D658202EC4}" dt="2022-06-20T00:00:06.330" v="1348" actId="26606"/>
          <ac:spMkLst>
            <pc:docMk/>
            <pc:sldMk cId="1337091281" sldId="386"/>
            <ac:spMk id="11" creationId="{907EF6B7-1338-4443-8C46-6A318D952DFD}"/>
          </ac:spMkLst>
        </pc:spChg>
        <pc:spChg chg="add del">
          <ac:chgData name="Thompson, Alison (SACE)" userId="8498a388-54ca-4aa9-acda-8c5bf7652d6d" providerId="ADAL" clId="{B6778D9F-CF77-40D9-A1E6-90D658202EC4}" dt="2022-06-20T00:00:06.324" v="1347" actId="26606"/>
          <ac:spMkLst>
            <pc:docMk/>
            <pc:sldMk cId="1337091281" sldId="386"/>
            <ac:spMk id="13" creationId="{B50AB553-2A96-4A92-96F2-93548E096954}"/>
          </ac:spMkLst>
        </pc:spChg>
        <pc:spChg chg="add">
          <ac:chgData name="Thompson, Alison (SACE)" userId="8498a388-54ca-4aa9-acda-8c5bf7652d6d" providerId="ADAL" clId="{B6778D9F-CF77-40D9-A1E6-90D658202EC4}" dt="2022-06-20T00:00:06.330" v="1348" actId="26606"/>
          <ac:spMkLst>
            <pc:docMk/>
            <pc:sldMk cId="1337091281" sldId="386"/>
            <ac:spMk id="15" creationId="{081E4A58-353D-44AE-B2FC-2A74E2E400F7}"/>
          </ac:spMkLst>
        </pc:spChg>
        <pc:spChg chg="add">
          <ac:chgData name="Thompson, Alison (SACE)" userId="8498a388-54ca-4aa9-acda-8c5bf7652d6d" providerId="ADAL" clId="{B6778D9F-CF77-40D9-A1E6-90D658202EC4}" dt="2022-06-20T00:00:06.330" v="1348" actId="26606"/>
          <ac:spMkLst>
            <pc:docMk/>
            <pc:sldMk cId="1337091281" sldId="386"/>
            <ac:spMk id="16" creationId="{DAAE4CDD-124C-4DCF-9584-B6033B545DD5}"/>
          </ac:spMkLst>
        </pc:spChg>
        <pc:spChg chg="add mod">
          <ac:chgData name="Thompson, Alison (SACE)" userId="8498a388-54ca-4aa9-acda-8c5bf7652d6d" providerId="ADAL" clId="{B6778D9F-CF77-40D9-A1E6-90D658202EC4}" dt="2022-06-20T00:48:32.164" v="2226" actId="2711"/>
          <ac:spMkLst>
            <pc:docMk/>
            <pc:sldMk cId="1337091281" sldId="386"/>
            <ac:spMk id="17" creationId="{68A3077C-15ED-128C-B6CF-B4AB823C4306}"/>
          </ac:spMkLst>
        </pc:spChg>
        <pc:graphicFrameChg chg="add del">
          <ac:chgData name="Thompson, Alison (SACE)" userId="8498a388-54ca-4aa9-acda-8c5bf7652d6d" providerId="ADAL" clId="{B6778D9F-CF77-40D9-A1E6-90D658202EC4}" dt="2022-06-20T00:00:06.324" v="1347" actId="26606"/>
          <ac:graphicFrameMkLst>
            <pc:docMk/>
            <pc:sldMk cId="1337091281" sldId="386"/>
            <ac:graphicFrameMk id="8" creationId="{A10D2CAB-EC9D-E292-CFCB-14568A08CFFE}"/>
          </ac:graphicFrameMkLst>
        </pc:graphicFrameChg>
        <pc:picChg chg="add del">
          <ac:chgData name="Thompson, Alison (SACE)" userId="8498a388-54ca-4aa9-acda-8c5bf7652d6d" providerId="ADAL" clId="{B6778D9F-CF77-40D9-A1E6-90D658202EC4}" dt="2022-06-20T00:00:06.324" v="1347" actId="26606"/>
          <ac:picMkLst>
            <pc:docMk/>
            <pc:sldMk cId="1337091281" sldId="386"/>
            <ac:picMk id="9" creationId="{59BA02DB-2655-4F25-5654-765A5E17C425}"/>
          </ac:picMkLst>
        </pc:picChg>
      </pc:sldChg>
      <pc:sldChg chg="addSp delSp modSp mod modNotesTx">
        <pc:chgData name="Thompson, Alison (SACE)" userId="8498a388-54ca-4aa9-acda-8c5bf7652d6d" providerId="ADAL" clId="{B6778D9F-CF77-40D9-A1E6-90D658202EC4}" dt="2022-07-04T05:32:49.216" v="4622" actId="20577"/>
        <pc:sldMkLst>
          <pc:docMk/>
          <pc:sldMk cId="431913327" sldId="387"/>
        </pc:sldMkLst>
        <pc:spChg chg="add del mod">
          <ac:chgData name="Thompson, Alison (SACE)" userId="8498a388-54ca-4aa9-acda-8c5bf7652d6d" providerId="ADAL" clId="{B6778D9F-CF77-40D9-A1E6-90D658202EC4}" dt="2022-06-19T23:54:23.785" v="1097" actId="21"/>
          <ac:spMkLst>
            <pc:docMk/>
            <pc:sldMk cId="431913327" sldId="387"/>
            <ac:spMk id="4" creationId="{D9508179-A1B4-3D99-F918-001114550753}"/>
          </ac:spMkLst>
        </pc:spChg>
      </pc:sldChg>
      <pc:sldChg chg="addSp modSp mod modNotesTx">
        <pc:chgData name="Thompson, Alison (SACE)" userId="8498a388-54ca-4aa9-acda-8c5bf7652d6d" providerId="ADAL" clId="{B6778D9F-CF77-40D9-A1E6-90D658202EC4}" dt="2022-07-04T05:33:06.240" v="4628" actId="20577"/>
        <pc:sldMkLst>
          <pc:docMk/>
          <pc:sldMk cId="452905984" sldId="388"/>
        </pc:sldMkLst>
        <pc:spChg chg="mod">
          <ac:chgData name="Thompson, Alison (SACE)" userId="8498a388-54ca-4aa9-acda-8c5bf7652d6d" providerId="ADAL" clId="{B6778D9F-CF77-40D9-A1E6-90D658202EC4}" dt="2022-06-20T00:03:26.934" v="1364" actId="1076"/>
          <ac:spMkLst>
            <pc:docMk/>
            <pc:sldMk cId="452905984" sldId="388"/>
            <ac:spMk id="2" creationId="{8086C6F6-8C10-4EB1-8A0D-5B9DE92178EE}"/>
          </ac:spMkLst>
        </pc:spChg>
        <pc:spChg chg="add mod">
          <ac:chgData name="Thompson, Alison (SACE)" userId="8498a388-54ca-4aa9-acda-8c5bf7652d6d" providerId="ADAL" clId="{B6778D9F-CF77-40D9-A1E6-90D658202EC4}" dt="2022-06-20T03:33:40.886" v="4564" actId="208"/>
          <ac:spMkLst>
            <pc:docMk/>
            <pc:sldMk cId="452905984" sldId="388"/>
            <ac:spMk id="6" creationId="{77445A0A-AA6B-08B1-A39B-4BEBCEF91958}"/>
          </ac:spMkLst>
        </pc:spChg>
        <pc:spChg chg="add mod">
          <ac:chgData name="Thompson, Alison (SACE)" userId="8498a388-54ca-4aa9-acda-8c5bf7652d6d" providerId="ADAL" clId="{B6778D9F-CF77-40D9-A1E6-90D658202EC4}" dt="2022-06-20T03:34:00.670" v="4567" actId="208"/>
          <ac:spMkLst>
            <pc:docMk/>
            <pc:sldMk cId="452905984" sldId="388"/>
            <ac:spMk id="7" creationId="{2654214D-ADE5-C1F3-9CC4-7FAF0015DC99}"/>
          </ac:spMkLst>
        </pc:spChg>
        <pc:picChg chg="mod">
          <ac:chgData name="Thompson, Alison (SACE)" userId="8498a388-54ca-4aa9-acda-8c5bf7652d6d" providerId="ADAL" clId="{B6778D9F-CF77-40D9-A1E6-90D658202EC4}" dt="2022-06-20T00:03:15.019" v="1361" actId="1076"/>
          <ac:picMkLst>
            <pc:docMk/>
            <pc:sldMk cId="452905984" sldId="388"/>
            <ac:picMk id="4" creationId="{56423B37-4B55-4EA1-BB32-ADE21B345787}"/>
          </ac:picMkLst>
        </pc:picChg>
        <pc:picChg chg="add mod">
          <ac:chgData name="Thompson, Alison (SACE)" userId="8498a388-54ca-4aa9-acda-8c5bf7652d6d" providerId="ADAL" clId="{B6778D9F-CF77-40D9-A1E6-90D658202EC4}" dt="2022-06-20T03:33:53.288" v="4566" actId="208"/>
          <ac:picMkLst>
            <pc:docMk/>
            <pc:sldMk cId="452905984" sldId="388"/>
            <ac:picMk id="5" creationId="{A437890F-7A1D-EA4C-CC51-95458E15B12B}"/>
          </ac:picMkLst>
        </pc:picChg>
      </pc:sldChg>
      <pc:sldChg chg="addSp modSp mod addCm modCm modNotesTx">
        <pc:chgData name="Thompson, Alison (SACE)" userId="8498a388-54ca-4aa9-acda-8c5bf7652d6d" providerId="ADAL" clId="{B6778D9F-CF77-40D9-A1E6-90D658202EC4}" dt="2022-07-04T05:33:01.208" v="4626" actId="20577"/>
        <pc:sldMkLst>
          <pc:docMk/>
          <pc:sldMk cId="789416259" sldId="389"/>
        </pc:sldMkLst>
        <pc:spChg chg="mod">
          <ac:chgData name="Thompson, Alison (SACE)" userId="8498a388-54ca-4aa9-acda-8c5bf7652d6d" providerId="ADAL" clId="{B6778D9F-CF77-40D9-A1E6-90D658202EC4}" dt="2022-06-20T00:48:26.883" v="2225" actId="2711"/>
          <ac:spMkLst>
            <pc:docMk/>
            <pc:sldMk cId="789416259" sldId="389"/>
            <ac:spMk id="3" creationId="{CF6D06EF-DEF0-45B0-9A2A-0DED016BA432}"/>
          </ac:spMkLst>
        </pc:spChg>
        <pc:picChg chg="add mod">
          <ac:chgData name="Thompson, Alison (SACE)" userId="8498a388-54ca-4aa9-acda-8c5bf7652d6d" providerId="ADAL" clId="{B6778D9F-CF77-40D9-A1E6-90D658202EC4}" dt="2022-06-20T00:01:40.635" v="1356" actId="1076"/>
          <ac:picMkLst>
            <pc:docMk/>
            <pc:sldMk cId="789416259" sldId="389"/>
            <ac:picMk id="5" creationId="{85B19B46-61DC-6C23-277B-4ECBAA72ADE5}"/>
          </ac:picMkLst>
        </pc:picChg>
        <pc:picChg chg="add mod">
          <ac:chgData name="Thompson, Alison (SACE)" userId="8498a388-54ca-4aa9-acda-8c5bf7652d6d" providerId="ADAL" clId="{B6778D9F-CF77-40D9-A1E6-90D658202EC4}" dt="2022-06-20T00:01:57.202" v="1358" actId="1076"/>
          <ac:picMkLst>
            <pc:docMk/>
            <pc:sldMk cId="789416259" sldId="389"/>
            <ac:picMk id="7" creationId="{B321F58C-C022-C3D0-5363-2D3CC3EF255D}"/>
          </ac:picMkLst>
        </pc:picChg>
      </pc:sldChg>
      <pc:sldChg chg="addSp delSp modSp new mod ord setBg setClrOvrMap modNotesTx">
        <pc:chgData name="Thompson, Alison (SACE)" userId="8498a388-54ca-4aa9-acda-8c5bf7652d6d" providerId="ADAL" clId="{B6778D9F-CF77-40D9-A1E6-90D658202EC4}" dt="2022-07-04T05:32:42.405" v="4621" actId="20577"/>
        <pc:sldMkLst>
          <pc:docMk/>
          <pc:sldMk cId="468626745" sldId="390"/>
        </pc:sldMkLst>
        <pc:spChg chg="mod ord">
          <ac:chgData name="Thompson, Alison (SACE)" userId="8498a388-54ca-4aa9-acda-8c5bf7652d6d" providerId="ADAL" clId="{B6778D9F-CF77-40D9-A1E6-90D658202EC4}" dt="2022-06-19T23:35:50.590" v="395" actId="20577"/>
          <ac:spMkLst>
            <pc:docMk/>
            <pc:sldMk cId="468626745" sldId="390"/>
            <ac:spMk id="2" creationId="{EF95D558-A89A-5D46-CD55-2DF3936827B5}"/>
          </ac:spMkLst>
        </pc:spChg>
        <pc:spChg chg="add del">
          <ac:chgData name="Thompson, Alison (SACE)" userId="8498a388-54ca-4aa9-acda-8c5bf7652d6d" providerId="ADAL" clId="{B6778D9F-CF77-40D9-A1E6-90D658202EC4}" dt="2022-06-19T23:35:21.186" v="363" actId="26606"/>
          <ac:spMkLst>
            <pc:docMk/>
            <pc:sldMk cId="468626745" sldId="390"/>
            <ac:spMk id="8" creationId="{0671A8AE-40A1-4631-A6B8-581AFF065482}"/>
          </ac:spMkLst>
        </pc:spChg>
        <pc:spChg chg="add mod">
          <ac:chgData name="Thompson, Alison (SACE)" userId="8498a388-54ca-4aa9-acda-8c5bf7652d6d" providerId="ADAL" clId="{B6778D9F-CF77-40D9-A1E6-90D658202EC4}" dt="2022-06-20T00:49:28.548" v="2228" actId="2711"/>
          <ac:spMkLst>
            <pc:docMk/>
            <pc:sldMk cId="468626745" sldId="390"/>
            <ac:spMk id="9" creationId="{A1AE0FF3-A3C4-6FD4-4EB8-644D050FDA78}"/>
          </ac:spMkLst>
        </pc:spChg>
        <pc:spChg chg="add del">
          <ac:chgData name="Thompson, Alison (SACE)" userId="8498a388-54ca-4aa9-acda-8c5bf7652d6d" providerId="ADAL" clId="{B6778D9F-CF77-40D9-A1E6-90D658202EC4}" dt="2022-06-19T23:35:21.186" v="363" actId="26606"/>
          <ac:spMkLst>
            <pc:docMk/>
            <pc:sldMk cId="468626745" sldId="390"/>
            <ac:spMk id="10" creationId="{AB58EF07-17C2-48CF-ABB0-EEF1F17CB8F0}"/>
          </ac:spMkLst>
        </pc:spChg>
        <pc:spChg chg="add del">
          <ac:chgData name="Thompson, Alison (SACE)" userId="8498a388-54ca-4aa9-acda-8c5bf7652d6d" providerId="ADAL" clId="{B6778D9F-CF77-40D9-A1E6-90D658202EC4}" dt="2022-06-19T23:35:21.186" v="363" actId="26606"/>
          <ac:spMkLst>
            <pc:docMk/>
            <pc:sldMk cId="468626745" sldId="390"/>
            <ac:spMk id="12" creationId="{AF2F604E-43BE-4DC3-B983-E071523364F8}"/>
          </ac:spMkLst>
        </pc:spChg>
        <pc:spChg chg="add del">
          <ac:chgData name="Thompson, Alison (SACE)" userId="8498a388-54ca-4aa9-acda-8c5bf7652d6d" providerId="ADAL" clId="{B6778D9F-CF77-40D9-A1E6-90D658202EC4}" dt="2022-06-19T23:35:21.186" v="363" actId="26606"/>
          <ac:spMkLst>
            <pc:docMk/>
            <pc:sldMk cId="468626745" sldId="390"/>
            <ac:spMk id="14" creationId="{08C9B587-E65E-4B52-B37C-ABEBB6E87928}"/>
          </ac:spMkLst>
        </pc:spChg>
        <pc:spChg chg="add">
          <ac:chgData name="Thompson, Alison (SACE)" userId="8498a388-54ca-4aa9-acda-8c5bf7652d6d" providerId="ADAL" clId="{B6778D9F-CF77-40D9-A1E6-90D658202EC4}" dt="2022-06-19T23:35:21.186" v="363" actId="26606"/>
          <ac:spMkLst>
            <pc:docMk/>
            <pc:sldMk cId="468626745" sldId="390"/>
            <ac:spMk id="19" creationId="{8F23F8A3-8FD7-4779-8323-FDC26BE99889}"/>
          </ac:spMkLst>
        </pc:spChg>
        <pc:spChg chg="add">
          <ac:chgData name="Thompson, Alison (SACE)" userId="8498a388-54ca-4aa9-acda-8c5bf7652d6d" providerId="ADAL" clId="{B6778D9F-CF77-40D9-A1E6-90D658202EC4}" dt="2022-06-19T23:35:21.186" v="363" actId="26606"/>
          <ac:spMkLst>
            <pc:docMk/>
            <pc:sldMk cId="468626745" sldId="390"/>
            <ac:spMk id="21" creationId="{F605C4CC-A25C-416F-8333-7CB7DC97D870}"/>
          </ac:spMkLst>
        </pc:spChg>
        <pc:picChg chg="add mod">
          <ac:chgData name="Thompson, Alison (SACE)" userId="8498a388-54ca-4aa9-acda-8c5bf7652d6d" providerId="ADAL" clId="{B6778D9F-CF77-40D9-A1E6-90D658202EC4}" dt="2022-06-19T23:37:32.301" v="438" actId="1076"/>
          <ac:picMkLst>
            <pc:docMk/>
            <pc:sldMk cId="468626745" sldId="390"/>
            <ac:picMk id="3" creationId="{70BAA6A3-F04B-9C70-621A-35D10C398C34}"/>
          </ac:picMkLst>
        </pc:picChg>
      </pc:sldChg>
      <pc:sldChg chg="addSp delSp modSp new mod setBg modClrScheme chgLayout modNotesTx">
        <pc:chgData name="Thompson, Alison (SACE)" userId="8498a388-54ca-4aa9-acda-8c5bf7652d6d" providerId="ADAL" clId="{B6778D9F-CF77-40D9-A1E6-90D658202EC4}" dt="2022-07-04T05:32:40.448" v="4620" actId="20577"/>
        <pc:sldMkLst>
          <pc:docMk/>
          <pc:sldMk cId="397957111" sldId="391"/>
        </pc:sldMkLst>
        <pc:spChg chg="mod ord">
          <ac:chgData name="Thompson, Alison (SACE)" userId="8498a388-54ca-4aa9-acda-8c5bf7652d6d" providerId="ADAL" clId="{B6778D9F-CF77-40D9-A1E6-90D658202EC4}" dt="2022-06-20T02:25:42.789" v="4521" actId="14100"/>
          <ac:spMkLst>
            <pc:docMk/>
            <pc:sldMk cId="397957111" sldId="391"/>
            <ac:spMk id="2" creationId="{D721E838-8AB0-01A1-92EA-E96E36208415}"/>
          </ac:spMkLst>
        </pc:spChg>
        <pc:spChg chg="add del mod ord">
          <ac:chgData name="Thompson, Alison (SACE)" userId="8498a388-54ca-4aa9-acda-8c5bf7652d6d" providerId="ADAL" clId="{B6778D9F-CF77-40D9-A1E6-90D658202EC4}" dt="2022-06-20T02:13:25.262" v="4501" actId="26606"/>
          <ac:spMkLst>
            <pc:docMk/>
            <pc:sldMk cId="397957111" sldId="391"/>
            <ac:spMk id="3" creationId="{BDB763B1-FD42-E99A-8EE9-1B5D222239F3}"/>
          </ac:spMkLst>
        </pc:spChg>
        <pc:spChg chg="add mod">
          <ac:chgData name="Thompson, Alison (SACE)" userId="8498a388-54ca-4aa9-acda-8c5bf7652d6d" providerId="ADAL" clId="{B6778D9F-CF77-40D9-A1E6-90D658202EC4}" dt="2022-06-20T02:25:18.566" v="4513" actId="1076"/>
          <ac:spMkLst>
            <pc:docMk/>
            <pc:sldMk cId="397957111" sldId="391"/>
            <ac:spMk id="7" creationId="{040A3540-BDDC-C2F4-91CB-4FAEE44BFE9F}"/>
          </ac:spMkLst>
        </pc:spChg>
        <pc:spChg chg="add mod">
          <ac:chgData name="Thompson, Alison (SACE)" userId="8498a388-54ca-4aa9-acda-8c5bf7652d6d" providerId="ADAL" clId="{B6778D9F-CF77-40D9-A1E6-90D658202EC4}" dt="2022-06-20T02:25:16.920" v="4512" actId="1076"/>
          <ac:spMkLst>
            <pc:docMk/>
            <pc:sldMk cId="397957111" sldId="391"/>
            <ac:spMk id="8" creationId="{13AC071F-32B4-0655-0AA6-DB934E53FE30}"/>
          </ac:spMkLst>
        </pc:spChg>
        <pc:spChg chg="add">
          <ac:chgData name="Thompson, Alison (SACE)" userId="8498a388-54ca-4aa9-acda-8c5bf7652d6d" providerId="ADAL" clId="{B6778D9F-CF77-40D9-A1E6-90D658202EC4}" dt="2022-06-20T02:13:25.262" v="4501" actId="26606"/>
          <ac:spMkLst>
            <pc:docMk/>
            <pc:sldMk cId="397957111" sldId="391"/>
            <ac:spMk id="9" creationId="{B819A166-7571-4003-A6B8-B62034C3ED30}"/>
          </ac:spMkLst>
        </pc:spChg>
        <pc:spChg chg="add mod">
          <ac:chgData name="Thompson, Alison (SACE)" userId="8498a388-54ca-4aa9-acda-8c5bf7652d6d" providerId="ADAL" clId="{B6778D9F-CF77-40D9-A1E6-90D658202EC4}" dt="2022-06-20T02:25:14.420" v="4511" actId="1076"/>
          <ac:spMkLst>
            <pc:docMk/>
            <pc:sldMk cId="397957111" sldId="391"/>
            <ac:spMk id="12" creationId="{B20CD877-7356-90BE-6034-A4C4A572FFC2}"/>
          </ac:spMkLst>
        </pc:spChg>
        <pc:graphicFrameChg chg="add mod">
          <ac:chgData name="Thompson, Alison (SACE)" userId="8498a388-54ca-4aa9-acda-8c5bf7652d6d" providerId="ADAL" clId="{B6778D9F-CF77-40D9-A1E6-90D658202EC4}" dt="2022-06-20T03:16:34.966" v="4543" actId="20577"/>
          <ac:graphicFrameMkLst>
            <pc:docMk/>
            <pc:sldMk cId="397957111" sldId="391"/>
            <ac:graphicFrameMk id="5" creationId="{F4552662-955F-FA96-5A0C-FD77DF88B348}"/>
          </ac:graphicFrameMkLst>
        </pc:graphicFrameChg>
        <pc:picChg chg="add mod">
          <ac:chgData name="Thompson, Alison (SACE)" userId="8498a388-54ca-4aa9-acda-8c5bf7652d6d" providerId="ADAL" clId="{B6778D9F-CF77-40D9-A1E6-90D658202EC4}" dt="2022-06-20T02:25:36.744" v="4520" actId="1076"/>
          <ac:picMkLst>
            <pc:docMk/>
            <pc:sldMk cId="397957111" sldId="391"/>
            <ac:picMk id="6" creationId="{F81A6A76-B65B-55B7-6385-5A908DBC974B}"/>
          </ac:picMkLst>
        </pc:picChg>
        <pc:picChg chg="add mod">
          <ac:chgData name="Thompson, Alison (SACE)" userId="8498a388-54ca-4aa9-acda-8c5bf7652d6d" providerId="ADAL" clId="{B6778D9F-CF77-40D9-A1E6-90D658202EC4}" dt="2022-06-20T02:25:28.989" v="4518" actId="1076"/>
          <ac:picMkLst>
            <pc:docMk/>
            <pc:sldMk cId="397957111" sldId="391"/>
            <ac:picMk id="10" creationId="{0541B570-1AB6-DA13-C104-D68872649E7E}"/>
          </ac:picMkLst>
        </pc:picChg>
        <pc:picChg chg="add mod">
          <ac:chgData name="Thompson, Alison (SACE)" userId="8498a388-54ca-4aa9-acda-8c5bf7652d6d" providerId="ADAL" clId="{B6778D9F-CF77-40D9-A1E6-90D658202EC4}" dt="2022-06-20T02:25:04.627" v="4509" actId="1076"/>
          <ac:picMkLst>
            <pc:docMk/>
            <pc:sldMk cId="397957111" sldId="391"/>
            <ac:picMk id="11" creationId="{504155EE-A755-1264-EF21-13B571BF97A3}"/>
          </ac:picMkLst>
        </pc:picChg>
      </pc:sldChg>
      <pc:sldChg chg="addSp delSp modSp add mod modNotesTx">
        <pc:chgData name="Thompson, Alison (SACE)" userId="8498a388-54ca-4aa9-acda-8c5bf7652d6d" providerId="ADAL" clId="{B6778D9F-CF77-40D9-A1E6-90D658202EC4}" dt="2022-06-20T00:26:25.381" v="2177" actId="20577"/>
        <pc:sldMkLst>
          <pc:docMk/>
          <pc:sldMk cId="1145425882" sldId="392"/>
        </pc:sldMkLst>
        <pc:spChg chg="mod">
          <ac:chgData name="Thompson, Alison (SACE)" userId="8498a388-54ca-4aa9-acda-8c5bf7652d6d" providerId="ADAL" clId="{B6778D9F-CF77-40D9-A1E6-90D658202EC4}" dt="2022-06-20T00:25:45.123" v="2146" actId="20577"/>
          <ac:spMkLst>
            <pc:docMk/>
            <pc:sldMk cId="1145425882" sldId="392"/>
            <ac:spMk id="3" creationId="{9143C663-7008-4F53-B019-5A6C02750C6D}"/>
          </ac:spMkLst>
        </pc:spChg>
        <pc:spChg chg="add mod">
          <ac:chgData name="Thompson, Alison (SACE)" userId="8498a388-54ca-4aa9-acda-8c5bf7652d6d" providerId="ADAL" clId="{B6778D9F-CF77-40D9-A1E6-90D658202EC4}" dt="2022-06-20T00:21:21.127" v="2100" actId="1582"/>
          <ac:spMkLst>
            <pc:docMk/>
            <pc:sldMk cId="1145425882" sldId="392"/>
            <ac:spMk id="5" creationId="{5448FD20-7F23-F61E-9E82-54BC62D6AEE6}"/>
          </ac:spMkLst>
        </pc:spChg>
        <pc:spChg chg="add del mod">
          <ac:chgData name="Thompson, Alison (SACE)" userId="8498a388-54ca-4aa9-acda-8c5bf7652d6d" providerId="ADAL" clId="{B6778D9F-CF77-40D9-A1E6-90D658202EC4}" dt="2022-06-20T00:23:04.913" v="2114" actId="478"/>
          <ac:spMkLst>
            <pc:docMk/>
            <pc:sldMk cId="1145425882" sldId="392"/>
            <ac:spMk id="9" creationId="{3B3F9698-F3A5-AA3D-4467-827F22E05029}"/>
          </ac:spMkLst>
        </pc:spChg>
        <pc:picChg chg="add mod">
          <ac:chgData name="Thompson, Alison (SACE)" userId="8498a388-54ca-4aa9-acda-8c5bf7652d6d" providerId="ADAL" clId="{B6778D9F-CF77-40D9-A1E6-90D658202EC4}" dt="2022-06-20T00:20:57.781" v="2096" actId="1076"/>
          <ac:picMkLst>
            <pc:docMk/>
            <pc:sldMk cId="1145425882" sldId="392"/>
            <ac:picMk id="4" creationId="{944A4BA5-D0AE-3F60-8208-814314F164CC}"/>
          </ac:picMkLst>
        </pc:picChg>
        <pc:picChg chg="add mod">
          <ac:chgData name="Thompson, Alison (SACE)" userId="8498a388-54ca-4aa9-acda-8c5bf7652d6d" providerId="ADAL" clId="{B6778D9F-CF77-40D9-A1E6-90D658202EC4}" dt="2022-06-20T00:25:12.177" v="2137" actId="1076"/>
          <ac:picMkLst>
            <pc:docMk/>
            <pc:sldMk cId="1145425882" sldId="392"/>
            <ac:picMk id="8" creationId="{C7A208C7-625E-E1FD-6E67-03942F64D19B}"/>
          </ac:picMkLst>
        </pc:picChg>
        <pc:picChg chg="add del mod">
          <ac:chgData name="Thompson, Alison (SACE)" userId="8498a388-54ca-4aa9-acda-8c5bf7652d6d" providerId="ADAL" clId="{B6778D9F-CF77-40D9-A1E6-90D658202EC4}" dt="2022-06-20T00:24:27.903" v="2129" actId="478"/>
          <ac:picMkLst>
            <pc:docMk/>
            <pc:sldMk cId="1145425882" sldId="392"/>
            <ac:picMk id="1026" creationId="{4FC42FA7-6149-BDBF-C282-475BC104765C}"/>
          </ac:picMkLst>
        </pc:picChg>
        <pc:picChg chg="add mod">
          <ac:chgData name="Thompson, Alison (SACE)" userId="8498a388-54ca-4aa9-acda-8c5bf7652d6d" providerId="ADAL" clId="{B6778D9F-CF77-40D9-A1E6-90D658202EC4}" dt="2022-06-20T00:25:07.485" v="2136"/>
          <ac:picMkLst>
            <pc:docMk/>
            <pc:sldMk cId="1145425882" sldId="392"/>
            <ac:picMk id="1028" creationId="{69BE3A11-8BB4-5469-E099-4321E3EE5707}"/>
          </ac:picMkLst>
        </pc:picChg>
        <pc:cxnChg chg="add del mod">
          <ac:chgData name="Thompson, Alison (SACE)" userId="8498a388-54ca-4aa9-acda-8c5bf7652d6d" providerId="ADAL" clId="{B6778D9F-CF77-40D9-A1E6-90D658202EC4}" dt="2022-06-20T00:23:40.974" v="2122" actId="478"/>
          <ac:cxnSpMkLst>
            <pc:docMk/>
            <pc:sldMk cId="1145425882" sldId="392"/>
            <ac:cxnSpMk id="11" creationId="{3F5DED3D-4880-533F-30A7-65B9252C2551}"/>
          </ac:cxnSpMkLst>
        </pc:cxnChg>
      </pc:sldChg>
      <pc:sldChg chg="addSp modSp new mod modNotesTx">
        <pc:chgData name="Thompson, Alison (SACE)" userId="8498a388-54ca-4aa9-acda-8c5bf7652d6d" providerId="ADAL" clId="{B6778D9F-CF77-40D9-A1E6-90D658202EC4}" dt="2022-06-20T03:34:54.680" v="4588" actId="207"/>
        <pc:sldMkLst>
          <pc:docMk/>
          <pc:sldMk cId="3649114277" sldId="393"/>
        </pc:sldMkLst>
        <pc:spChg chg="mod">
          <ac:chgData name="Thompson, Alison (SACE)" userId="8498a388-54ca-4aa9-acda-8c5bf7652d6d" providerId="ADAL" clId="{B6778D9F-CF77-40D9-A1E6-90D658202EC4}" dt="2022-06-20T00:54:24.810" v="2589"/>
          <ac:spMkLst>
            <pc:docMk/>
            <pc:sldMk cId="3649114277" sldId="393"/>
            <ac:spMk id="2" creationId="{83534B4F-E08E-8C74-AAD4-FDF0629E2DC2}"/>
          </ac:spMkLst>
        </pc:spChg>
        <pc:spChg chg="add mod">
          <ac:chgData name="Thompson, Alison (SACE)" userId="8498a388-54ca-4aa9-acda-8c5bf7652d6d" providerId="ADAL" clId="{B6778D9F-CF77-40D9-A1E6-90D658202EC4}" dt="2022-06-20T03:34:54.680" v="4588" actId="207"/>
          <ac:spMkLst>
            <pc:docMk/>
            <pc:sldMk cId="3649114277" sldId="393"/>
            <ac:spMk id="4" creationId="{D4D6427B-B1C6-A686-DBDB-B2EE95E66B04}"/>
          </ac:spMkLst>
        </pc:spChg>
        <pc:spChg chg="add mod">
          <ac:chgData name="Thompson, Alison (SACE)" userId="8498a388-54ca-4aa9-acda-8c5bf7652d6d" providerId="ADAL" clId="{B6778D9F-CF77-40D9-A1E6-90D658202EC4}" dt="2022-06-20T00:54:45.789" v="2599" actId="1076"/>
          <ac:spMkLst>
            <pc:docMk/>
            <pc:sldMk cId="3649114277" sldId="393"/>
            <ac:spMk id="6" creationId="{97695154-8AA8-F30A-2E0D-82B2EEDFB2C9}"/>
          </ac:spMkLst>
        </pc:spChg>
        <pc:spChg chg="add mod">
          <ac:chgData name="Thompson, Alison (SACE)" userId="8498a388-54ca-4aa9-acda-8c5bf7652d6d" providerId="ADAL" clId="{B6778D9F-CF77-40D9-A1E6-90D658202EC4}" dt="2022-06-20T00:54:38.122" v="2597" actId="1076"/>
          <ac:spMkLst>
            <pc:docMk/>
            <pc:sldMk cId="3649114277" sldId="393"/>
            <ac:spMk id="8" creationId="{A4FD625D-4809-5005-683A-E162D91FDDC0}"/>
          </ac:spMkLst>
        </pc:spChg>
        <pc:picChg chg="add mod">
          <ac:chgData name="Thompson, Alison (SACE)" userId="8498a388-54ca-4aa9-acda-8c5bf7652d6d" providerId="ADAL" clId="{B6778D9F-CF77-40D9-A1E6-90D658202EC4}" dt="2022-06-20T00:54:45.789" v="2599" actId="1076"/>
          <ac:picMkLst>
            <pc:docMk/>
            <pc:sldMk cId="3649114277" sldId="393"/>
            <ac:picMk id="5" creationId="{A880B879-3A96-5E20-BF20-54C219CF075C}"/>
          </ac:picMkLst>
        </pc:picChg>
      </pc:sldChg>
      <pc:sldChg chg="addSp delSp modSp new mod modClrScheme chgLayout modNotesTx">
        <pc:chgData name="Thompson, Alison (SACE)" userId="8498a388-54ca-4aa9-acda-8c5bf7652d6d" providerId="ADAL" clId="{B6778D9F-CF77-40D9-A1E6-90D658202EC4}" dt="2022-06-20T01:04:48.777" v="4223" actId="20577"/>
        <pc:sldMkLst>
          <pc:docMk/>
          <pc:sldMk cId="4075504270" sldId="394"/>
        </pc:sldMkLst>
        <pc:spChg chg="del mod ord">
          <ac:chgData name="Thompson, Alison (SACE)" userId="8498a388-54ca-4aa9-acda-8c5bf7652d6d" providerId="ADAL" clId="{B6778D9F-CF77-40D9-A1E6-90D658202EC4}" dt="2022-06-20T00:56:27.816" v="2609" actId="700"/>
          <ac:spMkLst>
            <pc:docMk/>
            <pc:sldMk cId="4075504270" sldId="394"/>
            <ac:spMk id="2" creationId="{6895C051-9097-83D0-FFA4-A38BB80BCD3E}"/>
          </ac:spMkLst>
        </pc:spChg>
        <pc:spChg chg="add mod ord">
          <ac:chgData name="Thompson, Alison (SACE)" userId="8498a388-54ca-4aa9-acda-8c5bf7652d6d" providerId="ADAL" clId="{B6778D9F-CF77-40D9-A1E6-90D658202EC4}" dt="2022-06-20T00:56:39.223" v="2620" actId="2711"/>
          <ac:spMkLst>
            <pc:docMk/>
            <pc:sldMk cId="4075504270" sldId="394"/>
            <ac:spMk id="3" creationId="{671278E6-A24B-14A5-B84C-F6089697F508}"/>
          </ac:spMkLst>
        </pc:spChg>
        <pc:spChg chg="add mod ord">
          <ac:chgData name="Thompson, Alison (SACE)" userId="8498a388-54ca-4aa9-acda-8c5bf7652d6d" providerId="ADAL" clId="{B6778D9F-CF77-40D9-A1E6-90D658202EC4}" dt="2022-06-20T01:00:53.653" v="3095" actId="20577"/>
          <ac:spMkLst>
            <pc:docMk/>
            <pc:sldMk cId="4075504270" sldId="394"/>
            <ac:spMk id="4" creationId="{ECE532FE-C5AE-1548-BEDF-C91AAFDC5411}"/>
          </ac:spMkLst>
        </pc:spChg>
      </pc:sldChg>
      <pc:sldChg chg="modNotesTx">
        <pc:chgData name="Thompson, Alison (SACE)" userId="8498a388-54ca-4aa9-acda-8c5bf7652d6d" providerId="ADAL" clId="{B6778D9F-CF77-40D9-A1E6-90D658202EC4}" dt="2022-07-04T05:33:04.568" v="4627" actId="20577"/>
        <pc:sldMkLst>
          <pc:docMk/>
          <pc:sldMk cId="1068768826" sldId="395"/>
        </pc:sldMkLst>
      </pc:sldChg>
    </pc:docChg>
  </pc:docChgLst>
  <pc:docChgLst>
    <pc:chgData name="Thompson, Alison (SACE)" userId="8498a388-54ca-4aa9-acda-8c5bf7652d6d" providerId="ADAL" clId="{B218C874-A062-4C74-84B7-4C28ECB9D0D3}"/>
    <pc:docChg chg="undo custSel mod addSld modSld sldOrd modMainMaster">
      <pc:chgData name="Thompson, Alison (SACE)" userId="8498a388-54ca-4aa9-acda-8c5bf7652d6d" providerId="ADAL" clId="{B218C874-A062-4C74-84B7-4C28ECB9D0D3}" dt="2022-06-23T03:03:30.266" v="3017" actId="20577"/>
      <pc:docMkLst>
        <pc:docMk/>
      </pc:docMkLst>
      <pc:sldChg chg="addSp delSp modSp add mod modNotesTx">
        <pc:chgData name="Thompson, Alison (SACE)" userId="8498a388-54ca-4aa9-acda-8c5bf7652d6d" providerId="ADAL" clId="{B218C874-A062-4C74-84B7-4C28ECB9D0D3}" dt="2022-06-22T00:53:50.780" v="2584" actId="113"/>
        <pc:sldMkLst>
          <pc:docMk/>
          <pc:sldMk cId="466696946" sldId="384"/>
        </pc:sldMkLst>
        <pc:spChg chg="mod">
          <ac:chgData name="Thompson, Alison (SACE)" userId="8498a388-54ca-4aa9-acda-8c5bf7652d6d" providerId="ADAL" clId="{B218C874-A062-4C74-84B7-4C28ECB9D0D3}" dt="2022-06-16T04:45:20.860" v="892" actId="242"/>
          <ac:spMkLst>
            <pc:docMk/>
            <pc:sldMk cId="466696946" sldId="384"/>
            <ac:spMk id="3" creationId="{9143C663-7008-4F53-B019-5A6C02750C6D}"/>
          </ac:spMkLst>
        </pc:spChg>
        <pc:spChg chg="add mod ord">
          <ac:chgData name="Thompson, Alison (SACE)" userId="8498a388-54ca-4aa9-acda-8c5bf7652d6d" providerId="ADAL" clId="{B218C874-A062-4C74-84B7-4C28ECB9D0D3}" dt="2022-06-16T04:39:22.496" v="825" actId="1076"/>
          <ac:spMkLst>
            <pc:docMk/>
            <pc:sldMk cId="466696946" sldId="384"/>
            <ac:spMk id="4" creationId="{23628516-6FA7-4EEA-BC33-AE894E611D36}"/>
          </ac:spMkLst>
        </pc:spChg>
        <pc:spChg chg="add del mod">
          <ac:chgData name="Thompson, Alison (SACE)" userId="8498a388-54ca-4aa9-acda-8c5bf7652d6d" providerId="ADAL" clId="{B218C874-A062-4C74-84B7-4C28ECB9D0D3}" dt="2022-06-15T00:01:23.056" v="408" actId="478"/>
          <ac:spMkLst>
            <pc:docMk/>
            <pc:sldMk cId="466696946" sldId="384"/>
            <ac:spMk id="5" creationId="{00B6B175-E5C7-4420-B077-3B72AC4CE80F}"/>
          </ac:spMkLst>
        </pc:spChg>
        <pc:spChg chg="mod">
          <ac:chgData name="Thompson, Alison (SACE)" userId="8498a388-54ca-4aa9-acda-8c5bf7652d6d" providerId="ADAL" clId="{B218C874-A062-4C74-84B7-4C28ECB9D0D3}" dt="2022-06-14T23:49:57.936" v="6" actId="14100"/>
          <ac:spMkLst>
            <pc:docMk/>
            <pc:sldMk cId="466696946" sldId="384"/>
            <ac:spMk id="6" creationId="{B7E79066-6194-4F3C-8DD7-24926734474C}"/>
          </ac:spMkLst>
        </pc:spChg>
        <pc:spChg chg="del">
          <ac:chgData name="Thompson, Alison (SACE)" userId="8498a388-54ca-4aa9-acda-8c5bf7652d6d" providerId="ADAL" clId="{B218C874-A062-4C74-84B7-4C28ECB9D0D3}" dt="2022-06-14T23:51:16.754" v="66" actId="478"/>
          <ac:spMkLst>
            <pc:docMk/>
            <pc:sldMk cId="466696946" sldId="384"/>
            <ac:spMk id="7" creationId="{C3C853AE-54E6-4A1A-B00A-675B69978778}"/>
          </ac:spMkLst>
        </pc:spChg>
        <pc:spChg chg="add mod">
          <ac:chgData name="Thompson, Alison (SACE)" userId="8498a388-54ca-4aa9-acda-8c5bf7652d6d" providerId="ADAL" clId="{B218C874-A062-4C74-84B7-4C28ECB9D0D3}" dt="2022-06-16T04:45:32.148" v="893" actId="1076"/>
          <ac:spMkLst>
            <pc:docMk/>
            <pc:sldMk cId="466696946" sldId="384"/>
            <ac:spMk id="8" creationId="{56AE597D-3FF6-4428-978B-EE4B2F10E826}"/>
          </ac:spMkLst>
        </pc:spChg>
        <pc:spChg chg="add mod">
          <ac:chgData name="Thompson, Alison (SACE)" userId="8498a388-54ca-4aa9-acda-8c5bf7652d6d" providerId="ADAL" clId="{B218C874-A062-4C74-84B7-4C28ECB9D0D3}" dt="2022-06-22T00:53:50.780" v="2584" actId="113"/>
          <ac:spMkLst>
            <pc:docMk/>
            <pc:sldMk cId="466696946" sldId="384"/>
            <ac:spMk id="9" creationId="{FDD47283-FC56-4C7C-BACC-154996655A70}"/>
          </ac:spMkLst>
        </pc:spChg>
        <pc:spChg chg="add mod">
          <ac:chgData name="Thompson, Alison (SACE)" userId="8498a388-54ca-4aa9-acda-8c5bf7652d6d" providerId="ADAL" clId="{B218C874-A062-4C74-84B7-4C28ECB9D0D3}" dt="2022-06-16T04:45:32.148" v="893" actId="1076"/>
          <ac:spMkLst>
            <pc:docMk/>
            <pc:sldMk cId="466696946" sldId="384"/>
            <ac:spMk id="10" creationId="{FBB92AED-9565-42E3-987F-36C6A7D84AFD}"/>
          </ac:spMkLst>
        </pc:spChg>
        <pc:spChg chg="add mod">
          <ac:chgData name="Thompson, Alison (SACE)" userId="8498a388-54ca-4aa9-acda-8c5bf7652d6d" providerId="ADAL" clId="{B218C874-A062-4C74-84B7-4C28ECB9D0D3}" dt="2022-06-22T00:53:32.946" v="2568" actId="113"/>
          <ac:spMkLst>
            <pc:docMk/>
            <pc:sldMk cId="466696946" sldId="384"/>
            <ac:spMk id="13" creationId="{69DAC179-8519-4437-9F6F-FF3F18D1B11E}"/>
          </ac:spMkLst>
        </pc:spChg>
        <pc:picChg chg="add mod">
          <ac:chgData name="Thompson, Alison (SACE)" userId="8498a388-54ca-4aa9-acda-8c5bf7652d6d" providerId="ADAL" clId="{B218C874-A062-4C74-84B7-4C28ECB9D0D3}" dt="2022-06-16T04:45:32.148" v="893" actId="1076"/>
          <ac:picMkLst>
            <pc:docMk/>
            <pc:sldMk cId="466696946" sldId="384"/>
            <ac:picMk id="2" creationId="{C713D716-2956-455C-94E9-47B01880DBCA}"/>
          </ac:picMkLst>
        </pc:picChg>
        <pc:picChg chg="add mod">
          <ac:chgData name="Thompson, Alison (SACE)" userId="8498a388-54ca-4aa9-acda-8c5bf7652d6d" providerId="ADAL" clId="{B218C874-A062-4C74-84B7-4C28ECB9D0D3}" dt="2022-06-16T04:46:04.994" v="962" actId="1076"/>
          <ac:picMkLst>
            <pc:docMk/>
            <pc:sldMk cId="466696946" sldId="384"/>
            <ac:picMk id="5" creationId="{E863F597-43E1-4713-A1CA-468778854A79}"/>
          </ac:picMkLst>
        </pc:picChg>
        <pc:picChg chg="add mod">
          <ac:chgData name="Thompson, Alison (SACE)" userId="8498a388-54ca-4aa9-acda-8c5bf7652d6d" providerId="ADAL" clId="{B218C874-A062-4C74-84B7-4C28ECB9D0D3}" dt="2022-06-16T04:45:32.148" v="893" actId="1076"/>
          <ac:picMkLst>
            <pc:docMk/>
            <pc:sldMk cId="466696946" sldId="384"/>
            <ac:picMk id="1026" creationId="{1B47E9BE-3942-445D-A1AB-910F45938A24}"/>
          </ac:picMkLst>
        </pc:picChg>
        <pc:picChg chg="add mod">
          <ac:chgData name="Thompson, Alison (SACE)" userId="8498a388-54ca-4aa9-acda-8c5bf7652d6d" providerId="ADAL" clId="{B218C874-A062-4C74-84B7-4C28ECB9D0D3}" dt="2022-06-16T04:39:39.092" v="830" actId="1076"/>
          <ac:picMkLst>
            <pc:docMk/>
            <pc:sldMk cId="466696946" sldId="384"/>
            <ac:picMk id="1028" creationId="{3194EB44-7266-4B2D-9D92-77E8B05C2C8F}"/>
          </ac:picMkLst>
        </pc:picChg>
        <pc:picChg chg="add del mod">
          <ac:chgData name="Thompson, Alison (SACE)" userId="8498a388-54ca-4aa9-acda-8c5bf7652d6d" providerId="ADAL" clId="{B218C874-A062-4C74-84B7-4C28ECB9D0D3}" dt="2022-06-15T00:03:56.561" v="426" actId="478"/>
          <ac:picMkLst>
            <pc:docMk/>
            <pc:sldMk cId="466696946" sldId="384"/>
            <ac:picMk id="1030" creationId="{8B5D241F-D69F-4FD5-971A-8B05B1797D0A}"/>
          </ac:picMkLst>
        </pc:picChg>
        <pc:picChg chg="add del">
          <ac:chgData name="Thompson, Alison (SACE)" userId="8498a388-54ca-4aa9-acda-8c5bf7652d6d" providerId="ADAL" clId="{B218C874-A062-4C74-84B7-4C28ECB9D0D3}" dt="2022-06-15T00:03:22.183" v="419" actId="478"/>
          <ac:picMkLst>
            <pc:docMk/>
            <pc:sldMk cId="466696946" sldId="384"/>
            <ac:picMk id="1032" creationId="{1417AD98-E185-43E3-8568-FF4E83902D63}"/>
          </ac:picMkLst>
        </pc:picChg>
        <pc:picChg chg="add del mod">
          <ac:chgData name="Thompson, Alison (SACE)" userId="8498a388-54ca-4aa9-acda-8c5bf7652d6d" providerId="ADAL" clId="{B218C874-A062-4C74-84B7-4C28ECB9D0D3}" dt="2022-06-15T00:03:44.061" v="424" actId="478"/>
          <ac:picMkLst>
            <pc:docMk/>
            <pc:sldMk cId="466696946" sldId="384"/>
            <ac:picMk id="1034" creationId="{4C47CD79-48F6-4CB7-AB61-8FEC28AB29A0}"/>
          </ac:picMkLst>
        </pc:picChg>
        <pc:picChg chg="add del mod">
          <ac:chgData name="Thompson, Alison (SACE)" userId="8498a388-54ca-4aa9-acda-8c5bf7652d6d" providerId="ADAL" clId="{B218C874-A062-4C74-84B7-4C28ECB9D0D3}" dt="2022-06-16T04:38:53.235" v="818" actId="478"/>
          <ac:picMkLst>
            <pc:docMk/>
            <pc:sldMk cId="466696946" sldId="384"/>
            <ac:picMk id="1036" creationId="{2B05781D-BF65-4DE3-87E9-3BEDB3A686B9}"/>
          </ac:picMkLst>
        </pc:picChg>
      </pc:sldChg>
      <pc:sldChg chg="addSp delSp modSp add mod setBg delDesignElem modNotesTx">
        <pc:chgData name="Thompson, Alison (SACE)" userId="8498a388-54ca-4aa9-acda-8c5bf7652d6d" providerId="ADAL" clId="{B218C874-A062-4C74-84B7-4C28ECB9D0D3}" dt="2022-06-23T03:00:39.997" v="2945" actId="20577"/>
        <pc:sldMkLst>
          <pc:docMk/>
          <pc:sldMk cId="2271555480" sldId="385"/>
        </pc:sldMkLst>
        <pc:spChg chg="mod">
          <ac:chgData name="Thompson, Alison (SACE)" userId="8498a388-54ca-4aa9-acda-8c5bf7652d6d" providerId="ADAL" clId="{B218C874-A062-4C74-84B7-4C28ECB9D0D3}" dt="2022-06-16T04:49:41.716" v="1124" actId="26606"/>
          <ac:spMkLst>
            <pc:docMk/>
            <pc:sldMk cId="2271555480" sldId="385"/>
            <ac:spMk id="3" creationId="{9143C663-7008-4F53-B019-5A6C02750C6D}"/>
          </ac:spMkLst>
        </pc:spChg>
        <pc:spChg chg="ord">
          <ac:chgData name="Thompson, Alison (SACE)" userId="8498a388-54ca-4aa9-acda-8c5bf7652d6d" providerId="ADAL" clId="{B218C874-A062-4C74-84B7-4C28ECB9D0D3}" dt="2022-06-16T04:49:41.716" v="1124" actId="26606"/>
          <ac:spMkLst>
            <pc:docMk/>
            <pc:sldMk cId="2271555480" sldId="385"/>
            <ac:spMk id="6" creationId="{B7E79066-6194-4F3C-8DD7-24926734474C}"/>
          </ac:spMkLst>
        </pc:spChg>
        <pc:spChg chg="mod ord">
          <ac:chgData name="Thompson, Alison (SACE)" userId="8498a388-54ca-4aa9-acda-8c5bf7652d6d" providerId="ADAL" clId="{B218C874-A062-4C74-84B7-4C28ECB9D0D3}" dt="2022-06-16T04:50:25.191" v="1137" actId="313"/>
          <ac:spMkLst>
            <pc:docMk/>
            <pc:sldMk cId="2271555480" sldId="385"/>
            <ac:spMk id="7" creationId="{C3C853AE-54E6-4A1A-B00A-675B69978778}"/>
          </ac:spMkLst>
        </pc:spChg>
        <pc:spChg chg="add del">
          <ac:chgData name="Thompson, Alison (SACE)" userId="8498a388-54ca-4aa9-acda-8c5bf7652d6d" providerId="ADAL" clId="{B218C874-A062-4C74-84B7-4C28ECB9D0D3}" dt="2022-06-15T00:40:32.520" v="530" actId="26606"/>
          <ac:spMkLst>
            <pc:docMk/>
            <pc:sldMk cId="2271555480" sldId="385"/>
            <ac:spMk id="12" creationId="{5E39A796-BE83-48B1-B33F-35C4A32AAB57}"/>
          </ac:spMkLst>
        </pc:spChg>
        <pc:spChg chg="add del">
          <ac:chgData name="Thompson, Alison (SACE)" userId="8498a388-54ca-4aa9-acda-8c5bf7652d6d" providerId="ADAL" clId="{B218C874-A062-4C74-84B7-4C28ECB9D0D3}" dt="2022-06-15T00:40:32.520" v="530" actId="26606"/>
          <ac:spMkLst>
            <pc:docMk/>
            <pc:sldMk cId="2271555480" sldId="385"/>
            <ac:spMk id="14" creationId="{72F84B47-E267-4194-8194-831DB7B5547F}"/>
          </ac:spMkLst>
        </pc:spChg>
        <pc:spChg chg="add del">
          <ac:chgData name="Thompson, Alison (SACE)" userId="8498a388-54ca-4aa9-acda-8c5bf7652d6d" providerId="ADAL" clId="{B218C874-A062-4C74-84B7-4C28ECB9D0D3}" dt="2022-06-16T04:41:23.556" v="846"/>
          <ac:spMkLst>
            <pc:docMk/>
            <pc:sldMk cId="2271555480" sldId="385"/>
            <ac:spMk id="23" creationId="{A65AC7D1-EAA9-48F5-B509-60A7F50BF703}"/>
          </ac:spMkLst>
        </pc:spChg>
        <pc:spChg chg="add del">
          <ac:chgData name="Thompson, Alison (SACE)" userId="8498a388-54ca-4aa9-acda-8c5bf7652d6d" providerId="ADAL" clId="{B218C874-A062-4C74-84B7-4C28ECB9D0D3}" dt="2022-06-16T04:37:49.704" v="804" actId="26606"/>
          <ac:spMkLst>
            <pc:docMk/>
            <pc:sldMk cId="2271555480" sldId="385"/>
            <ac:spMk id="24" creationId="{A65AC7D1-EAA9-48F5-B509-60A7F50BF703}"/>
          </ac:spMkLst>
        </pc:spChg>
        <pc:spChg chg="add del">
          <ac:chgData name="Thompson, Alison (SACE)" userId="8498a388-54ca-4aa9-acda-8c5bf7652d6d" providerId="ADAL" clId="{B218C874-A062-4C74-84B7-4C28ECB9D0D3}" dt="2022-06-16T04:41:23.556" v="846"/>
          <ac:spMkLst>
            <pc:docMk/>
            <pc:sldMk cId="2271555480" sldId="385"/>
            <ac:spMk id="25" creationId="{D6320AF9-619A-4175-865B-5663E1AEF4C5}"/>
          </ac:spMkLst>
        </pc:spChg>
        <pc:spChg chg="add del">
          <ac:chgData name="Thompson, Alison (SACE)" userId="8498a388-54ca-4aa9-acda-8c5bf7652d6d" providerId="ADAL" clId="{B218C874-A062-4C74-84B7-4C28ECB9D0D3}" dt="2022-06-16T04:37:49.704" v="804" actId="26606"/>
          <ac:spMkLst>
            <pc:docMk/>
            <pc:sldMk cId="2271555480" sldId="385"/>
            <ac:spMk id="26" creationId="{D6320AF9-619A-4175-865B-5663E1AEF4C5}"/>
          </ac:spMkLst>
        </pc:spChg>
        <pc:spChg chg="add del">
          <ac:chgData name="Thompson, Alison (SACE)" userId="8498a388-54ca-4aa9-acda-8c5bf7652d6d" providerId="ADAL" clId="{B218C874-A062-4C74-84B7-4C28ECB9D0D3}" dt="2022-06-16T04:41:23.556" v="846"/>
          <ac:spMkLst>
            <pc:docMk/>
            <pc:sldMk cId="2271555480" sldId="385"/>
            <ac:spMk id="31" creationId="{7E018740-5C2B-4A41-AC1A-7E68D1EC1954}"/>
          </ac:spMkLst>
        </pc:spChg>
        <pc:spChg chg="add del">
          <ac:chgData name="Thompson, Alison (SACE)" userId="8498a388-54ca-4aa9-acda-8c5bf7652d6d" providerId="ADAL" clId="{B218C874-A062-4C74-84B7-4C28ECB9D0D3}" dt="2022-06-16T04:37:49.704" v="804" actId="26606"/>
          <ac:spMkLst>
            <pc:docMk/>
            <pc:sldMk cId="2271555480" sldId="385"/>
            <ac:spMk id="32" creationId="{7E018740-5C2B-4A41-AC1A-7E68D1EC1954}"/>
          </ac:spMkLst>
        </pc:spChg>
        <pc:spChg chg="add del">
          <ac:chgData name="Thompson, Alison (SACE)" userId="8498a388-54ca-4aa9-acda-8c5bf7652d6d" providerId="ADAL" clId="{B218C874-A062-4C74-84B7-4C28ECB9D0D3}" dt="2022-06-16T04:41:23.556" v="846"/>
          <ac:spMkLst>
            <pc:docMk/>
            <pc:sldMk cId="2271555480" sldId="385"/>
            <ac:spMk id="33" creationId="{166F75A4-C475-4941-8EE2-B80A06A2C1BB}"/>
          </ac:spMkLst>
        </pc:spChg>
        <pc:spChg chg="add del">
          <ac:chgData name="Thompson, Alison (SACE)" userId="8498a388-54ca-4aa9-acda-8c5bf7652d6d" providerId="ADAL" clId="{B218C874-A062-4C74-84B7-4C28ECB9D0D3}" dt="2022-06-16T04:37:49.704" v="804" actId="26606"/>
          <ac:spMkLst>
            <pc:docMk/>
            <pc:sldMk cId="2271555480" sldId="385"/>
            <ac:spMk id="34" creationId="{166F75A4-C475-4941-8EE2-B80A06A2C1BB}"/>
          </ac:spMkLst>
        </pc:spChg>
        <pc:spChg chg="add del">
          <ac:chgData name="Thompson, Alison (SACE)" userId="8498a388-54ca-4aa9-acda-8c5bf7652d6d" providerId="ADAL" clId="{B218C874-A062-4C74-84B7-4C28ECB9D0D3}" dt="2022-06-16T04:41:23.556" v="846"/>
          <ac:spMkLst>
            <pc:docMk/>
            <pc:sldMk cId="2271555480" sldId="385"/>
            <ac:spMk id="35" creationId="{A032553A-72E8-4B0D-8405-FF9771C9AF05}"/>
          </ac:spMkLst>
        </pc:spChg>
        <pc:spChg chg="add del">
          <ac:chgData name="Thompson, Alison (SACE)" userId="8498a388-54ca-4aa9-acda-8c5bf7652d6d" providerId="ADAL" clId="{B218C874-A062-4C74-84B7-4C28ECB9D0D3}" dt="2022-06-16T04:37:49.704" v="804" actId="26606"/>
          <ac:spMkLst>
            <pc:docMk/>
            <pc:sldMk cId="2271555480" sldId="385"/>
            <ac:spMk id="36" creationId="{A032553A-72E8-4B0D-8405-FF9771C9AF05}"/>
          </ac:spMkLst>
        </pc:spChg>
        <pc:spChg chg="add del">
          <ac:chgData name="Thompson, Alison (SACE)" userId="8498a388-54ca-4aa9-acda-8c5bf7652d6d" providerId="ADAL" clId="{B218C874-A062-4C74-84B7-4C28ECB9D0D3}" dt="2022-06-16T04:41:23.556" v="846"/>
          <ac:spMkLst>
            <pc:docMk/>
            <pc:sldMk cId="2271555480" sldId="385"/>
            <ac:spMk id="37" creationId="{765800AC-C3B9-498E-87BC-29FAE4C76B21}"/>
          </ac:spMkLst>
        </pc:spChg>
        <pc:spChg chg="add del">
          <ac:chgData name="Thompson, Alison (SACE)" userId="8498a388-54ca-4aa9-acda-8c5bf7652d6d" providerId="ADAL" clId="{B218C874-A062-4C74-84B7-4C28ECB9D0D3}" dt="2022-06-16T04:37:49.704" v="804" actId="26606"/>
          <ac:spMkLst>
            <pc:docMk/>
            <pc:sldMk cId="2271555480" sldId="385"/>
            <ac:spMk id="38" creationId="{765800AC-C3B9-498E-87BC-29FAE4C76B21}"/>
          </ac:spMkLst>
        </pc:spChg>
        <pc:spChg chg="add del">
          <ac:chgData name="Thompson, Alison (SACE)" userId="8498a388-54ca-4aa9-acda-8c5bf7652d6d" providerId="ADAL" clId="{B218C874-A062-4C74-84B7-4C28ECB9D0D3}" dt="2022-06-16T04:41:23.556" v="846"/>
          <ac:spMkLst>
            <pc:docMk/>
            <pc:sldMk cId="2271555480" sldId="385"/>
            <ac:spMk id="39" creationId="{1F9D6ACB-2FF4-49F9-978A-E0D5327FC635}"/>
          </ac:spMkLst>
        </pc:spChg>
        <pc:spChg chg="add del">
          <ac:chgData name="Thompson, Alison (SACE)" userId="8498a388-54ca-4aa9-acda-8c5bf7652d6d" providerId="ADAL" clId="{B218C874-A062-4C74-84B7-4C28ECB9D0D3}" dt="2022-06-16T04:37:49.704" v="804" actId="26606"/>
          <ac:spMkLst>
            <pc:docMk/>
            <pc:sldMk cId="2271555480" sldId="385"/>
            <ac:spMk id="40" creationId="{1F9D6ACB-2FF4-49F9-978A-E0D5327FC635}"/>
          </ac:spMkLst>
        </pc:spChg>
        <pc:spChg chg="add del">
          <ac:chgData name="Thompson, Alison (SACE)" userId="8498a388-54ca-4aa9-acda-8c5bf7652d6d" providerId="ADAL" clId="{B218C874-A062-4C74-84B7-4C28ECB9D0D3}" dt="2022-06-16T04:41:23.556" v="846"/>
          <ac:spMkLst>
            <pc:docMk/>
            <pc:sldMk cId="2271555480" sldId="385"/>
            <ac:spMk id="41" creationId="{A5EC319D-0FEA-4B95-A3EA-01E35672C95B}"/>
          </ac:spMkLst>
        </pc:spChg>
        <pc:spChg chg="add del">
          <ac:chgData name="Thompson, Alison (SACE)" userId="8498a388-54ca-4aa9-acda-8c5bf7652d6d" providerId="ADAL" clId="{B218C874-A062-4C74-84B7-4C28ECB9D0D3}" dt="2022-06-16T04:37:49.704" v="804" actId="26606"/>
          <ac:spMkLst>
            <pc:docMk/>
            <pc:sldMk cId="2271555480" sldId="385"/>
            <ac:spMk id="42" creationId="{A5EC319D-0FEA-4B95-A3EA-01E35672C95B}"/>
          </ac:spMkLst>
        </pc:spChg>
        <pc:spChg chg="add del">
          <ac:chgData name="Thompson, Alison (SACE)" userId="8498a388-54ca-4aa9-acda-8c5bf7652d6d" providerId="ADAL" clId="{B218C874-A062-4C74-84B7-4C28ECB9D0D3}" dt="2022-06-16T04:42:00.885" v="849" actId="26606"/>
          <ac:spMkLst>
            <pc:docMk/>
            <pc:sldMk cId="2271555480" sldId="385"/>
            <ac:spMk id="45" creationId="{A65AC7D1-EAA9-48F5-B509-60A7F50BF703}"/>
          </ac:spMkLst>
        </pc:spChg>
        <pc:spChg chg="add del">
          <ac:chgData name="Thompson, Alison (SACE)" userId="8498a388-54ca-4aa9-acda-8c5bf7652d6d" providerId="ADAL" clId="{B218C874-A062-4C74-84B7-4C28ECB9D0D3}" dt="2022-06-16T04:42:00.885" v="849" actId="26606"/>
          <ac:spMkLst>
            <pc:docMk/>
            <pc:sldMk cId="2271555480" sldId="385"/>
            <ac:spMk id="46" creationId="{D6320AF9-619A-4175-865B-5663E1AEF4C5}"/>
          </ac:spMkLst>
        </pc:spChg>
        <pc:spChg chg="add del">
          <ac:chgData name="Thompson, Alison (SACE)" userId="8498a388-54ca-4aa9-acda-8c5bf7652d6d" providerId="ADAL" clId="{B218C874-A062-4C74-84B7-4C28ECB9D0D3}" dt="2022-06-16T04:38:29.418" v="815"/>
          <ac:spMkLst>
            <pc:docMk/>
            <pc:sldMk cId="2271555480" sldId="385"/>
            <ac:spMk id="49" creationId="{A65AC7D1-EAA9-48F5-B509-60A7F50BF703}"/>
          </ac:spMkLst>
        </pc:spChg>
        <pc:spChg chg="add del">
          <ac:chgData name="Thompson, Alison (SACE)" userId="8498a388-54ca-4aa9-acda-8c5bf7652d6d" providerId="ADAL" clId="{B218C874-A062-4C74-84B7-4C28ECB9D0D3}" dt="2022-06-16T04:38:29.418" v="815"/>
          <ac:spMkLst>
            <pc:docMk/>
            <pc:sldMk cId="2271555480" sldId="385"/>
            <ac:spMk id="50" creationId="{D6320AF9-619A-4175-865B-5663E1AEF4C5}"/>
          </ac:spMkLst>
        </pc:spChg>
        <pc:spChg chg="add del">
          <ac:chgData name="Thompson, Alison (SACE)" userId="8498a388-54ca-4aa9-acda-8c5bf7652d6d" providerId="ADAL" clId="{B218C874-A062-4C74-84B7-4C28ECB9D0D3}" dt="2022-06-16T04:38:29.418" v="815"/>
          <ac:spMkLst>
            <pc:docMk/>
            <pc:sldMk cId="2271555480" sldId="385"/>
            <ac:spMk id="53" creationId="{7E018740-5C2B-4A41-AC1A-7E68D1EC1954}"/>
          </ac:spMkLst>
        </pc:spChg>
        <pc:spChg chg="add del">
          <ac:chgData name="Thompson, Alison (SACE)" userId="8498a388-54ca-4aa9-acda-8c5bf7652d6d" providerId="ADAL" clId="{B218C874-A062-4C74-84B7-4C28ECB9D0D3}" dt="2022-06-16T04:38:29.418" v="815"/>
          <ac:spMkLst>
            <pc:docMk/>
            <pc:sldMk cId="2271555480" sldId="385"/>
            <ac:spMk id="54" creationId="{166F75A4-C475-4941-8EE2-B80A06A2C1BB}"/>
          </ac:spMkLst>
        </pc:spChg>
        <pc:spChg chg="add del">
          <ac:chgData name="Thompson, Alison (SACE)" userId="8498a388-54ca-4aa9-acda-8c5bf7652d6d" providerId="ADAL" clId="{B218C874-A062-4C74-84B7-4C28ECB9D0D3}" dt="2022-06-16T04:38:29.418" v="815"/>
          <ac:spMkLst>
            <pc:docMk/>
            <pc:sldMk cId="2271555480" sldId="385"/>
            <ac:spMk id="55" creationId="{A032553A-72E8-4B0D-8405-FF9771C9AF05}"/>
          </ac:spMkLst>
        </pc:spChg>
        <pc:spChg chg="add del">
          <ac:chgData name="Thompson, Alison (SACE)" userId="8498a388-54ca-4aa9-acda-8c5bf7652d6d" providerId="ADAL" clId="{B218C874-A062-4C74-84B7-4C28ECB9D0D3}" dt="2022-06-16T04:38:29.418" v="815"/>
          <ac:spMkLst>
            <pc:docMk/>
            <pc:sldMk cId="2271555480" sldId="385"/>
            <ac:spMk id="56" creationId="{765800AC-C3B9-498E-87BC-29FAE4C76B21}"/>
          </ac:spMkLst>
        </pc:spChg>
        <pc:spChg chg="add del">
          <ac:chgData name="Thompson, Alison (SACE)" userId="8498a388-54ca-4aa9-acda-8c5bf7652d6d" providerId="ADAL" clId="{B218C874-A062-4C74-84B7-4C28ECB9D0D3}" dt="2022-06-16T04:38:29.418" v="815"/>
          <ac:spMkLst>
            <pc:docMk/>
            <pc:sldMk cId="2271555480" sldId="385"/>
            <ac:spMk id="57" creationId="{1F9D6ACB-2FF4-49F9-978A-E0D5327FC635}"/>
          </ac:spMkLst>
        </pc:spChg>
        <pc:spChg chg="add del">
          <ac:chgData name="Thompson, Alison (SACE)" userId="8498a388-54ca-4aa9-acda-8c5bf7652d6d" providerId="ADAL" clId="{B218C874-A062-4C74-84B7-4C28ECB9D0D3}" dt="2022-06-16T04:38:29.418" v="815"/>
          <ac:spMkLst>
            <pc:docMk/>
            <pc:sldMk cId="2271555480" sldId="385"/>
            <ac:spMk id="58" creationId="{A5EC319D-0FEA-4B95-A3EA-01E35672C95B}"/>
          </ac:spMkLst>
        </pc:spChg>
        <pc:spChg chg="add del">
          <ac:chgData name="Thompson, Alison (SACE)" userId="8498a388-54ca-4aa9-acda-8c5bf7652d6d" providerId="ADAL" clId="{B218C874-A062-4C74-84B7-4C28ECB9D0D3}" dt="2022-06-16T04:42:00.885" v="849" actId="26606"/>
          <ac:spMkLst>
            <pc:docMk/>
            <pc:sldMk cId="2271555480" sldId="385"/>
            <ac:spMk id="60" creationId="{7E018740-5C2B-4A41-AC1A-7E68D1EC1954}"/>
          </ac:spMkLst>
        </pc:spChg>
        <pc:spChg chg="add del">
          <ac:chgData name="Thompson, Alison (SACE)" userId="8498a388-54ca-4aa9-acda-8c5bf7652d6d" providerId="ADAL" clId="{B218C874-A062-4C74-84B7-4C28ECB9D0D3}" dt="2022-06-16T04:42:00.885" v="849" actId="26606"/>
          <ac:spMkLst>
            <pc:docMk/>
            <pc:sldMk cId="2271555480" sldId="385"/>
            <ac:spMk id="61" creationId="{166F75A4-C475-4941-8EE2-B80A06A2C1BB}"/>
          </ac:spMkLst>
        </pc:spChg>
        <pc:spChg chg="add del">
          <ac:chgData name="Thompson, Alison (SACE)" userId="8498a388-54ca-4aa9-acda-8c5bf7652d6d" providerId="ADAL" clId="{B218C874-A062-4C74-84B7-4C28ECB9D0D3}" dt="2022-06-16T04:42:00.885" v="849" actId="26606"/>
          <ac:spMkLst>
            <pc:docMk/>
            <pc:sldMk cId="2271555480" sldId="385"/>
            <ac:spMk id="62" creationId="{A032553A-72E8-4B0D-8405-FF9771C9AF05}"/>
          </ac:spMkLst>
        </pc:spChg>
        <pc:spChg chg="add del">
          <ac:chgData name="Thompson, Alison (SACE)" userId="8498a388-54ca-4aa9-acda-8c5bf7652d6d" providerId="ADAL" clId="{B218C874-A062-4C74-84B7-4C28ECB9D0D3}" dt="2022-06-16T04:42:00.885" v="849" actId="26606"/>
          <ac:spMkLst>
            <pc:docMk/>
            <pc:sldMk cId="2271555480" sldId="385"/>
            <ac:spMk id="63" creationId="{765800AC-C3B9-498E-87BC-29FAE4C76B21}"/>
          </ac:spMkLst>
        </pc:spChg>
        <pc:spChg chg="add del">
          <ac:chgData name="Thompson, Alison (SACE)" userId="8498a388-54ca-4aa9-acda-8c5bf7652d6d" providerId="ADAL" clId="{B218C874-A062-4C74-84B7-4C28ECB9D0D3}" dt="2022-06-16T04:42:00.885" v="849" actId="26606"/>
          <ac:spMkLst>
            <pc:docMk/>
            <pc:sldMk cId="2271555480" sldId="385"/>
            <ac:spMk id="64" creationId="{1F9D6ACB-2FF4-49F9-978A-E0D5327FC635}"/>
          </ac:spMkLst>
        </pc:spChg>
        <pc:spChg chg="add del">
          <ac:chgData name="Thompson, Alison (SACE)" userId="8498a388-54ca-4aa9-acda-8c5bf7652d6d" providerId="ADAL" clId="{B218C874-A062-4C74-84B7-4C28ECB9D0D3}" dt="2022-06-16T04:42:00.885" v="849" actId="26606"/>
          <ac:spMkLst>
            <pc:docMk/>
            <pc:sldMk cId="2271555480" sldId="385"/>
            <ac:spMk id="65" creationId="{A5EC319D-0FEA-4B95-A3EA-01E35672C95B}"/>
          </ac:spMkLst>
        </pc:spChg>
        <pc:spChg chg="add">
          <ac:chgData name="Thompson, Alison (SACE)" userId="8498a388-54ca-4aa9-acda-8c5bf7652d6d" providerId="ADAL" clId="{B218C874-A062-4C74-84B7-4C28ECB9D0D3}" dt="2022-06-16T04:49:41.716" v="1124" actId="26606"/>
          <ac:spMkLst>
            <pc:docMk/>
            <pc:sldMk cId="2271555480" sldId="385"/>
            <ac:spMk id="71" creationId="{F13C74B1-5B17-4795-BED0-7140497B445A}"/>
          </ac:spMkLst>
        </pc:spChg>
        <pc:spChg chg="add">
          <ac:chgData name="Thompson, Alison (SACE)" userId="8498a388-54ca-4aa9-acda-8c5bf7652d6d" providerId="ADAL" clId="{B218C874-A062-4C74-84B7-4C28ECB9D0D3}" dt="2022-06-16T04:49:41.716" v="1124" actId="26606"/>
          <ac:spMkLst>
            <pc:docMk/>
            <pc:sldMk cId="2271555480" sldId="385"/>
            <ac:spMk id="73" creationId="{D4974D33-8DC5-464E-8C6D-BE58F0669C17}"/>
          </ac:spMkLst>
        </pc:spChg>
        <pc:grpChg chg="add del">
          <ac:chgData name="Thompson, Alison (SACE)" userId="8498a388-54ca-4aa9-acda-8c5bf7652d6d" providerId="ADAL" clId="{B218C874-A062-4C74-84B7-4C28ECB9D0D3}" dt="2022-06-16T04:37:49.704" v="804" actId="26606"/>
          <ac:grpSpMkLst>
            <pc:docMk/>
            <pc:sldMk cId="2271555480" sldId="385"/>
            <ac:grpSpMk id="9" creationId="{1F2B4773-3207-44CC-B7AC-892B70498211}"/>
          </ac:grpSpMkLst>
        </pc:grpChg>
        <pc:grpChg chg="add del">
          <ac:chgData name="Thompson, Alison (SACE)" userId="8498a388-54ca-4aa9-acda-8c5bf7652d6d" providerId="ADAL" clId="{B218C874-A062-4C74-84B7-4C28ECB9D0D3}" dt="2022-06-16T04:41:23.556" v="846"/>
          <ac:grpSpMkLst>
            <pc:docMk/>
            <pc:sldMk cId="2271555480" sldId="385"/>
            <ac:grpSpMk id="10" creationId="{1F2B4773-3207-44CC-B7AC-892B70498211}"/>
          </ac:grpSpMkLst>
        </pc:grpChg>
        <pc:grpChg chg="add del">
          <ac:chgData name="Thompson, Alison (SACE)" userId="8498a388-54ca-4aa9-acda-8c5bf7652d6d" providerId="ADAL" clId="{B218C874-A062-4C74-84B7-4C28ECB9D0D3}" dt="2022-06-16T04:42:00.885" v="849" actId="26606"/>
          <ac:grpSpMkLst>
            <pc:docMk/>
            <pc:sldMk cId="2271555480" sldId="385"/>
            <ac:grpSpMk id="11" creationId="{1F2B4773-3207-44CC-B7AC-892B70498211}"/>
          </ac:grpSpMkLst>
        </pc:grpChg>
        <pc:grpChg chg="add del">
          <ac:chgData name="Thompson, Alison (SACE)" userId="8498a388-54ca-4aa9-acda-8c5bf7652d6d" providerId="ADAL" clId="{B218C874-A062-4C74-84B7-4C28ECB9D0D3}" dt="2022-06-16T04:38:01.869" v="806" actId="26606"/>
          <ac:grpSpMkLst>
            <pc:docMk/>
            <pc:sldMk cId="2271555480" sldId="385"/>
            <ac:grpSpMk id="44" creationId="{1F2B4773-3207-44CC-B7AC-892B70498211}"/>
          </ac:grpSpMkLst>
        </pc:grpChg>
        <pc:grpChg chg="add del">
          <ac:chgData name="Thompson, Alison (SACE)" userId="8498a388-54ca-4aa9-acda-8c5bf7652d6d" providerId="ADAL" clId="{B218C874-A062-4C74-84B7-4C28ECB9D0D3}" dt="2022-06-16T04:38:29.418" v="815"/>
          <ac:grpSpMkLst>
            <pc:docMk/>
            <pc:sldMk cId="2271555480" sldId="385"/>
            <ac:grpSpMk id="47" creationId="{1F2B4773-3207-44CC-B7AC-892B70498211}"/>
          </ac:grpSpMkLst>
        </pc:grpChg>
        <pc:picChg chg="add del mod">
          <ac:chgData name="Thompson, Alison (SACE)" userId="8498a388-54ca-4aa9-acda-8c5bf7652d6d" providerId="ADAL" clId="{B218C874-A062-4C74-84B7-4C28ECB9D0D3}" dt="2022-06-16T04:48:06.779" v="966" actId="21"/>
          <ac:picMkLst>
            <pc:docMk/>
            <pc:sldMk cId="2271555480" sldId="385"/>
            <ac:picMk id="5" creationId="{48225E66-963D-4D0D-A080-2160A8B5736A}"/>
          </ac:picMkLst>
        </pc:picChg>
        <pc:picChg chg="add del mod">
          <ac:chgData name="Thompson, Alison (SACE)" userId="8498a388-54ca-4aa9-acda-8c5bf7652d6d" providerId="ADAL" clId="{B218C874-A062-4C74-84B7-4C28ECB9D0D3}" dt="2022-06-15T00:44:57.370" v="534"/>
          <ac:picMkLst>
            <pc:docMk/>
            <pc:sldMk cId="2271555480" sldId="385"/>
            <ac:picMk id="8" creationId="{8AB07EDB-4878-484B-8DC1-5152B28C004B}"/>
          </ac:picMkLst>
        </pc:picChg>
        <pc:picChg chg="add mod modCrop">
          <ac:chgData name="Thompson, Alison (SACE)" userId="8498a388-54ca-4aa9-acda-8c5bf7652d6d" providerId="ADAL" clId="{B218C874-A062-4C74-84B7-4C28ECB9D0D3}" dt="2022-06-16T04:57:36.032" v="2072"/>
          <ac:picMkLst>
            <pc:docMk/>
            <pc:sldMk cId="2271555480" sldId="385"/>
            <ac:picMk id="66" creationId="{7E2B0ED2-DD8C-453F-90FD-23B1627EE0FB}"/>
          </ac:picMkLst>
        </pc:picChg>
        <pc:cxnChg chg="add del">
          <ac:chgData name="Thompson, Alison (SACE)" userId="8498a388-54ca-4aa9-acda-8c5bf7652d6d" providerId="ADAL" clId="{B218C874-A062-4C74-84B7-4C28ECB9D0D3}" dt="2022-06-16T04:41:23.556" v="846"/>
          <ac:cxnSpMkLst>
            <pc:docMk/>
            <pc:sldMk cId="2271555480" sldId="385"/>
            <ac:cxnSpMk id="27" creationId="{063B6EC6-D752-4EE7-908B-F8F19E8C7FEA}"/>
          </ac:cxnSpMkLst>
        </pc:cxnChg>
        <pc:cxnChg chg="add del">
          <ac:chgData name="Thompson, Alison (SACE)" userId="8498a388-54ca-4aa9-acda-8c5bf7652d6d" providerId="ADAL" clId="{B218C874-A062-4C74-84B7-4C28ECB9D0D3}" dt="2022-06-16T04:37:49.704" v="804" actId="26606"/>
          <ac:cxnSpMkLst>
            <pc:docMk/>
            <pc:sldMk cId="2271555480" sldId="385"/>
            <ac:cxnSpMk id="28" creationId="{063B6EC6-D752-4EE7-908B-F8F19E8C7FEA}"/>
          </ac:cxnSpMkLst>
        </pc:cxnChg>
        <pc:cxnChg chg="add del">
          <ac:chgData name="Thompson, Alison (SACE)" userId="8498a388-54ca-4aa9-acda-8c5bf7652d6d" providerId="ADAL" clId="{B218C874-A062-4C74-84B7-4C28ECB9D0D3}" dt="2022-06-16T04:41:23.556" v="846"/>
          <ac:cxnSpMkLst>
            <pc:docMk/>
            <pc:sldMk cId="2271555480" sldId="385"/>
            <ac:cxnSpMk id="29" creationId="{EFECD4E8-AD3E-4228-82A2-9461958EA94D}"/>
          </ac:cxnSpMkLst>
        </pc:cxnChg>
        <pc:cxnChg chg="add del">
          <ac:chgData name="Thompson, Alison (SACE)" userId="8498a388-54ca-4aa9-acda-8c5bf7652d6d" providerId="ADAL" clId="{B218C874-A062-4C74-84B7-4C28ECB9D0D3}" dt="2022-06-16T04:37:49.704" v="804" actId="26606"/>
          <ac:cxnSpMkLst>
            <pc:docMk/>
            <pc:sldMk cId="2271555480" sldId="385"/>
            <ac:cxnSpMk id="30" creationId="{EFECD4E8-AD3E-4228-82A2-9461958EA94D}"/>
          </ac:cxnSpMkLst>
        </pc:cxnChg>
        <pc:cxnChg chg="add del">
          <ac:chgData name="Thompson, Alison (SACE)" userId="8498a388-54ca-4aa9-acda-8c5bf7652d6d" providerId="ADAL" clId="{B218C874-A062-4C74-84B7-4C28ECB9D0D3}" dt="2022-06-16T04:42:00.885" v="849" actId="26606"/>
          <ac:cxnSpMkLst>
            <pc:docMk/>
            <pc:sldMk cId="2271555480" sldId="385"/>
            <ac:cxnSpMk id="48" creationId="{063B6EC6-D752-4EE7-908B-F8F19E8C7FEA}"/>
          </ac:cxnSpMkLst>
        </pc:cxnChg>
        <pc:cxnChg chg="add del">
          <ac:chgData name="Thompson, Alison (SACE)" userId="8498a388-54ca-4aa9-acda-8c5bf7652d6d" providerId="ADAL" clId="{B218C874-A062-4C74-84B7-4C28ECB9D0D3}" dt="2022-06-16T04:38:29.418" v="815"/>
          <ac:cxnSpMkLst>
            <pc:docMk/>
            <pc:sldMk cId="2271555480" sldId="385"/>
            <ac:cxnSpMk id="51" creationId="{063B6EC6-D752-4EE7-908B-F8F19E8C7FEA}"/>
          </ac:cxnSpMkLst>
        </pc:cxnChg>
        <pc:cxnChg chg="add del">
          <ac:chgData name="Thompson, Alison (SACE)" userId="8498a388-54ca-4aa9-acda-8c5bf7652d6d" providerId="ADAL" clId="{B218C874-A062-4C74-84B7-4C28ECB9D0D3}" dt="2022-06-16T04:38:29.418" v="815"/>
          <ac:cxnSpMkLst>
            <pc:docMk/>
            <pc:sldMk cId="2271555480" sldId="385"/>
            <ac:cxnSpMk id="52" creationId="{EFECD4E8-AD3E-4228-82A2-9461958EA94D}"/>
          </ac:cxnSpMkLst>
        </pc:cxnChg>
        <pc:cxnChg chg="add del">
          <ac:chgData name="Thompson, Alison (SACE)" userId="8498a388-54ca-4aa9-acda-8c5bf7652d6d" providerId="ADAL" clId="{B218C874-A062-4C74-84B7-4C28ECB9D0D3}" dt="2022-06-16T04:42:00.885" v="849" actId="26606"/>
          <ac:cxnSpMkLst>
            <pc:docMk/>
            <pc:sldMk cId="2271555480" sldId="385"/>
            <ac:cxnSpMk id="59" creationId="{EFECD4E8-AD3E-4228-82A2-9461958EA94D}"/>
          </ac:cxnSpMkLst>
        </pc:cxnChg>
      </pc:sldChg>
      <pc:sldChg chg="delSp modSp add mod modNotesTx">
        <pc:chgData name="Thompson, Alison (SACE)" userId="8498a388-54ca-4aa9-acda-8c5bf7652d6d" providerId="ADAL" clId="{B218C874-A062-4C74-84B7-4C28ECB9D0D3}" dt="2022-06-16T04:58:38.667" v="2075" actId="207"/>
        <pc:sldMkLst>
          <pc:docMk/>
          <pc:sldMk cId="1337091281" sldId="386"/>
        </pc:sldMkLst>
        <pc:spChg chg="mod">
          <ac:chgData name="Thompson, Alison (SACE)" userId="8498a388-54ca-4aa9-acda-8c5bf7652d6d" providerId="ADAL" clId="{B218C874-A062-4C74-84B7-4C28ECB9D0D3}" dt="2022-06-16T04:58:38.667" v="2075" actId="207"/>
          <ac:spMkLst>
            <pc:docMk/>
            <pc:sldMk cId="1337091281" sldId="386"/>
            <ac:spMk id="3" creationId="{9143C663-7008-4F53-B019-5A6C02750C6D}"/>
          </ac:spMkLst>
        </pc:spChg>
        <pc:spChg chg="del mod">
          <ac:chgData name="Thompson, Alison (SACE)" userId="8498a388-54ca-4aa9-acda-8c5bf7652d6d" providerId="ADAL" clId="{B218C874-A062-4C74-84B7-4C28ECB9D0D3}" dt="2022-06-15T00:45:18.669" v="553"/>
          <ac:spMkLst>
            <pc:docMk/>
            <pc:sldMk cId="1337091281" sldId="386"/>
            <ac:spMk id="7" creationId="{C3C853AE-54E6-4A1A-B00A-675B69978778}"/>
          </ac:spMkLst>
        </pc:spChg>
        <pc:picChg chg="del">
          <ac:chgData name="Thompson, Alison (SACE)" userId="8498a388-54ca-4aa9-acda-8c5bf7652d6d" providerId="ADAL" clId="{B218C874-A062-4C74-84B7-4C28ECB9D0D3}" dt="2022-06-15T00:45:06.404" v="548" actId="478"/>
          <ac:picMkLst>
            <pc:docMk/>
            <pc:sldMk cId="1337091281" sldId="386"/>
            <ac:picMk id="5" creationId="{48225E66-963D-4D0D-A080-2160A8B5736A}"/>
          </ac:picMkLst>
        </pc:picChg>
      </pc:sldChg>
      <pc:sldChg chg="addSp delSp modSp add mod setBg modNotesTx">
        <pc:chgData name="Thompson, Alison (SACE)" userId="8498a388-54ca-4aa9-acda-8c5bf7652d6d" providerId="ADAL" clId="{B218C874-A062-4C74-84B7-4C28ECB9D0D3}" dt="2022-06-23T02:46:19.951" v="2788" actId="14734"/>
        <pc:sldMkLst>
          <pc:docMk/>
          <pc:sldMk cId="431913327" sldId="387"/>
        </pc:sldMkLst>
        <pc:spChg chg="del mod">
          <ac:chgData name="Thompson, Alison (SACE)" userId="8498a388-54ca-4aa9-acda-8c5bf7652d6d" providerId="ADAL" clId="{B218C874-A062-4C74-84B7-4C28ECB9D0D3}" dt="2022-06-22T00:47:12.883" v="2542" actId="478"/>
          <ac:spMkLst>
            <pc:docMk/>
            <pc:sldMk cId="431913327" sldId="387"/>
            <ac:spMk id="3" creationId="{9143C663-7008-4F53-B019-5A6C02750C6D}"/>
          </ac:spMkLst>
        </pc:spChg>
        <pc:spChg chg="add del mod">
          <ac:chgData name="Thompson, Alison (SACE)" userId="8498a388-54ca-4aa9-acda-8c5bf7652d6d" providerId="ADAL" clId="{B218C874-A062-4C74-84B7-4C28ECB9D0D3}" dt="2022-06-22T00:47:18.410" v="2544" actId="478"/>
          <ac:spMkLst>
            <pc:docMk/>
            <pc:sldMk cId="431913327" sldId="387"/>
            <ac:spMk id="4" creationId="{42C898CA-D952-4E4D-AC6D-1C507E0EB45C}"/>
          </ac:spMkLst>
        </pc:spChg>
        <pc:spChg chg="add del">
          <ac:chgData name="Thompson, Alison (SACE)" userId="8498a388-54ca-4aa9-acda-8c5bf7652d6d" providerId="ADAL" clId="{B218C874-A062-4C74-84B7-4C28ECB9D0D3}" dt="2022-06-22T00:47:24.963" v="2546" actId="26606"/>
          <ac:spMkLst>
            <pc:docMk/>
            <pc:sldMk cId="431913327" sldId="387"/>
            <ac:spMk id="11" creationId="{69D184B2-2226-4E31-BCCB-444330767440}"/>
          </ac:spMkLst>
        </pc:spChg>
        <pc:spChg chg="add del">
          <ac:chgData name="Thompson, Alison (SACE)" userId="8498a388-54ca-4aa9-acda-8c5bf7652d6d" providerId="ADAL" clId="{B218C874-A062-4C74-84B7-4C28ECB9D0D3}" dt="2022-06-22T00:47:24.963" v="2546" actId="26606"/>
          <ac:spMkLst>
            <pc:docMk/>
            <pc:sldMk cId="431913327" sldId="387"/>
            <ac:spMk id="13" creationId="{1AC4D4E3-486A-464A-8EC8-D44881097267}"/>
          </ac:spMkLst>
        </pc:spChg>
        <pc:spChg chg="add del">
          <ac:chgData name="Thompson, Alison (SACE)" userId="8498a388-54ca-4aa9-acda-8c5bf7652d6d" providerId="ADAL" clId="{B218C874-A062-4C74-84B7-4C28ECB9D0D3}" dt="2022-06-22T00:47:24.963" v="2546" actId="26606"/>
          <ac:spMkLst>
            <pc:docMk/>
            <pc:sldMk cId="431913327" sldId="387"/>
            <ac:spMk id="15" creationId="{864DE13E-58EB-4475-B79C-0D4FC651239B}"/>
          </ac:spMkLst>
        </pc:spChg>
        <pc:spChg chg="add">
          <ac:chgData name="Thompson, Alison (SACE)" userId="8498a388-54ca-4aa9-acda-8c5bf7652d6d" providerId="ADAL" clId="{B218C874-A062-4C74-84B7-4C28ECB9D0D3}" dt="2022-06-22T00:47:25.021" v="2547" actId="26606"/>
          <ac:spMkLst>
            <pc:docMk/>
            <pc:sldMk cId="431913327" sldId="387"/>
            <ac:spMk id="17" creationId="{3783CA14-24A1-485C-8B30-D6A5D87987AD}"/>
          </ac:spMkLst>
        </pc:spChg>
        <pc:spChg chg="add">
          <ac:chgData name="Thompson, Alison (SACE)" userId="8498a388-54ca-4aa9-acda-8c5bf7652d6d" providerId="ADAL" clId="{B218C874-A062-4C74-84B7-4C28ECB9D0D3}" dt="2022-06-22T00:47:25.021" v="2547" actId="26606"/>
          <ac:spMkLst>
            <pc:docMk/>
            <pc:sldMk cId="431913327" sldId="387"/>
            <ac:spMk id="18" creationId="{F3060C83-F051-4F0E-ABAD-AA0DFC48B218}"/>
          </ac:spMkLst>
        </pc:spChg>
        <pc:spChg chg="add">
          <ac:chgData name="Thompson, Alison (SACE)" userId="8498a388-54ca-4aa9-acda-8c5bf7652d6d" providerId="ADAL" clId="{B218C874-A062-4C74-84B7-4C28ECB9D0D3}" dt="2022-06-22T00:47:25.021" v="2547" actId="26606"/>
          <ac:spMkLst>
            <pc:docMk/>
            <pc:sldMk cId="431913327" sldId="387"/>
            <ac:spMk id="19" creationId="{9A97C86A-04D6-40F7-AE84-31AB43E6A846}"/>
          </ac:spMkLst>
        </pc:spChg>
        <pc:spChg chg="add">
          <ac:chgData name="Thompson, Alison (SACE)" userId="8498a388-54ca-4aa9-acda-8c5bf7652d6d" providerId="ADAL" clId="{B218C874-A062-4C74-84B7-4C28ECB9D0D3}" dt="2022-06-22T00:47:25.021" v="2547" actId="26606"/>
          <ac:spMkLst>
            <pc:docMk/>
            <pc:sldMk cId="431913327" sldId="387"/>
            <ac:spMk id="20" creationId="{83C98ABE-055B-441F-B07E-44F97F083C39}"/>
          </ac:spMkLst>
        </pc:spChg>
        <pc:spChg chg="add">
          <ac:chgData name="Thompson, Alison (SACE)" userId="8498a388-54ca-4aa9-acda-8c5bf7652d6d" providerId="ADAL" clId="{B218C874-A062-4C74-84B7-4C28ECB9D0D3}" dt="2022-06-22T00:47:25.021" v="2547" actId="26606"/>
          <ac:spMkLst>
            <pc:docMk/>
            <pc:sldMk cId="431913327" sldId="387"/>
            <ac:spMk id="21" creationId="{FF9F2414-84E8-453E-B1F3-389FDE8192D9}"/>
          </ac:spMkLst>
        </pc:spChg>
        <pc:spChg chg="add">
          <ac:chgData name="Thompson, Alison (SACE)" userId="8498a388-54ca-4aa9-acda-8c5bf7652d6d" providerId="ADAL" clId="{B218C874-A062-4C74-84B7-4C28ECB9D0D3}" dt="2022-06-22T00:47:25.021" v="2547" actId="26606"/>
          <ac:spMkLst>
            <pc:docMk/>
            <pc:sldMk cId="431913327" sldId="387"/>
            <ac:spMk id="22" creationId="{29FDB030-9B49-4CED-8CCD-4D99382388AC}"/>
          </ac:spMkLst>
        </pc:spChg>
        <pc:spChg chg="add">
          <ac:chgData name="Thompson, Alison (SACE)" userId="8498a388-54ca-4aa9-acda-8c5bf7652d6d" providerId="ADAL" clId="{B218C874-A062-4C74-84B7-4C28ECB9D0D3}" dt="2022-06-22T00:47:25.021" v="2547" actId="26606"/>
          <ac:spMkLst>
            <pc:docMk/>
            <pc:sldMk cId="431913327" sldId="387"/>
            <ac:spMk id="23" creationId="{3ECA69A1-7536-43AC-85EF-C7106179F5ED}"/>
          </ac:spMkLst>
        </pc:spChg>
        <pc:graphicFrameChg chg="add mod modGraphic">
          <ac:chgData name="Thompson, Alison (SACE)" userId="8498a388-54ca-4aa9-acda-8c5bf7652d6d" providerId="ADAL" clId="{B218C874-A062-4C74-84B7-4C28ECB9D0D3}" dt="2022-06-23T02:46:19.951" v="2788" actId="14734"/>
          <ac:graphicFrameMkLst>
            <pc:docMk/>
            <pc:sldMk cId="431913327" sldId="387"/>
            <ac:graphicFrameMk id="5" creationId="{37313708-2F2E-456F-8D63-C51F553A8026}"/>
          </ac:graphicFrameMkLst>
        </pc:graphicFrameChg>
      </pc:sldChg>
      <pc:sldChg chg="addSp delSp modSp new mod ord modNotesTx">
        <pc:chgData name="Thompson, Alison (SACE)" userId="8498a388-54ca-4aa9-acda-8c5bf7652d6d" providerId="ADAL" clId="{B218C874-A062-4C74-84B7-4C28ECB9D0D3}" dt="2022-06-23T03:01:04.293" v="2957" actId="20577"/>
        <pc:sldMkLst>
          <pc:docMk/>
          <pc:sldMk cId="452905984" sldId="388"/>
        </pc:sldMkLst>
        <pc:spChg chg="mod">
          <ac:chgData name="Thompson, Alison (SACE)" userId="8498a388-54ca-4aa9-acda-8c5bf7652d6d" providerId="ADAL" clId="{B218C874-A062-4C74-84B7-4C28ECB9D0D3}" dt="2022-06-16T04:51:39.581" v="1159" actId="20577"/>
          <ac:spMkLst>
            <pc:docMk/>
            <pc:sldMk cId="452905984" sldId="388"/>
            <ac:spMk id="2" creationId="{8086C6F6-8C10-4EB1-8A0D-5B9DE92178EE}"/>
          </ac:spMkLst>
        </pc:spChg>
        <pc:picChg chg="add del mod">
          <ac:chgData name="Thompson, Alison (SACE)" userId="8498a388-54ca-4aa9-acda-8c5bf7652d6d" providerId="ADAL" clId="{B218C874-A062-4C74-84B7-4C28ECB9D0D3}" dt="2022-06-16T04:48:10.899" v="968" actId="21"/>
          <ac:picMkLst>
            <pc:docMk/>
            <pc:sldMk cId="452905984" sldId="388"/>
            <ac:picMk id="3" creationId="{FDBC19A2-31A2-4F0B-8182-CECAF87B8A17}"/>
          </ac:picMkLst>
        </pc:picChg>
        <pc:picChg chg="add mod">
          <ac:chgData name="Thompson, Alison (SACE)" userId="8498a388-54ca-4aa9-acda-8c5bf7652d6d" providerId="ADAL" clId="{B218C874-A062-4C74-84B7-4C28ECB9D0D3}" dt="2022-06-16T04:48:36.295" v="973" actId="14100"/>
          <ac:picMkLst>
            <pc:docMk/>
            <pc:sldMk cId="452905984" sldId="388"/>
            <ac:picMk id="4" creationId="{56423B37-4B55-4EA1-BB32-ADE21B345787}"/>
          </ac:picMkLst>
        </pc:picChg>
      </pc:sldChg>
      <pc:sldChg chg="addSp modSp new mod setBg modClrScheme delCm chgLayout modNotesTx">
        <pc:chgData name="Thompson, Alison (SACE)" userId="8498a388-54ca-4aa9-acda-8c5bf7652d6d" providerId="ADAL" clId="{B218C874-A062-4C74-84B7-4C28ECB9D0D3}" dt="2022-06-23T02:46:55.218" v="2791"/>
        <pc:sldMkLst>
          <pc:docMk/>
          <pc:sldMk cId="789416259" sldId="389"/>
        </pc:sldMkLst>
        <pc:spChg chg="mod ord">
          <ac:chgData name="Thompson, Alison (SACE)" userId="8498a388-54ca-4aa9-acda-8c5bf7652d6d" providerId="ADAL" clId="{B218C874-A062-4C74-84B7-4C28ECB9D0D3}" dt="2022-06-16T04:57:27.010" v="2071" actId="16037"/>
          <ac:spMkLst>
            <pc:docMk/>
            <pc:sldMk cId="789416259" sldId="389"/>
            <ac:spMk id="2" creationId="{8EB02AB5-42BC-46F7-AF3E-807A5EA0F653}"/>
          </ac:spMkLst>
        </pc:spChg>
        <pc:spChg chg="add mod ord">
          <ac:chgData name="Thompson, Alison (SACE)" userId="8498a388-54ca-4aa9-acda-8c5bf7652d6d" providerId="ADAL" clId="{B218C874-A062-4C74-84B7-4C28ECB9D0D3}" dt="2022-06-23T02:46:55.218" v="2791"/>
          <ac:spMkLst>
            <pc:docMk/>
            <pc:sldMk cId="789416259" sldId="389"/>
            <ac:spMk id="3" creationId="{CF6D06EF-DEF0-45B0-9A2A-0DED016BA432}"/>
          </ac:spMkLst>
        </pc:spChg>
        <pc:spChg chg="add">
          <ac:chgData name="Thompson, Alison (SACE)" userId="8498a388-54ca-4aa9-acda-8c5bf7652d6d" providerId="ADAL" clId="{B218C874-A062-4C74-84B7-4C28ECB9D0D3}" dt="2022-06-16T04:57:18.686" v="2070" actId="26606"/>
          <ac:spMkLst>
            <pc:docMk/>
            <pc:sldMk cId="789416259" sldId="389"/>
            <ac:spMk id="8" creationId="{777A147A-9ED8-46B4-8660-1B3C2AA880B5}"/>
          </ac:spMkLst>
        </pc:spChg>
        <pc:spChg chg="add">
          <ac:chgData name="Thompson, Alison (SACE)" userId="8498a388-54ca-4aa9-acda-8c5bf7652d6d" providerId="ADAL" clId="{B218C874-A062-4C74-84B7-4C28ECB9D0D3}" dt="2022-06-16T04:57:18.686" v="2070" actId="26606"/>
          <ac:spMkLst>
            <pc:docMk/>
            <pc:sldMk cId="789416259" sldId="389"/>
            <ac:spMk id="10" creationId="{5D6C15A0-C087-4593-8414-2B4EC1CDC3DE}"/>
          </ac:spMkLst>
        </pc:spChg>
      </pc:sldChg>
      <pc:sldChg chg="modSp mod modNotesTx">
        <pc:chgData name="Thompson, Alison (SACE)" userId="8498a388-54ca-4aa9-acda-8c5bf7652d6d" providerId="ADAL" clId="{B218C874-A062-4C74-84B7-4C28ECB9D0D3}" dt="2022-06-23T03:00:27.115" v="2936" actId="20577"/>
        <pc:sldMkLst>
          <pc:docMk/>
          <pc:sldMk cId="468626745" sldId="390"/>
        </pc:sldMkLst>
        <pc:spChg chg="mod">
          <ac:chgData name="Thompson, Alison (SACE)" userId="8498a388-54ca-4aa9-acda-8c5bf7652d6d" providerId="ADAL" clId="{B218C874-A062-4C74-84B7-4C28ECB9D0D3}" dt="2022-06-23T02:42:16.338" v="2680" actId="20577"/>
          <ac:spMkLst>
            <pc:docMk/>
            <pc:sldMk cId="468626745" sldId="390"/>
            <ac:spMk id="9" creationId="{A1AE0FF3-A3C4-6FD4-4EB8-644D050FDA78}"/>
          </ac:spMkLst>
        </pc:spChg>
      </pc:sldChg>
      <pc:sldChg chg="modNotesTx">
        <pc:chgData name="Thompson, Alison (SACE)" userId="8498a388-54ca-4aa9-acda-8c5bf7652d6d" providerId="ADAL" clId="{B218C874-A062-4C74-84B7-4C28ECB9D0D3}" dt="2022-06-23T03:00:31.116" v="2943" actId="20577"/>
        <pc:sldMkLst>
          <pc:docMk/>
          <pc:sldMk cId="397957111" sldId="391"/>
        </pc:sldMkLst>
      </pc:sldChg>
      <pc:sldChg chg="modSp mod">
        <pc:chgData name="Thompson, Alison (SACE)" userId="8498a388-54ca-4aa9-acda-8c5bf7652d6d" providerId="ADAL" clId="{B218C874-A062-4C74-84B7-4C28ECB9D0D3}" dt="2022-06-23T03:03:30.266" v="3017" actId="20577"/>
        <pc:sldMkLst>
          <pc:docMk/>
          <pc:sldMk cId="4075504270" sldId="394"/>
        </pc:sldMkLst>
        <pc:spChg chg="mod">
          <ac:chgData name="Thompson, Alison (SACE)" userId="8498a388-54ca-4aa9-acda-8c5bf7652d6d" providerId="ADAL" clId="{B218C874-A062-4C74-84B7-4C28ECB9D0D3}" dt="2022-06-23T03:03:30.266" v="3017" actId="20577"/>
          <ac:spMkLst>
            <pc:docMk/>
            <pc:sldMk cId="4075504270" sldId="394"/>
            <ac:spMk id="4" creationId="{ECE532FE-C5AE-1548-BEDF-C91AAFDC5411}"/>
          </ac:spMkLst>
        </pc:spChg>
      </pc:sldChg>
      <pc:sldChg chg="addSp delSp modSp new mod modNotesTx">
        <pc:chgData name="Thompson, Alison (SACE)" userId="8498a388-54ca-4aa9-acda-8c5bf7652d6d" providerId="ADAL" clId="{B218C874-A062-4C74-84B7-4C28ECB9D0D3}" dt="2022-06-23T03:00:59.199" v="2950" actId="20577"/>
        <pc:sldMkLst>
          <pc:docMk/>
          <pc:sldMk cId="1068768826" sldId="395"/>
        </pc:sldMkLst>
        <pc:spChg chg="mod">
          <ac:chgData name="Thompson, Alison (SACE)" userId="8498a388-54ca-4aa9-acda-8c5bf7652d6d" providerId="ADAL" clId="{B218C874-A062-4C74-84B7-4C28ECB9D0D3}" dt="2022-06-23T02:56:07.667" v="2917" actId="14100"/>
          <ac:spMkLst>
            <pc:docMk/>
            <pc:sldMk cId="1068768826" sldId="395"/>
            <ac:spMk id="2" creationId="{D50B1505-AA7D-47D3-88B3-7157EF3316E5}"/>
          </ac:spMkLst>
        </pc:spChg>
        <pc:spChg chg="del">
          <ac:chgData name="Thompson, Alison (SACE)" userId="8498a388-54ca-4aa9-acda-8c5bf7652d6d" providerId="ADAL" clId="{B218C874-A062-4C74-84B7-4C28ECB9D0D3}" dt="2022-06-23T02:51:04.967" v="2842" actId="478"/>
          <ac:spMkLst>
            <pc:docMk/>
            <pc:sldMk cId="1068768826" sldId="395"/>
            <ac:spMk id="3" creationId="{0899CC31-0302-4A5F-94D9-716E1BBB97B4}"/>
          </ac:spMkLst>
        </pc:spChg>
        <pc:graphicFrameChg chg="add mod modGraphic">
          <ac:chgData name="Thompson, Alison (SACE)" userId="8498a388-54ca-4aa9-acda-8c5bf7652d6d" providerId="ADAL" clId="{B218C874-A062-4C74-84B7-4C28ECB9D0D3}" dt="2022-06-23T02:57:07.579" v="2929" actId="207"/>
          <ac:graphicFrameMkLst>
            <pc:docMk/>
            <pc:sldMk cId="1068768826" sldId="395"/>
            <ac:graphicFrameMk id="6" creationId="{D446B815-ABB4-4622-A34F-51F99E865DC9}"/>
          </ac:graphicFrameMkLst>
        </pc:graphicFrameChg>
        <pc:picChg chg="add del mod">
          <ac:chgData name="Thompson, Alison (SACE)" userId="8498a388-54ca-4aa9-acda-8c5bf7652d6d" providerId="ADAL" clId="{B218C874-A062-4C74-84B7-4C28ECB9D0D3}" dt="2022-06-23T02:51:11.282" v="2846" actId="478"/>
          <ac:picMkLst>
            <pc:docMk/>
            <pc:sldMk cId="1068768826" sldId="395"/>
            <ac:picMk id="5" creationId="{96DA0932-3F8A-4171-9127-D0E9F7392578}"/>
          </ac:picMkLst>
        </pc:picChg>
      </pc:sldChg>
      <pc:sldMasterChg chg="addSp mod">
        <pc:chgData name="Thompson, Alison (SACE)" userId="8498a388-54ca-4aa9-acda-8c5bf7652d6d" providerId="ADAL" clId="{B218C874-A062-4C74-84B7-4C28ECB9D0D3}" dt="2022-06-14T23:47:20.840" v="0" actId="33475"/>
        <pc:sldMasterMkLst>
          <pc:docMk/>
          <pc:sldMasterMk cId="1484994008" sldId="2147483648"/>
        </pc:sldMasterMkLst>
        <pc:spChg chg="add">
          <ac:chgData name="Thompson, Alison (SACE)" userId="8498a388-54ca-4aa9-acda-8c5bf7652d6d" providerId="ADAL" clId="{B218C874-A062-4C74-84B7-4C28ECB9D0D3}" dt="2022-06-14T23:47:20.840" v="0" actId="33475"/>
          <ac:spMkLst>
            <pc:docMk/>
            <pc:sldMasterMk cId="1484994008" sldId="2147483648"/>
            <ac:spMk id="8" creationId="{9A408C0D-CA43-4710-96C5-D15A384A690A}"/>
          </ac:spMkLst>
        </pc:spChg>
      </pc:sldMasterChg>
      <pc:sldMasterChg chg="addSp">
        <pc:chgData name="Thompson, Alison (SACE)" userId="8498a388-54ca-4aa9-acda-8c5bf7652d6d" providerId="ADAL" clId="{B218C874-A062-4C74-84B7-4C28ECB9D0D3}" dt="2022-06-16T04:35:40.591" v="781"/>
        <pc:sldMasterMkLst>
          <pc:docMk/>
          <pc:sldMasterMk cId="3216252440" sldId="2147483661"/>
        </pc:sldMasterMkLst>
        <pc:spChg chg="add">
          <ac:chgData name="Thompson, Alison (SACE)" userId="8498a388-54ca-4aa9-acda-8c5bf7652d6d" providerId="ADAL" clId="{B218C874-A062-4C74-84B7-4C28ECB9D0D3}" dt="2022-06-16T04:35:40.591" v="781"/>
          <ac:spMkLst>
            <pc:docMk/>
            <pc:sldMasterMk cId="3216252440" sldId="2147483661"/>
            <ac:spMk id="18" creationId="{E93A171A-B54D-4738-A83E-5A5F8AD3D4B3}"/>
          </ac:spMkLst>
        </pc:spChg>
      </pc:sldMasterChg>
      <pc:sldMasterChg chg="addSp">
        <pc:chgData name="Thompson, Alison (SACE)" userId="8498a388-54ca-4aa9-acda-8c5bf7652d6d" providerId="ADAL" clId="{B218C874-A062-4C74-84B7-4C28ECB9D0D3}" dt="2022-06-16T04:38:29.418" v="815"/>
        <pc:sldMasterMkLst>
          <pc:docMk/>
          <pc:sldMasterMk cId="1317855992" sldId="2147483679"/>
        </pc:sldMasterMkLst>
        <pc:spChg chg="add">
          <ac:chgData name="Thompson, Alison (SACE)" userId="8498a388-54ca-4aa9-acda-8c5bf7652d6d" providerId="ADAL" clId="{B218C874-A062-4C74-84B7-4C28ECB9D0D3}" dt="2022-06-16T04:38:29.418" v="815"/>
          <ac:spMkLst>
            <pc:docMk/>
            <pc:sldMasterMk cId="1317855992" sldId="2147483679"/>
            <ac:spMk id="7" creationId="{D4985C9D-0C81-453A-968F-02C1F16401E6}"/>
          </ac:spMkLst>
        </pc:spChg>
      </pc:sldMasterChg>
      <pc:sldMasterChg chg="addSp">
        <pc:chgData name="Thompson, Alison (SACE)" userId="8498a388-54ca-4aa9-acda-8c5bf7652d6d" providerId="ADAL" clId="{B218C874-A062-4C74-84B7-4C28ECB9D0D3}" dt="2022-06-16T04:37:22.401" v="801"/>
        <pc:sldMasterMkLst>
          <pc:docMk/>
          <pc:sldMasterMk cId="3675330480" sldId="2147483679"/>
        </pc:sldMasterMkLst>
        <pc:spChg chg="add">
          <ac:chgData name="Thompson, Alison (SACE)" userId="8498a388-54ca-4aa9-acda-8c5bf7652d6d" providerId="ADAL" clId="{B218C874-A062-4C74-84B7-4C28ECB9D0D3}" dt="2022-06-16T04:37:22.401" v="801"/>
          <ac:spMkLst>
            <pc:docMk/>
            <pc:sldMasterMk cId="3675330480" sldId="2147483679"/>
            <ac:spMk id="14" creationId="{7F411D8D-7C09-432C-B598-E17949207841}"/>
          </ac:spMkLst>
        </pc:spChg>
      </pc:sldMasterChg>
      <pc:sldMasterChg chg="addSp">
        <pc:chgData name="Thompson, Alison (SACE)" userId="8498a388-54ca-4aa9-acda-8c5bf7652d6d" providerId="ADAL" clId="{B218C874-A062-4C74-84B7-4C28ECB9D0D3}" dt="2022-06-16T04:41:15.113" v="841"/>
        <pc:sldMasterMkLst>
          <pc:docMk/>
          <pc:sldMasterMk cId="1556496128" sldId="2147483692"/>
        </pc:sldMasterMkLst>
        <pc:spChg chg="add">
          <ac:chgData name="Thompson, Alison (SACE)" userId="8498a388-54ca-4aa9-acda-8c5bf7652d6d" providerId="ADAL" clId="{B218C874-A062-4C74-84B7-4C28ECB9D0D3}" dt="2022-06-16T04:41:15.113" v="841"/>
          <ac:spMkLst>
            <pc:docMk/>
            <pc:sldMasterMk cId="1556496128" sldId="2147483692"/>
            <ac:spMk id="18" creationId="{74DDC32A-5270-4821-9D6A-624D3D6B99CF}"/>
          </ac:spMkLst>
        </pc:spChg>
      </pc:sldMasterChg>
      <pc:sldMasterChg chg="addSp">
        <pc:chgData name="Thompson, Alison (SACE)" userId="8498a388-54ca-4aa9-acda-8c5bf7652d6d" providerId="ADAL" clId="{B218C874-A062-4C74-84B7-4C28ECB9D0D3}" dt="2022-06-16T04:37:24.268" v="802"/>
        <pc:sldMasterMkLst>
          <pc:docMk/>
          <pc:sldMasterMk cId="3834266587" sldId="2147483698"/>
        </pc:sldMasterMkLst>
        <pc:spChg chg="add">
          <ac:chgData name="Thompson, Alison (SACE)" userId="8498a388-54ca-4aa9-acda-8c5bf7652d6d" providerId="ADAL" clId="{B218C874-A062-4C74-84B7-4C28ECB9D0D3}" dt="2022-06-16T04:37:24.268" v="802"/>
          <ac:spMkLst>
            <pc:docMk/>
            <pc:sldMasterMk cId="3834266587" sldId="2147483698"/>
            <ac:spMk id="14" creationId="{988B897D-42BF-4FAA-91E1-D1FB1C6F2D41}"/>
          </ac:spMkLst>
        </pc:spChg>
      </pc:sldMasterChg>
      <pc:sldMasterChg chg="addSp">
        <pc:chgData name="Thompson, Alison (SACE)" userId="8498a388-54ca-4aa9-acda-8c5bf7652d6d" providerId="ADAL" clId="{B218C874-A062-4C74-84B7-4C28ECB9D0D3}" dt="2022-06-16T04:41:23.556" v="846"/>
        <pc:sldMasterMkLst>
          <pc:docMk/>
          <pc:sldMasterMk cId="185421088" sldId="2147483710"/>
        </pc:sldMasterMkLst>
        <pc:spChg chg="add">
          <ac:chgData name="Thompson, Alison (SACE)" userId="8498a388-54ca-4aa9-acda-8c5bf7652d6d" providerId="ADAL" clId="{B218C874-A062-4C74-84B7-4C28ECB9D0D3}" dt="2022-06-16T04:41:23.556" v="846"/>
          <ac:spMkLst>
            <pc:docMk/>
            <pc:sldMasterMk cId="185421088" sldId="2147483710"/>
            <ac:spMk id="7" creationId="{611B1176-59E7-44CC-A125-1F623E5BAC67}"/>
          </ac:spMkLst>
        </pc:spChg>
      </pc:sldMasterChg>
      <pc:sldMasterChg chg="addSp">
        <pc:chgData name="Thompson, Alison (SACE)" userId="8498a388-54ca-4aa9-acda-8c5bf7652d6d" providerId="ADAL" clId="{B218C874-A062-4C74-84B7-4C28ECB9D0D3}" dt="2022-06-16T04:41:46.095" v="847"/>
        <pc:sldMasterMkLst>
          <pc:docMk/>
          <pc:sldMasterMk cId="22176665" sldId="2147483723"/>
        </pc:sldMasterMkLst>
        <pc:spChg chg="add">
          <ac:chgData name="Thompson, Alison (SACE)" userId="8498a388-54ca-4aa9-acda-8c5bf7652d6d" providerId="ADAL" clId="{B218C874-A062-4C74-84B7-4C28ECB9D0D3}" dt="2022-06-16T04:41:46.095" v="847"/>
          <ac:spMkLst>
            <pc:docMk/>
            <pc:sldMasterMk cId="22176665" sldId="2147483723"/>
            <ac:spMk id="18" creationId="{5A96F52F-BAC5-4CB9-B7B5-A7F4D3545753}"/>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EDB79-0716-4345-BCCF-317118BCE78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2722F9E-3924-4867-8699-8D5AF115021E}">
      <dgm:prSet/>
      <dgm:spPr/>
      <dgm:t>
        <a:bodyPr/>
        <a:lstStyle/>
        <a:p>
          <a:r>
            <a:rPr lang="en-AU"/>
            <a:t>Overview of Industry Connections</a:t>
          </a:r>
          <a:endParaRPr lang="en-US"/>
        </a:p>
      </dgm:t>
    </dgm:pt>
    <dgm:pt modelId="{BB34B851-3D54-4EFE-84D5-53390A88BDFF}" type="parTrans" cxnId="{933CAE3F-2FF4-4E5F-BD00-D23C84F4CAC7}">
      <dgm:prSet/>
      <dgm:spPr/>
      <dgm:t>
        <a:bodyPr/>
        <a:lstStyle/>
        <a:p>
          <a:endParaRPr lang="en-US"/>
        </a:p>
      </dgm:t>
    </dgm:pt>
    <dgm:pt modelId="{6247D630-429D-4206-89B9-12E1D027F2DD}" type="sibTrans" cxnId="{933CAE3F-2FF4-4E5F-BD00-D23C84F4CAC7}">
      <dgm:prSet/>
      <dgm:spPr/>
      <dgm:t>
        <a:bodyPr/>
        <a:lstStyle/>
        <a:p>
          <a:endParaRPr lang="en-US"/>
        </a:p>
      </dgm:t>
    </dgm:pt>
    <dgm:pt modelId="{F3BE543F-136C-42C3-806D-9302309DF253}">
      <dgm:prSet/>
      <dgm:spPr/>
      <dgm:t>
        <a:bodyPr/>
        <a:lstStyle/>
        <a:p>
          <a:r>
            <a:rPr lang="en-AU"/>
            <a:t>Subject requirements</a:t>
          </a:r>
          <a:endParaRPr lang="en-US"/>
        </a:p>
      </dgm:t>
    </dgm:pt>
    <dgm:pt modelId="{7D27C31D-DD5E-478D-B1DD-F7CDED66A351}" type="parTrans" cxnId="{5A6C1A78-F566-4CB7-9866-7C078FDD99DC}">
      <dgm:prSet/>
      <dgm:spPr/>
      <dgm:t>
        <a:bodyPr/>
        <a:lstStyle/>
        <a:p>
          <a:endParaRPr lang="en-US"/>
        </a:p>
      </dgm:t>
    </dgm:pt>
    <dgm:pt modelId="{5239F5E4-3C6C-4F21-B63F-42F11E1931F7}" type="sibTrans" cxnId="{5A6C1A78-F566-4CB7-9866-7C078FDD99DC}">
      <dgm:prSet/>
      <dgm:spPr/>
      <dgm:t>
        <a:bodyPr/>
        <a:lstStyle/>
        <a:p>
          <a:endParaRPr lang="en-US"/>
        </a:p>
      </dgm:t>
    </dgm:pt>
    <dgm:pt modelId="{C2843C63-A9E1-45C5-8A28-A12C4598BE46}">
      <dgm:prSet/>
      <dgm:spPr/>
      <dgm:t>
        <a:bodyPr/>
        <a:lstStyle/>
        <a:p>
          <a:r>
            <a:rPr lang="en-AU"/>
            <a:t>The role of VET</a:t>
          </a:r>
          <a:endParaRPr lang="en-US"/>
        </a:p>
      </dgm:t>
    </dgm:pt>
    <dgm:pt modelId="{44432E72-1251-469F-B079-C701A37EC665}" type="parTrans" cxnId="{9BFBE68B-B483-4B3F-8874-D8E123B22A06}">
      <dgm:prSet/>
      <dgm:spPr/>
      <dgm:t>
        <a:bodyPr/>
        <a:lstStyle/>
        <a:p>
          <a:endParaRPr lang="en-US"/>
        </a:p>
      </dgm:t>
    </dgm:pt>
    <dgm:pt modelId="{20CF401F-8658-4146-A382-ADBBFCE76C73}" type="sibTrans" cxnId="{9BFBE68B-B483-4B3F-8874-D8E123B22A06}">
      <dgm:prSet/>
      <dgm:spPr/>
      <dgm:t>
        <a:bodyPr/>
        <a:lstStyle/>
        <a:p>
          <a:endParaRPr lang="en-US"/>
        </a:p>
      </dgm:t>
    </dgm:pt>
    <dgm:pt modelId="{F897D3E7-DB46-461E-879B-F79D1CC2DF89}">
      <dgm:prSet/>
      <dgm:spPr/>
      <dgm:t>
        <a:bodyPr/>
        <a:lstStyle/>
        <a:p>
          <a:r>
            <a:rPr lang="en-AU" dirty="0"/>
            <a:t>Learning and Assessment Plans -</a:t>
          </a:r>
          <a:br>
            <a:rPr lang="en-AU" dirty="0"/>
          </a:br>
          <a:r>
            <a:rPr lang="en-AU" dirty="0"/>
            <a:t>How to make Industry Connections work for you!</a:t>
          </a:r>
          <a:endParaRPr lang="en-US" dirty="0"/>
        </a:p>
      </dgm:t>
    </dgm:pt>
    <dgm:pt modelId="{FB454D57-E905-4D72-9133-BAFAC79B601C}" type="parTrans" cxnId="{2CC4D314-6592-4031-A44D-7DF86FDFC658}">
      <dgm:prSet/>
      <dgm:spPr/>
      <dgm:t>
        <a:bodyPr/>
        <a:lstStyle/>
        <a:p>
          <a:endParaRPr lang="en-US"/>
        </a:p>
      </dgm:t>
    </dgm:pt>
    <dgm:pt modelId="{FF5DD51B-B238-4AC4-A8D0-44F9B3A8D530}" type="sibTrans" cxnId="{2CC4D314-6592-4031-A44D-7DF86FDFC658}">
      <dgm:prSet/>
      <dgm:spPr/>
      <dgm:t>
        <a:bodyPr/>
        <a:lstStyle/>
        <a:p>
          <a:endParaRPr lang="en-US"/>
        </a:p>
      </dgm:t>
    </dgm:pt>
    <dgm:pt modelId="{8494747F-AE02-454B-80B0-298ABD60C00E}">
      <dgm:prSet/>
      <dgm:spPr/>
      <dgm:t>
        <a:bodyPr/>
        <a:lstStyle/>
        <a:p>
          <a:r>
            <a:rPr lang="en-AU"/>
            <a:t>Where to find key resources</a:t>
          </a:r>
          <a:endParaRPr lang="en-US"/>
        </a:p>
      </dgm:t>
    </dgm:pt>
    <dgm:pt modelId="{6CC1EABF-1704-4669-B5F9-7AACD6997C78}" type="parTrans" cxnId="{4C12ACEE-D634-401E-953D-95AC7D5C7821}">
      <dgm:prSet/>
      <dgm:spPr/>
      <dgm:t>
        <a:bodyPr/>
        <a:lstStyle/>
        <a:p>
          <a:endParaRPr lang="en-US"/>
        </a:p>
      </dgm:t>
    </dgm:pt>
    <dgm:pt modelId="{8A839430-975B-4FFD-94C7-D82491850991}" type="sibTrans" cxnId="{4C12ACEE-D634-401E-953D-95AC7D5C7821}">
      <dgm:prSet/>
      <dgm:spPr/>
      <dgm:t>
        <a:bodyPr/>
        <a:lstStyle/>
        <a:p>
          <a:endParaRPr lang="en-US"/>
        </a:p>
      </dgm:t>
    </dgm:pt>
    <dgm:pt modelId="{0F120730-14F7-4DF8-985E-3C5FEB8CCE80}">
      <dgm:prSet/>
      <dgm:spPr/>
      <dgm:t>
        <a:bodyPr/>
        <a:lstStyle/>
        <a:p>
          <a:r>
            <a:rPr lang="en-AU"/>
            <a:t>AT3: The Project</a:t>
          </a:r>
          <a:endParaRPr lang="en-US"/>
        </a:p>
      </dgm:t>
    </dgm:pt>
    <dgm:pt modelId="{FC288080-7875-4F4D-A871-7CA60B34BCCE}" type="parTrans" cxnId="{44899E92-4052-4B74-8F03-5535A2E10713}">
      <dgm:prSet/>
      <dgm:spPr/>
      <dgm:t>
        <a:bodyPr/>
        <a:lstStyle/>
        <a:p>
          <a:endParaRPr lang="en-US"/>
        </a:p>
      </dgm:t>
    </dgm:pt>
    <dgm:pt modelId="{298BA177-7274-4C81-8C72-45B5495F3357}" type="sibTrans" cxnId="{44899E92-4052-4B74-8F03-5535A2E10713}">
      <dgm:prSet/>
      <dgm:spPr/>
      <dgm:t>
        <a:bodyPr/>
        <a:lstStyle/>
        <a:p>
          <a:endParaRPr lang="en-US"/>
        </a:p>
      </dgm:t>
    </dgm:pt>
    <dgm:pt modelId="{6395F3C6-8D1B-41B6-A6C0-7F0D15B26728}">
      <dgm:prSet/>
      <dgm:spPr/>
      <dgm:t>
        <a:bodyPr/>
        <a:lstStyle/>
        <a:p>
          <a:r>
            <a:rPr lang="en-AU"/>
            <a:t>Live Q+A</a:t>
          </a:r>
          <a:endParaRPr lang="en-US"/>
        </a:p>
      </dgm:t>
    </dgm:pt>
    <dgm:pt modelId="{8D19F21C-0D7B-454B-ACEC-003E787605FC}" type="parTrans" cxnId="{79FED907-A07A-4107-B5F6-8970D2753841}">
      <dgm:prSet/>
      <dgm:spPr/>
      <dgm:t>
        <a:bodyPr/>
        <a:lstStyle/>
        <a:p>
          <a:endParaRPr lang="en-US"/>
        </a:p>
      </dgm:t>
    </dgm:pt>
    <dgm:pt modelId="{FDADDE32-45F4-4D04-B5AC-8B7D87AA5442}" type="sibTrans" cxnId="{79FED907-A07A-4107-B5F6-8970D2753841}">
      <dgm:prSet/>
      <dgm:spPr/>
      <dgm:t>
        <a:bodyPr/>
        <a:lstStyle/>
        <a:p>
          <a:endParaRPr lang="en-US"/>
        </a:p>
      </dgm:t>
    </dgm:pt>
    <dgm:pt modelId="{B79FF813-EA87-4003-B57D-FE9DB09DD38B}" type="pres">
      <dgm:prSet presAssocID="{5E1EDB79-0716-4345-BCCF-317118BCE78A}" presName="linear" presStyleCnt="0">
        <dgm:presLayoutVars>
          <dgm:animLvl val="lvl"/>
          <dgm:resizeHandles val="exact"/>
        </dgm:presLayoutVars>
      </dgm:prSet>
      <dgm:spPr/>
    </dgm:pt>
    <dgm:pt modelId="{6DCB3245-B001-4906-A0DA-23814006DE92}" type="pres">
      <dgm:prSet presAssocID="{82722F9E-3924-4867-8699-8D5AF115021E}" presName="parentText" presStyleLbl="node1" presStyleIdx="0" presStyleCnt="5">
        <dgm:presLayoutVars>
          <dgm:chMax val="0"/>
          <dgm:bulletEnabled val="1"/>
        </dgm:presLayoutVars>
      </dgm:prSet>
      <dgm:spPr/>
    </dgm:pt>
    <dgm:pt modelId="{BBCE79D9-367D-4923-AB7F-071BBA3B5B0A}" type="pres">
      <dgm:prSet presAssocID="{82722F9E-3924-4867-8699-8D5AF115021E}" presName="childText" presStyleLbl="revTx" presStyleIdx="0" presStyleCnt="1">
        <dgm:presLayoutVars>
          <dgm:bulletEnabled val="1"/>
        </dgm:presLayoutVars>
      </dgm:prSet>
      <dgm:spPr/>
    </dgm:pt>
    <dgm:pt modelId="{E62F9301-A90B-4D7C-85FF-3AF1B8C8C58C}" type="pres">
      <dgm:prSet presAssocID="{F897D3E7-DB46-461E-879B-F79D1CC2DF89}" presName="parentText" presStyleLbl="node1" presStyleIdx="1" presStyleCnt="5">
        <dgm:presLayoutVars>
          <dgm:chMax val="0"/>
          <dgm:bulletEnabled val="1"/>
        </dgm:presLayoutVars>
      </dgm:prSet>
      <dgm:spPr/>
    </dgm:pt>
    <dgm:pt modelId="{569D3BB8-8408-4DF1-BFAB-D41C91BA7677}" type="pres">
      <dgm:prSet presAssocID="{FF5DD51B-B238-4AC4-A8D0-44F9B3A8D530}" presName="spacer" presStyleCnt="0"/>
      <dgm:spPr/>
    </dgm:pt>
    <dgm:pt modelId="{BA37E6EF-D741-4371-928E-E75E7D21EFDD}" type="pres">
      <dgm:prSet presAssocID="{8494747F-AE02-454B-80B0-298ABD60C00E}" presName="parentText" presStyleLbl="node1" presStyleIdx="2" presStyleCnt="5">
        <dgm:presLayoutVars>
          <dgm:chMax val="0"/>
          <dgm:bulletEnabled val="1"/>
        </dgm:presLayoutVars>
      </dgm:prSet>
      <dgm:spPr/>
    </dgm:pt>
    <dgm:pt modelId="{AFDE8D37-5C74-42C1-9382-32C2821E15A1}" type="pres">
      <dgm:prSet presAssocID="{8A839430-975B-4FFD-94C7-D82491850991}" presName="spacer" presStyleCnt="0"/>
      <dgm:spPr/>
    </dgm:pt>
    <dgm:pt modelId="{205031C7-6766-4948-B3F4-5D7562827227}" type="pres">
      <dgm:prSet presAssocID="{0F120730-14F7-4DF8-985E-3C5FEB8CCE80}" presName="parentText" presStyleLbl="node1" presStyleIdx="3" presStyleCnt="5">
        <dgm:presLayoutVars>
          <dgm:chMax val="0"/>
          <dgm:bulletEnabled val="1"/>
        </dgm:presLayoutVars>
      </dgm:prSet>
      <dgm:spPr/>
    </dgm:pt>
    <dgm:pt modelId="{CF4CC641-6561-4C38-A8EA-3537003E8428}" type="pres">
      <dgm:prSet presAssocID="{298BA177-7274-4C81-8C72-45B5495F3357}" presName="spacer" presStyleCnt="0"/>
      <dgm:spPr/>
    </dgm:pt>
    <dgm:pt modelId="{A6C7CB45-2C49-4C41-A952-71C52E4BD5A5}" type="pres">
      <dgm:prSet presAssocID="{6395F3C6-8D1B-41B6-A6C0-7F0D15B26728}" presName="parentText" presStyleLbl="node1" presStyleIdx="4" presStyleCnt="5">
        <dgm:presLayoutVars>
          <dgm:chMax val="0"/>
          <dgm:bulletEnabled val="1"/>
        </dgm:presLayoutVars>
      </dgm:prSet>
      <dgm:spPr/>
    </dgm:pt>
  </dgm:ptLst>
  <dgm:cxnLst>
    <dgm:cxn modelId="{79FED907-A07A-4107-B5F6-8970D2753841}" srcId="{5E1EDB79-0716-4345-BCCF-317118BCE78A}" destId="{6395F3C6-8D1B-41B6-A6C0-7F0D15B26728}" srcOrd="4" destOrd="0" parTransId="{8D19F21C-0D7B-454B-ACEC-003E787605FC}" sibTransId="{FDADDE32-45F4-4D04-B5AC-8B7D87AA5442}"/>
    <dgm:cxn modelId="{2CC4D314-6592-4031-A44D-7DF86FDFC658}" srcId="{5E1EDB79-0716-4345-BCCF-317118BCE78A}" destId="{F897D3E7-DB46-461E-879B-F79D1CC2DF89}" srcOrd="1" destOrd="0" parTransId="{FB454D57-E905-4D72-9133-BAFAC79B601C}" sibTransId="{FF5DD51B-B238-4AC4-A8D0-44F9B3A8D530}"/>
    <dgm:cxn modelId="{3592F62C-00AD-4D78-A2E6-8CF4EA49B14D}" type="presOf" srcId="{6395F3C6-8D1B-41B6-A6C0-7F0D15B26728}" destId="{A6C7CB45-2C49-4C41-A952-71C52E4BD5A5}" srcOrd="0" destOrd="0" presId="urn:microsoft.com/office/officeart/2005/8/layout/vList2"/>
    <dgm:cxn modelId="{933CAE3F-2FF4-4E5F-BD00-D23C84F4CAC7}" srcId="{5E1EDB79-0716-4345-BCCF-317118BCE78A}" destId="{82722F9E-3924-4867-8699-8D5AF115021E}" srcOrd="0" destOrd="0" parTransId="{BB34B851-3D54-4EFE-84D5-53390A88BDFF}" sibTransId="{6247D630-429D-4206-89B9-12E1D027F2DD}"/>
    <dgm:cxn modelId="{7A6FB05C-5937-444E-A054-748B3CC2513E}" type="presOf" srcId="{82722F9E-3924-4867-8699-8D5AF115021E}" destId="{6DCB3245-B001-4906-A0DA-23814006DE92}" srcOrd="0" destOrd="0" presId="urn:microsoft.com/office/officeart/2005/8/layout/vList2"/>
    <dgm:cxn modelId="{1071135D-9851-4329-9913-3E4E46113EC8}" type="presOf" srcId="{8494747F-AE02-454B-80B0-298ABD60C00E}" destId="{BA37E6EF-D741-4371-928E-E75E7D21EFDD}" srcOrd="0" destOrd="0" presId="urn:microsoft.com/office/officeart/2005/8/layout/vList2"/>
    <dgm:cxn modelId="{8A202852-CF17-4601-840E-673E2400D321}" type="presOf" srcId="{0F120730-14F7-4DF8-985E-3C5FEB8CCE80}" destId="{205031C7-6766-4948-B3F4-5D7562827227}" srcOrd="0" destOrd="0" presId="urn:microsoft.com/office/officeart/2005/8/layout/vList2"/>
    <dgm:cxn modelId="{5A6C1A78-F566-4CB7-9866-7C078FDD99DC}" srcId="{82722F9E-3924-4867-8699-8D5AF115021E}" destId="{F3BE543F-136C-42C3-806D-9302309DF253}" srcOrd="0" destOrd="0" parTransId="{7D27C31D-DD5E-478D-B1DD-F7CDED66A351}" sibTransId="{5239F5E4-3C6C-4F21-B63F-42F11E1931F7}"/>
    <dgm:cxn modelId="{7B4E527B-8D00-478D-8214-78784D02C474}" type="presOf" srcId="{F3BE543F-136C-42C3-806D-9302309DF253}" destId="{BBCE79D9-367D-4923-AB7F-071BBA3B5B0A}" srcOrd="0" destOrd="0" presId="urn:microsoft.com/office/officeart/2005/8/layout/vList2"/>
    <dgm:cxn modelId="{CBFCC589-C08F-48A9-903C-764EEECAF6C5}" type="presOf" srcId="{C2843C63-A9E1-45C5-8A28-A12C4598BE46}" destId="{BBCE79D9-367D-4923-AB7F-071BBA3B5B0A}" srcOrd="0" destOrd="1" presId="urn:microsoft.com/office/officeart/2005/8/layout/vList2"/>
    <dgm:cxn modelId="{9BFBE68B-B483-4B3F-8874-D8E123B22A06}" srcId="{82722F9E-3924-4867-8699-8D5AF115021E}" destId="{C2843C63-A9E1-45C5-8A28-A12C4598BE46}" srcOrd="1" destOrd="0" parTransId="{44432E72-1251-469F-B079-C701A37EC665}" sibTransId="{20CF401F-8658-4146-A382-ADBBFCE76C73}"/>
    <dgm:cxn modelId="{44899E92-4052-4B74-8F03-5535A2E10713}" srcId="{5E1EDB79-0716-4345-BCCF-317118BCE78A}" destId="{0F120730-14F7-4DF8-985E-3C5FEB8CCE80}" srcOrd="3" destOrd="0" parTransId="{FC288080-7875-4F4D-A871-7CA60B34BCCE}" sibTransId="{298BA177-7274-4C81-8C72-45B5495F3357}"/>
    <dgm:cxn modelId="{A926E1E9-4A77-47C3-9645-91BD1094FC02}" type="presOf" srcId="{F897D3E7-DB46-461E-879B-F79D1CC2DF89}" destId="{E62F9301-A90B-4D7C-85FF-3AF1B8C8C58C}" srcOrd="0" destOrd="0" presId="urn:microsoft.com/office/officeart/2005/8/layout/vList2"/>
    <dgm:cxn modelId="{4C12ACEE-D634-401E-953D-95AC7D5C7821}" srcId="{5E1EDB79-0716-4345-BCCF-317118BCE78A}" destId="{8494747F-AE02-454B-80B0-298ABD60C00E}" srcOrd="2" destOrd="0" parTransId="{6CC1EABF-1704-4669-B5F9-7AACD6997C78}" sibTransId="{8A839430-975B-4FFD-94C7-D82491850991}"/>
    <dgm:cxn modelId="{81A5EAFC-2E10-49CA-8FB0-CFEF2E961BD2}" type="presOf" srcId="{5E1EDB79-0716-4345-BCCF-317118BCE78A}" destId="{B79FF813-EA87-4003-B57D-FE9DB09DD38B}" srcOrd="0" destOrd="0" presId="urn:microsoft.com/office/officeart/2005/8/layout/vList2"/>
    <dgm:cxn modelId="{B73B4E1F-196C-4657-AF78-367C7B92327D}" type="presParOf" srcId="{B79FF813-EA87-4003-B57D-FE9DB09DD38B}" destId="{6DCB3245-B001-4906-A0DA-23814006DE92}" srcOrd="0" destOrd="0" presId="urn:microsoft.com/office/officeart/2005/8/layout/vList2"/>
    <dgm:cxn modelId="{3930AEA6-31D3-4928-B58D-E24487E76E6D}" type="presParOf" srcId="{B79FF813-EA87-4003-B57D-FE9DB09DD38B}" destId="{BBCE79D9-367D-4923-AB7F-071BBA3B5B0A}" srcOrd="1" destOrd="0" presId="urn:microsoft.com/office/officeart/2005/8/layout/vList2"/>
    <dgm:cxn modelId="{4FCB8955-DD38-4EDB-9302-FC06B1B53CB6}" type="presParOf" srcId="{B79FF813-EA87-4003-B57D-FE9DB09DD38B}" destId="{E62F9301-A90B-4D7C-85FF-3AF1B8C8C58C}" srcOrd="2" destOrd="0" presId="urn:microsoft.com/office/officeart/2005/8/layout/vList2"/>
    <dgm:cxn modelId="{88070812-CEEE-4C43-B763-A9E132CC2B37}" type="presParOf" srcId="{B79FF813-EA87-4003-B57D-FE9DB09DD38B}" destId="{569D3BB8-8408-4DF1-BFAB-D41C91BA7677}" srcOrd="3" destOrd="0" presId="urn:microsoft.com/office/officeart/2005/8/layout/vList2"/>
    <dgm:cxn modelId="{872BD500-5BBC-4FE4-9A92-0851B7277919}" type="presParOf" srcId="{B79FF813-EA87-4003-B57D-FE9DB09DD38B}" destId="{BA37E6EF-D741-4371-928E-E75E7D21EFDD}" srcOrd="4" destOrd="0" presId="urn:microsoft.com/office/officeart/2005/8/layout/vList2"/>
    <dgm:cxn modelId="{57422BA0-0B98-49C4-9671-1ACA808945A8}" type="presParOf" srcId="{B79FF813-EA87-4003-B57D-FE9DB09DD38B}" destId="{AFDE8D37-5C74-42C1-9382-32C2821E15A1}" srcOrd="5" destOrd="0" presId="urn:microsoft.com/office/officeart/2005/8/layout/vList2"/>
    <dgm:cxn modelId="{1413DD40-74E7-40C1-B907-86EF83417CC4}" type="presParOf" srcId="{B79FF813-EA87-4003-B57D-FE9DB09DD38B}" destId="{205031C7-6766-4948-B3F4-5D7562827227}" srcOrd="6" destOrd="0" presId="urn:microsoft.com/office/officeart/2005/8/layout/vList2"/>
    <dgm:cxn modelId="{BF1866A0-ABE3-4A73-8109-7C15658CA19F}" type="presParOf" srcId="{B79FF813-EA87-4003-B57D-FE9DB09DD38B}" destId="{CF4CC641-6561-4C38-A8EA-3537003E8428}" srcOrd="7" destOrd="0" presId="urn:microsoft.com/office/officeart/2005/8/layout/vList2"/>
    <dgm:cxn modelId="{546E030F-5FEB-49AC-B7EF-7B6E8D39F2F9}" type="presParOf" srcId="{B79FF813-EA87-4003-B57D-FE9DB09DD38B}" destId="{A6C7CB45-2C49-4C41-A952-71C52E4BD5A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B3245-B001-4906-A0DA-23814006DE92}">
      <dsp:nvSpPr>
        <dsp:cNvPr id="0" name=""/>
        <dsp:cNvSpPr/>
      </dsp:nvSpPr>
      <dsp:spPr>
        <a:xfrm>
          <a:off x="0" y="59322"/>
          <a:ext cx="6263640" cy="9136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Overview of Industry Connections</a:t>
          </a:r>
          <a:endParaRPr lang="en-US" sz="2300" kern="1200"/>
        </a:p>
      </dsp:txBody>
      <dsp:txXfrm>
        <a:off x="44602" y="103924"/>
        <a:ext cx="6174436" cy="824474"/>
      </dsp:txXfrm>
    </dsp:sp>
    <dsp:sp modelId="{BBCE79D9-367D-4923-AB7F-071BBA3B5B0A}">
      <dsp:nvSpPr>
        <dsp:cNvPr id="0" name=""/>
        <dsp:cNvSpPr/>
      </dsp:nvSpPr>
      <dsp:spPr>
        <a:xfrm>
          <a:off x="0" y="973001"/>
          <a:ext cx="626364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AU" sz="1800" kern="1200"/>
            <a:t>Subject requirements</a:t>
          </a:r>
          <a:endParaRPr lang="en-US" sz="1800" kern="1200"/>
        </a:p>
        <a:p>
          <a:pPr marL="171450" lvl="1" indent="-171450" algn="l" defTabSz="800100">
            <a:lnSpc>
              <a:spcPct val="90000"/>
            </a:lnSpc>
            <a:spcBef>
              <a:spcPct val="0"/>
            </a:spcBef>
            <a:spcAft>
              <a:spcPct val="20000"/>
            </a:spcAft>
            <a:buChar char="•"/>
          </a:pPr>
          <a:r>
            <a:rPr lang="en-AU" sz="1800" kern="1200"/>
            <a:t>The role of VET</a:t>
          </a:r>
          <a:endParaRPr lang="en-US" sz="1800" kern="1200"/>
        </a:p>
      </dsp:txBody>
      <dsp:txXfrm>
        <a:off x="0" y="973001"/>
        <a:ext cx="6263640" cy="618930"/>
      </dsp:txXfrm>
    </dsp:sp>
    <dsp:sp modelId="{E62F9301-A90B-4D7C-85FF-3AF1B8C8C58C}">
      <dsp:nvSpPr>
        <dsp:cNvPr id="0" name=""/>
        <dsp:cNvSpPr/>
      </dsp:nvSpPr>
      <dsp:spPr>
        <a:xfrm>
          <a:off x="0" y="1591931"/>
          <a:ext cx="6263640" cy="913678"/>
        </a:xfrm>
        <a:prstGeom prst="roundRect">
          <a:avLst/>
        </a:prstGeom>
        <a:solidFill>
          <a:schemeClr val="accent3">
            <a:hueOff val="1514783"/>
            <a:satOff val="9135"/>
            <a:lumOff val="-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dirty="0"/>
            <a:t>Learning and Assessment Plans -</a:t>
          </a:r>
          <a:br>
            <a:rPr lang="en-AU" sz="2300" kern="1200" dirty="0"/>
          </a:br>
          <a:r>
            <a:rPr lang="en-AU" sz="2300" kern="1200" dirty="0"/>
            <a:t>How to make Industry Connections work for you!</a:t>
          </a:r>
          <a:endParaRPr lang="en-US" sz="2300" kern="1200" dirty="0"/>
        </a:p>
      </dsp:txBody>
      <dsp:txXfrm>
        <a:off x="44602" y="1636533"/>
        <a:ext cx="6174436" cy="824474"/>
      </dsp:txXfrm>
    </dsp:sp>
    <dsp:sp modelId="{BA37E6EF-D741-4371-928E-E75E7D21EFDD}">
      <dsp:nvSpPr>
        <dsp:cNvPr id="0" name=""/>
        <dsp:cNvSpPr/>
      </dsp:nvSpPr>
      <dsp:spPr>
        <a:xfrm>
          <a:off x="0" y="2571849"/>
          <a:ext cx="6263640" cy="913678"/>
        </a:xfrm>
        <a:prstGeom prst="roundRect">
          <a:avLst/>
        </a:prstGeom>
        <a:solidFill>
          <a:schemeClr val="accent3">
            <a:hueOff val="3029567"/>
            <a:satOff val="18270"/>
            <a:lumOff val="-11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Where to find key resources</a:t>
          </a:r>
          <a:endParaRPr lang="en-US" sz="2300" kern="1200"/>
        </a:p>
      </dsp:txBody>
      <dsp:txXfrm>
        <a:off x="44602" y="2616451"/>
        <a:ext cx="6174436" cy="824474"/>
      </dsp:txXfrm>
    </dsp:sp>
    <dsp:sp modelId="{205031C7-6766-4948-B3F4-5D7562827227}">
      <dsp:nvSpPr>
        <dsp:cNvPr id="0" name=""/>
        <dsp:cNvSpPr/>
      </dsp:nvSpPr>
      <dsp:spPr>
        <a:xfrm>
          <a:off x="0" y="3551768"/>
          <a:ext cx="6263640" cy="913678"/>
        </a:xfrm>
        <a:prstGeom prst="roundRect">
          <a:avLst/>
        </a:prstGeom>
        <a:solidFill>
          <a:schemeClr val="accent3">
            <a:hueOff val="4544350"/>
            <a:satOff val="27405"/>
            <a:lumOff val="-16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AT3: The Project</a:t>
          </a:r>
          <a:endParaRPr lang="en-US" sz="2300" kern="1200"/>
        </a:p>
      </dsp:txBody>
      <dsp:txXfrm>
        <a:off x="44602" y="3596370"/>
        <a:ext cx="6174436" cy="824474"/>
      </dsp:txXfrm>
    </dsp:sp>
    <dsp:sp modelId="{A6C7CB45-2C49-4C41-A952-71C52E4BD5A5}">
      <dsp:nvSpPr>
        <dsp:cNvPr id="0" name=""/>
        <dsp:cNvSpPr/>
      </dsp:nvSpPr>
      <dsp:spPr>
        <a:xfrm>
          <a:off x="0" y="4531686"/>
          <a:ext cx="6263640" cy="913678"/>
        </a:xfrm>
        <a:prstGeom prst="roundRect">
          <a:avLst/>
        </a:prstGeom>
        <a:solidFill>
          <a:schemeClr val="accent3">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Live Q+A</a:t>
          </a:r>
          <a:endParaRPr lang="en-US" sz="2300" kern="1200"/>
        </a:p>
      </dsp:txBody>
      <dsp:txXfrm>
        <a:off x="44602" y="4576288"/>
        <a:ext cx="6174436" cy="824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4BAA3-82E5-4733-98AC-632C81932358}" type="datetimeFigureOut">
              <a:rPr lang="en-AU" smtClean="0"/>
              <a:t>4/07/2022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02DEF-E4FF-436F-8298-5F790778D391}" type="slidenum">
              <a:rPr lang="en-AU" smtClean="0"/>
              <a:t>‹#›</a:t>
            </a:fld>
            <a:endParaRPr lang="en-AU"/>
          </a:p>
        </p:txBody>
      </p:sp>
    </p:spTree>
    <p:extLst>
      <p:ext uri="{BB962C8B-B14F-4D97-AF65-F5344CB8AC3E}">
        <p14:creationId xmlns:p14="http://schemas.microsoft.com/office/powerpoint/2010/main" val="347181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83793"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Thank you to those who have helped contribute materials or ideas, including Heathfield, Adelaide Botanic, St Patricks, Department for Education,  and a range of others across the school sectors. What we showcase today pools a lot of those ideas together.</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p:txBody>
      </p:sp>
      <p:sp>
        <p:nvSpPr>
          <p:cNvPr id="4" name="Slide Number Placeholder 3"/>
          <p:cNvSpPr>
            <a:spLocks noGrp="1"/>
          </p:cNvSpPr>
          <p:nvPr>
            <p:ph type="sldNum" sz="quarter" idx="5"/>
          </p:nvPr>
        </p:nvSpPr>
        <p:spPr/>
        <p:txBody>
          <a:bodyPr/>
          <a:lstStyle/>
          <a:p>
            <a:fld id="{730FEE7D-79EE-4FF7-B408-88DDE8918B3B}" type="slidenum">
              <a:rPr lang="en-AU" smtClean="0"/>
              <a:t>1</a:t>
            </a:fld>
            <a:endParaRPr lang="en-AU"/>
          </a:p>
        </p:txBody>
      </p:sp>
    </p:spTree>
    <p:extLst>
      <p:ext uri="{BB962C8B-B14F-4D97-AF65-F5344CB8AC3E}">
        <p14:creationId xmlns:p14="http://schemas.microsoft.com/office/powerpoint/2010/main" val="180073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This assessment type relies heavily on student interest and choice, which requires a delicate balance of fostering, facilitating with a dash of scaffolding. While a Project should be something that comes from the student authentically, we can appreciate that students and teachers want a picture of what that could look like. </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D2E2F"/>
              </a:solidFill>
              <a:effectLst/>
              <a:uLnTx/>
              <a:uFillTx/>
              <a:latin typeface="Calibri" panose="020F0502020204030204" pitchFamily="34" charset="0"/>
              <a:ea typeface="+mn-ea"/>
              <a:cs typeface="Arial" panose="020B0604020202020204" pitchFamily="34" charset="0"/>
            </a:endParaRP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D2E2F"/>
                </a:solidFill>
                <a:effectLst/>
                <a:uLnTx/>
                <a:uFillTx/>
                <a:latin typeface="Calibri" panose="020F0502020204030204" pitchFamily="34" charset="0"/>
                <a:ea typeface="+mn-ea"/>
                <a:cs typeface="Arial" panose="020B0604020202020204" pitchFamily="34" charset="0"/>
              </a:rPr>
              <a:t>As outlined, we currently have the Industry Project – support material for teachers.docx, which has a range of ideas available (demonstration of document)</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D2E2F"/>
              </a:solidFill>
              <a:effectLst/>
              <a:uLnTx/>
              <a:uFillTx/>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30FEE7D-79EE-4FF7-B408-88DDE8918B3B}" type="slidenum">
              <a:rPr lang="en-AU" smtClean="0"/>
              <a:t>10</a:t>
            </a:fld>
            <a:endParaRPr lang="en-AU"/>
          </a:p>
        </p:txBody>
      </p:sp>
    </p:spTree>
    <p:extLst>
      <p:ext uri="{BB962C8B-B14F-4D97-AF65-F5344CB8AC3E}">
        <p14:creationId xmlns:p14="http://schemas.microsoft.com/office/powerpoint/2010/main" val="70831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Calibri" panose="020F0502020204030204" pitchFamily="34" charset="0"/>
                <a:ea typeface="+mn-ea"/>
                <a:cs typeface="Arial" panose="020B0604020202020204" pitchFamily="34" charset="0"/>
              </a:rPr>
              <a:t>We want to expand this list!</a:t>
            </a:r>
            <a:endParaRPr kumimoji="0" lang="en-AU" sz="1000" b="0" i="0" u="none" strike="noStrike" kern="1200" cap="none" spc="0" normalizeH="0" baseline="0" noProof="0" dirty="0">
              <a:ln>
                <a:noFill/>
              </a:ln>
              <a:solidFill>
                <a:srgbClr val="2D2E2F"/>
              </a:solidFill>
              <a:effectLst/>
              <a:uLnTx/>
              <a:uFillTx/>
              <a:latin typeface="Roboto Light"/>
              <a:ea typeface="+mn-ea"/>
              <a:cs typeface="+mn-cs"/>
            </a:endParaRPr>
          </a:p>
          <a:p>
            <a:endParaRPr lang="en-AU" dirty="0"/>
          </a:p>
        </p:txBody>
      </p:sp>
      <p:sp>
        <p:nvSpPr>
          <p:cNvPr id="4" name="Slide Number Placeholder 3"/>
          <p:cNvSpPr>
            <a:spLocks noGrp="1"/>
          </p:cNvSpPr>
          <p:nvPr>
            <p:ph type="sldNum" sz="quarter" idx="5"/>
          </p:nvPr>
        </p:nvSpPr>
        <p:spPr/>
        <p:txBody>
          <a:bodyPr/>
          <a:lstStyle/>
          <a:p>
            <a:fld id="{21002DEF-E4FF-436F-8298-5F790778D391}" type="slidenum">
              <a:rPr lang="en-AU" smtClean="0"/>
              <a:t>11</a:t>
            </a:fld>
            <a:endParaRPr lang="en-AU"/>
          </a:p>
        </p:txBody>
      </p:sp>
    </p:spTree>
    <p:extLst>
      <p:ext uri="{BB962C8B-B14F-4D97-AF65-F5344CB8AC3E}">
        <p14:creationId xmlns:p14="http://schemas.microsoft.com/office/powerpoint/2010/main" val="264291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Looking for exemplars:</a:t>
            </a:r>
          </a:p>
          <a:p>
            <a:r>
              <a:rPr lang="en-AU" dirty="0"/>
              <a:t>- Facing the classic chicken-egg challenge - wanting to provide exemplars for school use, but need to run the course to be able to complete the exemplars to provide! Please be patient and keep the course principles and performance standards in mind</a:t>
            </a:r>
          </a:p>
          <a:p>
            <a:endParaRPr lang="en-AU" dirty="0"/>
          </a:p>
          <a:p>
            <a:r>
              <a:rPr lang="en-AU" dirty="0"/>
              <a:t>Moderators + Markers</a:t>
            </a:r>
          </a:p>
          <a:p>
            <a:pPr marL="171450" indent="-171450">
              <a:buFontTx/>
              <a:buChar char="-"/>
            </a:pPr>
            <a:r>
              <a:rPr lang="en-AU" dirty="0"/>
              <a:t>Looking for interest in those who want to be a marker or moderator. All are welcome to apply, particularly those who are already teaching it, or have a background in Community Connections</a:t>
            </a:r>
          </a:p>
          <a:p>
            <a:pPr marL="171450" indent="-171450">
              <a:buFontTx/>
              <a:buChar char="-"/>
            </a:pPr>
            <a:endParaRPr lang="en-AU" dirty="0"/>
          </a:p>
          <a:p>
            <a:pPr marL="0" indent="0">
              <a:buFontTx/>
              <a:buNone/>
            </a:pPr>
            <a:r>
              <a:rPr lang="en-AU" dirty="0"/>
              <a:t>Future Seminars:</a:t>
            </a:r>
          </a:p>
          <a:p>
            <a:pPr marL="171450" indent="-171450">
              <a:buFontTx/>
              <a:buChar char="-"/>
            </a:pPr>
            <a:r>
              <a:rPr lang="en-AU" dirty="0"/>
              <a:t>We know everyone is busy and has been impacted by COVID one way or another, so all these sessions will be short, hour long, and recorded</a:t>
            </a:r>
          </a:p>
          <a:p>
            <a:pPr marL="171450" indent="-171450">
              <a:buFontTx/>
              <a:buChar char="-"/>
            </a:pPr>
            <a:endParaRPr lang="en-AU" dirty="0"/>
          </a:p>
          <a:p>
            <a:pPr marL="0" indent="0">
              <a:buFontTx/>
              <a:buNone/>
            </a:pPr>
            <a:r>
              <a:rPr lang="en-AU" dirty="0"/>
              <a:t>This is the official end of the seminar, however We’ve received some questions during the session, so you are welcome to stay on the line for a live Q+A, or leave if needed. This recording will be made available, as will any Frequently Asked Questions. </a:t>
            </a:r>
          </a:p>
        </p:txBody>
      </p:sp>
      <p:sp>
        <p:nvSpPr>
          <p:cNvPr id="4" name="Slide Number Placeholder 3"/>
          <p:cNvSpPr>
            <a:spLocks noGrp="1"/>
          </p:cNvSpPr>
          <p:nvPr>
            <p:ph type="sldNum" sz="quarter" idx="5"/>
          </p:nvPr>
        </p:nvSpPr>
        <p:spPr/>
        <p:txBody>
          <a:bodyPr/>
          <a:lstStyle/>
          <a:p>
            <a:fld id="{21002DEF-E4FF-436F-8298-5F790778D391}" type="slidenum">
              <a:rPr lang="en-AU" smtClean="0"/>
              <a:t>12</a:t>
            </a:fld>
            <a:endParaRPr lang="en-AU"/>
          </a:p>
        </p:txBody>
      </p:sp>
    </p:spTree>
    <p:extLst>
      <p:ext uri="{BB962C8B-B14F-4D97-AF65-F5344CB8AC3E}">
        <p14:creationId xmlns:p14="http://schemas.microsoft.com/office/powerpoint/2010/main" val="118969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artwork you see before you, </a:t>
            </a:r>
            <a:r>
              <a:rPr lang="en-US" sz="1200" b="0" i="1" kern="1200" dirty="0">
                <a:solidFill>
                  <a:schemeClr val="tx1"/>
                </a:solidFill>
                <a:effectLst/>
                <a:latin typeface="+mn-lt"/>
                <a:ea typeface="+mn-ea"/>
                <a:cs typeface="+mn-cs"/>
              </a:rPr>
              <a:t>Shared Journey; Own Path </a:t>
            </a:r>
            <a:r>
              <a:rPr lang="en-US" sz="1200" b="0" i="0" kern="1200" dirty="0">
                <a:solidFill>
                  <a:schemeClr val="tx1"/>
                </a:solidFill>
                <a:effectLst/>
                <a:latin typeface="+mn-lt"/>
                <a:ea typeface="+mn-ea"/>
                <a:cs typeface="+mn-cs"/>
              </a:rPr>
              <a:t>takes three of the core values that best speak to the aims of the SACE Board with regard to Aboriginal and Torres Strait Islander student success, taken from  many conversations.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core values are </a:t>
            </a:r>
            <a:r>
              <a:rPr lang="en-US" sz="1200" b="0" i="1" kern="1200" dirty="0">
                <a:solidFill>
                  <a:schemeClr val="tx1"/>
                </a:solidFill>
                <a:effectLst/>
                <a:latin typeface="+mn-lt"/>
                <a:ea typeface="+mn-ea"/>
                <a:cs typeface="+mn-cs"/>
              </a:rPr>
              <a:t>Agency; Belonging </a:t>
            </a:r>
            <a:r>
              <a:rPr lang="en-US" sz="1200" b="0" i="0" kern="1200" dirty="0">
                <a:solidFill>
                  <a:schemeClr val="tx1"/>
                </a:solidFill>
                <a:effectLst/>
                <a:latin typeface="+mn-lt"/>
                <a:ea typeface="+mn-ea"/>
                <a:cs typeface="+mn-cs"/>
              </a:rPr>
              <a:t>and</a:t>
            </a:r>
            <a:r>
              <a:rPr lang="en-US" sz="1200" b="0" i="1" kern="1200" dirty="0">
                <a:solidFill>
                  <a:schemeClr val="tx1"/>
                </a:solidFill>
                <a:effectLst/>
                <a:latin typeface="+mn-lt"/>
                <a:ea typeface="+mn-ea"/>
                <a:cs typeface="+mn-cs"/>
              </a:rPr>
              <a:t> Growth. </a:t>
            </a:r>
            <a:r>
              <a:rPr lang="en-US" sz="1200" b="0" i="0" kern="1200" dirty="0">
                <a:solidFill>
                  <a:schemeClr val="tx1"/>
                </a:solidFill>
                <a:effectLst/>
                <a:latin typeface="+mn-lt"/>
                <a:ea typeface="+mn-ea"/>
                <a:cs typeface="+mn-cs"/>
              </a:rPr>
              <a:t>Together these core values form a collective that reflect the student journey for Aboriginal Students towards their SACE. The line that meanders across the triptych represents this student journey.  In order to thrive, a student needs to be able to have the agency to strive along their own path, and be able to make connections with those that can give them a sense of belonging and the mentorship to grow. Industry Connections was also created with these core ideas in mind. </a:t>
            </a:r>
            <a:endParaRPr lang="en-AU" dirty="0"/>
          </a:p>
        </p:txBody>
      </p:sp>
      <p:sp>
        <p:nvSpPr>
          <p:cNvPr id="4" name="Slide Number Placeholder 3"/>
          <p:cNvSpPr>
            <a:spLocks noGrp="1"/>
          </p:cNvSpPr>
          <p:nvPr>
            <p:ph type="sldNum" sz="quarter" idx="5"/>
          </p:nvPr>
        </p:nvSpPr>
        <p:spPr/>
        <p:txBody>
          <a:bodyPr/>
          <a:lstStyle/>
          <a:p>
            <a:fld id="{21002DEF-E4FF-436F-8298-5F790778D391}" type="slidenum">
              <a:rPr lang="en-AU" smtClean="0"/>
              <a:t>2</a:t>
            </a:fld>
            <a:endParaRPr lang="en-AU"/>
          </a:p>
        </p:txBody>
      </p:sp>
    </p:spTree>
    <p:extLst>
      <p:ext uri="{BB962C8B-B14F-4D97-AF65-F5344CB8AC3E}">
        <p14:creationId xmlns:p14="http://schemas.microsoft.com/office/powerpoint/2010/main" val="355886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outlining the session, further housekeeping</a:t>
            </a:r>
          </a:p>
          <a:p>
            <a:endParaRPr lang="en-AU" dirty="0"/>
          </a:p>
          <a:p>
            <a:pPr marL="342900" lvl="0" indent="-342900">
              <a:lnSpc>
                <a:spcPct val="107000"/>
              </a:lnSpc>
              <a:buFont typeface="Calibri" panose="020F0502020204030204" pitchFamily="34" charset="0"/>
              <a:buChar char="-"/>
            </a:pPr>
            <a:r>
              <a:rPr lang="en-AU" sz="1200" dirty="0">
                <a:effectLst/>
                <a:latin typeface="Calibri" panose="020F0502020204030204" pitchFamily="34" charset="0"/>
                <a:ea typeface="Calibri" panose="020F0502020204030204" pitchFamily="34" charset="0"/>
                <a:cs typeface="Arial" panose="020B0604020202020204" pitchFamily="34" charset="0"/>
              </a:rPr>
              <a:t>Please ensure you have microphone off</a:t>
            </a:r>
          </a:p>
          <a:p>
            <a:pPr marL="342900" lvl="0" indent="-342900">
              <a:lnSpc>
                <a:spcPct val="107000"/>
              </a:lnSpc>
              <a:buFont typeface="Calibri" panose="020F0502020204030204" pitchFamily="34" charset="0"/>
              <a:buChar char="-"/>
            </a:pPr>
            <a:r>
              <a:rPr lang="en-AU" sz="1200" dirty="0">
                <a:effectLst/>
                <a:latin typeface="Calibri" panose="020F0502020204030204" pitchFamily="34" charset="0"/>
                <a:ea typeface="Calibri" panose="020F0502020204030204" pitchFamily="34" charset="0"/>
                <a:cs typeface="Arial" panose="020B0604020202020204" pitchFamily="34" charset="0"/>
              </a:rPr>
              <a:t>This session will be recorded</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dirty="0">
                <a:effectLst/>
                <a:latin typeface="Calibri" panose="020F0502020204030204" pitchFamily="34" charset="0"/>
                <a:ea typeface="Calibri" panose="020F0502020204030204" pitchFamily="34" charset="0"/>
                <a:cs typeface="Arial" panose="020B0604020202020204" pitchFamily="34" charset="0"/>
              </a:rPr>
              <a:t>If you have any questions throughout the session, please add them through the chat.</a:t>
            </a:r>
          </a:p>
          <a:p>
            <a:pPr marL="342900" lvl="0" indent="-342900">
              <a:lnSpc>
                <a:spcPct val="107000"/>
              </a:lnSpc>
              <a:buFont typeface="Calibri" panose="020F0502020204030204" pitchFamily="34" charset="0"/>
              <a:buChar char="-"/>
            </a:pP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AU" sz="1200" dirty="0">
                <a:effectLst/>
                <a:latin typeface="Calibri" panose="020F0502020204030204" pitchFamily="34" charset="0"/>
                <a:ea typeface="Calibri" panose="020F0502020204030204" pitchFamily="34" charset="0"/>
                <a:cs typeface="Arial" panose="020B0604020202020204" pitchFamily="34" charset="0"/>
              </a:rPr>
              <a:t>We will also provide a bonus Q+A session live from 5:00, and this will also be later published for reference</a:t>
            </a:r>
          </a:p>
          <a:p>
            <a:pPr marL="342900" lvl="0" indent="-342900">
              <a:lnSpc>
                <a:spcPct val="107000"/>
              </a:lnSpc>
              <a:spcAft>
                <a:spcPts val="800"/>
              </a:spcAft>
              <a:buFont typeface="Calibri" panose="020F0502020204030204" pitchFamily="34" charset="0"/>
              <a:buChar char="-"/>
            </a:pPr>
            <a:r>
              <a:rPr lang="en-AU" sz="1200" dirty="0">
                <a:effectLst/>
                <a:latin typeface="Calibri" panose="020F0502020204030204" pitchFamily="34" charset="0"/>
                <a:ea typeface="Calibri" panose="020F0502020204030204" pitchFamily="34" charset="0"/>
                <a:cs typeface="Arial" panose="020B0604020202020204" pitchFamily="34" charset="0"/>
              </a:rPr>
              <a:t>If you haven’t already, go to menti.com and share your thoughts around the prompt provided</a:t>
            </a:r>
          </a:p>
          <a:p>
            <a:pPr marL="0" marR="0" lvl="0" indent="0" algn="l" defTabSz="983793"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21002DEF-E4FF-436F-8298-5F790778D391}" type="slidenum">
              <a:rPr lang="en-AU" smtClean="0"/>
              <a:t>3</a:t>
            </a:fld>
            <a:endParaRPr lang="en-AU"/>
          </a:p>
        </p:txBody>
      </p:sp>
    </p:spTree>
    <p:extLst>
      <p:ext uri="{BB962C8B-B14F-4D97-AF65-F5344CB8AC3E}">
        <p14:creationId xmlns:p14="http://schemas.microsoft.com/office/powerpoint/2010/main" val="54273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E2F"/>
                </a:solidFill>
                <a:effectLst/>
                <a:uLnTx/>
                <a:uFillTx/>
                <a:latin typeface="Roboto Light"/>
                <a:ea typeface="+mn-ea"/>
                <a:cs typeface="+mn-cs"/>
              </a:rPr>
              <a:t>A new Stage 2 subject available as of 2022</a:t>
            </a:r>
            <a:endParaRPr lang="en-US" sz="1200" dirty="0">
              <a:solidFill>
                <a:srgbClr val="2D2E2F"/>
              </a:solidFill>
              <a:latin typeface="Roboto Light"/>
            </a:endParaRPr>
          </a:p>
          <a:p>
            <a:pPr marL="0" marR="0" lvl="0" indent="0" algn="l" defTabSz="983793"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n-lt"/>
                <a:ea typeface="Roboto Light" panose="02000000000000000000" pitchFamily="2" charset="0"/>
                <a:cs typeface="Angsana New" panose="020B0502040204020203" pitchFamily="18" charset="-34"/>
              </a:rPr>
              <a:t>Industry Connections has been developed </a:t>
            </a:r>
            <a:r>
              <a:rPr kumimoji="0" lang="en-AU" sz="1200" b="0" i="0" u="none" strike="noStrike" kern="1200" cap="none" spc="0" normalizeH="0" baseline="0" noProof="0" dirty="0">
                <a:ln>
                  <a:noFill/>
                </a:ln>
                <a:solidFill>
                  <a:srgbClr val="2D2E2F"/>
                </a:solidFill>
                <a:effectLst/>
                <a:uLnTx/>
                <a:uFillTx/>
                <a:latin typeface="Roboto Light"/>
                <a:ea typeface="+mn-ea"/>
                <a:cs typeface="+mn-cs"/>
              </a:rPr>
              <a:t>at pace with input from identified stakeholders from three sectors, in response to South Australian VET for School Students Policy.  Identified stakeholders in the NT were also consulted.</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The subject provides a framework for industry-related learning where VET options may not be accessible, appropriate or available.  </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lang="en-AU" sz="1200" dirty="0">
                <a:solidFill>
                  <a:srgbClr val="2D2E2F"/>
                </a:solidFill>
                <a:latin typeface="Roboto Light"/>
              </a:rPr>
              <a:t>Industry Connections </a:t>
            </a:r>
            <a:r>
              <a:rPr lang="en-AU" sz="1200" u="sng" dirty="0">
                <a:solidFill>
                  <a:srgbClr val="2D2E2F"/>
                </a:solidFill>
                <a:latin typeface="Roboto Light"/>
              </a:rPr>
              <a:t>does</a:t>
            </a:r>
            <a:r>
              <a:rPr lang="en-AU" sz="1200" dirty="0">
                <a:solidFill>
                  <a:srgbClr val="2D2E2F"/>
                </a:solidFill>
                <a:latin typeface="Roboto Light"/>
              </a:rPr>
              <a:t> count towards the Stage 2 60 compulsory credits</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Industry Connections </a:t>
            </a:r>
            <a:r>
              <a:rPr kumimoji="0" lang="en-AU" sz="1200" b="0" i="0" u="sng" strike="noStrike" kern="1200" cap="none" spc="0" normalizeH="0" baseline="0" noProof="0" dirty="0">
                <a:ln>
                  <a:noFill/>
                </a:ln>
                <a:solidFill>
                  <a:srgbClr val="2D2E2F"/>
                </a:solidFill>
                <a:effectLst/>
                <a:uLnTx/>
                <a:uFillTx/>
                <a:latin typeface="Roboto Light"/>
                <a:ea typeface="+mn-ea"/>
                <a:cs typeface="+mn-cs"/>
              </a:rPr>
              <a:t>does not </a:t>
            </a:r>
            <a:r>
              <a:rPr kumimoji="0" lang="en-AU" sz="1200" b="0" i="0" u="none" strike="noStrike" kern="1200" cap="none" spc="0" normalizeH="0" baseline="0" noProof="0" dirty="0">
                <a:ln>
                  <a:noFill/>
                </a:ln>
                <a:solidFill>
                  <a:srgbClr val="2D2E2F"/>
                </a:solidFill>
                <a:effectLst/>
                <a:uLnTx/>
                <a:uFillTx/>
                <a:latin typeface="Roboto Light"/>
                <a:ea typeface="+mn-ea"/>
                <a:cs typeface="+mn-cs"/>
              </a:rPr>
              <a:t>count towards an ATAR</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This is a very high level view of the subject, and for more detail some key readings would be the subject outlines and the LAPs we are about to share – at the end of the session I will show where you can access those from.</a:t>
            </a: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In term’s of the subject identity, some questions you may have is how this subject fits in with subjects such as Community Connections and Workplace Practices. Well…</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p:txBody>
      </p:sp>
      <p:sp>
        <p:nvSpPr>
          <p:cNvPr id="4" name="Slide Number Placeholder 3"/>
          <p:cNvSpPr>
            <a:spLocks noGrp="1"/>
          </p:cNvSpPr>
          <p:nvPr>
            <p:ph type="sldNum" sz="quarter" idx="5"/>
          </p:nvPr>
        </p:nvSpPr>
        <p:spPr/>
        <p:txBody>
          <a:bodyPr/>
          <a:lstStyle/>
          <a:p>
            <a:fld id="{730FEE7D-79EE-4FF7-B408-88DDE8918B3B}" type="slidenum">
              <a:rPr lang="en-AU" smtClean="0"/>
              <a:t>4</a:t>
            </a:fld>
            <a:endParaRPr lang="en-AU"/>
          </a:p>
        </p:txBody>
      </p:sp>
    </p:spTree>
    <p:extLst>
      <p:ext uri="{BB962C8B-B14F-4D97-AF65-F5344CB8AC3E}">
        <p14:creationId xmlns:p14="http://schemas.microsoft.com/office/powerpoint/2010/main" val="180073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p:txBody>
      </p:sp>
      <p:sp>
        <p:nvSpPr>
          <p:cNvPr id="4" name="Slide Number Placeholder 3"/>
          <p:cNvSpPr>
            <a:spLocks noGrp="1"/>
          </p:cNvSpPr>
          <p:nvPr>
            <p:ph type="sldNum" sz="quarter" idx="5"/>
          </p:nvPr>
        </p:nvSpPr>
        <p:spPr/>
        <p:txBody>
          <a:bodyPr/>
          <a:lstStyle/>
          <a:p>
            <a:fld id="{730FEE7D-79EE-4FF7-B408-88DDE8918B3B}" type="slidenum">
              <a:rPr lang="en-AU" smtClean="0"/>
              <a:t>5</a:t>
            </a:fld>
            <a:endParaRPr lang="en-AU"/>
          </a:p>
        </p:txBody>
      </p:sp>
    </p:spTree>
    <p:extLst>
      <p:ext uri="{BB962C8B-B14F-4D97-AF65-F5344CB8AC3E}">
        <p14:creationId xmlns:p14="http://schemas.microsoft.com/office/powerpoint/2010/main" val="89726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The subject provides a framework for industry-related learning where VET options may not be accessible, appropriate or available.  </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VET is not assessed in Industry Connections and students will not receive VET certification, however students may use the subject to learn, explore and refine their skills related to an industry in ways that prepare them and their development for a future pathway in that industry.</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a:lnSpc>
                <a:spcPct val="107000"/>
              </a:lnSpc>
              <a:spcAft>
                <a:spcPts val="800"/>
              </a:spcAft>
            </a:pPr>
            <a:r>
              <a:rPr lang="en-AU"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In SA, the policy changes to VET means some students may not be able to access VET the same way they did before. In the NT, your VET situation may be different, therefore, you may only need to use Industry Connections to be of relevance to the young person for their interests and pathways, rather than a VET-related Industry Pathway.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Arial" panose="020B0604020202020204" pitchFamily="34" charset="0"/>
              </a:rPr>
              <a:t>The flexibility of this subject gives you the OPTION of using the VET style of learning that students want to do.</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Arial" panose="020B0604020202020204" pitchFamily="34" charset="0"/>
              </a:rPr>
              <a:t>This subject allows you to create skill-development opportunities that support career pathway.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a:spcBef>
                <a:spcPts val="300"/>
              </a:spcBef>
              <a:spcAft>
                <a:spcPts val="300"/>
              </a:spcAft>
            </a:pPr>
            <a:r>
              <a:rPr lang="en-US" sz="1800" dirty="0" err="1">
                <a:effectLst/>
                <a:latin typeface="Roboto Light" panose="02000000000000000000" pitchFamily="2" charset="0"/>
                <a:ea typeface="MS Mincho" panose="02020609040205080304" pitchFamily="49" charset="-128"/>
                <a:cs typeface="Arial" panose="020B0604020202020204" pitchFamily="34" charset="0"/>
              </a:rPr>
              <a:t>Eg</a:t>
            </a:r>
            <a:r>
              <a:rPr lang="en-US" sz="1800" dirty="0">
                <a:effectLst/>
                <a:latin typeface="Roboto Light" panose="02000000000000000000" pitchFamily="2" charset="0"/>
                <a:ea typeface="MS Mincho" panose="02020609040205080304" pitchFamily="49" charset="-128"/>
                <a:cs typeface="Arial" panose="020B0604020202020204" pitchFamily="34" charset="0"/>
              </a:rPr>
              <a:t> -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designed for students interested in an Automotive pathway, but who are unable to undertake a VET Automotive course towards Stage 2 of their SACE.   Tasks within this LAP are modelled on the learning within some VET units of competency, but students do not undertake or achieve the VET units.  </a:t>
            </a:r>
            <a:endParaRPr lang="en-AU" sz="1800" dirty="0">
              <a:effectLst/>
              <a:latin typeface="Roboto Light" panose="02000000000000000000" pitchFamily="2" charset="0"/>
              <a:ea typeface="MS Mincho" panose="02020609040205080304" pitchFamily="49" charset="-128"/>
              <a:cs typeface="Arial" panose="020B0604020202020204" pitchFamily="34" charset="0"/>
            </a:endParaRP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Evidence from the tasks within this LAP have been designed so that students may choose to use them as evidence at a later date to support their future career and transitions opportunities”</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p:txBody>
      </p:sp>
      <p:sp>
        <p:nvSpPr>
          <p:cNvPr id="4" name="Slide Number Placeholder 3"/>
          <p:cNvSpPr>
            <a:spLocks noGrp="1"/>
          </p:cNvSpPr>
          <p:nvPr>
            <p:ph type="sldNum" sz="quarter" idx="5"/>
          </p:nvPr>
        </p:nvSpPr>
        <p:spPr/>
        <p:txBody>
          <a:bodyPr/>
          <a:lstStyle/>
          <a:p>
            <a:fld id="{730FEE7D-79EE-4FF7-B408-88DDE8918B3B}" type="slidenum">
              <a:rPr lang="en-AU" smtClean="0"/>
              <a:t>6</a:t>
            </a:fld>
            <a:endParaRPr lang="en-AU"/>
          </a:p>
        </p:txBody>
      </p:sp>
    </p:spTree>
    <p:extLst>
      <p:ext uri="{BB962C8B-B14F-4D97-AF65-F5344CB8AC3E}">
        <p14:creationId xmlns:p14="http://schemas.microsoft.com/office/powerpoint/2010/main" val="216015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002DEF-E4FF-436F-8298-5F790778D391}" type="slidenum">
              <a:rPr lang="en-AU" smtClean="0"/>
              <a:t>7</a:t>
            </a:fld>
            <a:endParaRPr lang="en-AU"/>
          </a:p>
        </p:txBody>
      </p:sp>
    </p:spTree>
    <p:extLst>
      <p:ext uri="{BB962C8B-B14F-4D97-AF65-F5344CB8AC3E}">
        <p14:creationId xmlns:p14="http://schemas.microsoft.com/office/powerpoint/2010/main" val="35023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002DEF-E4FF-436F-8298-5F790778D391}" type="slidenum">
              <a:rPr lang="en-AU" smtClean="0"/>
              <a:t>8</a:t>
            </a:fld>
            <a:endParaRPr lang="en-AU"/>
          </a:p>
        </p:txBody>
      </p:sp>
    </p:spTree>
    <p:extLst>
      <p:ext uri="{BB962C8B-B14F-4D97-AF65-F5344CB8AC3E}">
        <p14:creationId xmlns:p14="http://schemas.microsoft.com/office/powerpoint/2010/main" val="215187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now a range of resources available to support those implementing Industry Connections, including</a:t>
            </a:r>
          </a:p>
          <a:p>
            <a:endParaRPr lang="en-US" dirty="0"/>
          </a:p>
          <a:p>
            <a:pPr marL="171450" indent="-171450">
              <a:buFontTx/>
              <a:buChar char="-"/>
            </a:pPr>
            <a:r>
              <a:rPr lang="en-US" dirty="0"/>
              <a:t>Pre-approved Learning and Assessment Plans – these can be adjusted and changed to suit your students and contexts</a:t>
            </a:r>
          </a:p>
          <a:p>
            <a:pPr marL="171450" indent="-171450">
              <a:buFontTx/>
              <a:buChar char="-"/>
            </a:pPr>
            <a:r>
              <a:rPr lang="en-US" dirty="0"/>
              <a:t>Example Task Sheets</a:t>
            </a:r>
          </a:p>
          <a:p>
            <a:pPr marL="171450" indent="-171450">
              <a:buFontTx/>
              <a:buChar char="-"/>
            </a:pPr>
            <a:r>
              <a:rPr lang="en-US" dirty="0"/>
              <a:t>Additional information can be found in Forms and resources, including last years slides, a planning flowchart, and some ideas on what the AT3: Project can look like</a:t>
            </a:r>
            <a:endParaRPr lang="en-AU" dirty="0"/>
          </a:p>
        </p:txBody>
      </p:sp>
      <p:sp>
        <p:nvSpPr>
          <p:cNvPr id="4" name="Slide Number Placeholder 3"/>
          <p:cNvSpPr>
            <a:spLocks noGrp="1"/>
          </p:cNvSpPr>
          <p:nvPr>
            <p:ph type="sldNum" sz="quarter" idx="5"/>
          </p:nvPr>
        </p:nvSpPr>
        <p:spPr/>
        <p:txBody>
          <a:bodyPr/>
          <a:lstStyle/>
          <a:p>
            <a:fld id="{21002DEF-E4FF-436F-8298-5F790778D391}" type="slidenum">
              <a:rPr lang="en-AU" smtClean="0"/>
              <a:t>9</a:t>
            </a:fld>
            <a:endParaRPr lang="en-AU"/>
          </a:p>
        </p:txBody>
      </p:sp>
    </p:spTree>
    <p:extLst>
      <p:ext uri="{BB962C8B-B14F-4D97-AF65-F5344CB8AC3E}">
        <p14:creationId xmlns:p14="http://schemas.microsoft.com/office/powerpoint/2010/main" val="411725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88BD-99EB-466F-8FC9-50C50EF58D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CBF9973-63D2-4971-A463-A9FBC34F6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EA7B6D1-E819-460E-8C18-5812AC2B7CB6}"/>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5" name="Footer Placeholder 4">
            <a:extLst>
              <a:ext uri="{FF2B5EF4-FFF2-40B4-BE49-F238E27FC236}">
                <a16:creationId xmlns:a16="http://schemas.microsoft.com/office/drawing/2014/main" id="{97A4A92B-0C96-4952-9C36-1E7D37A8D1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0CF882-502E-4734-899A-18685F7DCBAC}"/>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48886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569A-E9F9-4BE2-8461-C124D467DA3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18ADA3A-B657-4DB0-ABFB-93485413D9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B14826-E5AB-4684-86C2-C69F2A35E9B8}"/>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5" name="Footer Placeholder 4">
            <a:extLst>
              <a:ext uri="{FF2B5EF4-FFF2-40B4-BE49-F238E27FC236}">
                <a16:creationId xmlns:a16="http://schemas.microsoft.com/office/drawing/2014/main" id="{CFC016D0-CB7D-49F3-BA92-E7020449E9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91B550-F48F-4C8C-8384-2E3408711AB7}"/>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183453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ADBB2-461B-4B9A-9EC5-48B42F40F9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A50BD9-FA5C-48A9-94FF-470D04185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EC09DB-5FAF-4AF0-957F-E45AC3C65655}"/>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5" name="Footer Placeholder 4">
            <a:extLst>
              <a:ext uri="{FF2B5EF4-FFF2-40B4-BE49-F238E27FC236}">
                <a16:creationId xmlns:a16="http://schemas.microsoft.com/office/drawing/2014/main" id="{B9DDE6A0-97F3-4B61-86D1-610AF1CD78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6BC621-B16A-4635-95EC-970D48C73E50}"/>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383259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hqprint">
            <a:alphaModFix/>
            <a:extLst>
              <a:ext uri="{28A0092B-C50C-407E-A947-70E740481C1C}">
                <a14:useLocalDpi xmlns:a14="http://schemas.microsoft.com/office/drawing/2010/main" val="0"/>
              </a:ext>
            </a:extLst>
          </a:blip>
          <a:stretch>
            <a:fillRect/>
          </a:stretch>
        </p:blipFill>
        <p:spPr>
          <a:xfrm>
            <a:off x="273584" y="5667246"/>
            <a:ext cx="2594491" cy="866284"/>
          </a:xfrm>
          <a:prstGeom prst="rect">
            <a:avLst/>
          </a:prstGeom>
        </p:spPr>
      </p:pic>
      <p:pic>
        <p:nvPicPr>
          <p:cNvPr id="7" name="Picture 6" descr="A close up of a logo&#10;&#10;Description automatically generated">
            <a:extLst>
              <a:ext uri="{FF2B5EF4-FFF2-40B4-BE49-F238E27FC236}">
                <a16:creationId xmlns:a16="http://schemas.microsoft.com/office/drawing/2014/main" id="{9CF411A5-068C-4ADC-B2CA-90371B869AB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75869" y="4557627"/>
            <a:ext cx="1431594" cy="197590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117761E-435E-4635-837A-6232102DFC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15091" y="6151932"/>
            <a:ext cx="1203325" cy="401109"/>
          </a:xfrm>
          <a:prstGeom prst="rect">
            <a:avLst/>
          </a:prstGeom>
        </p:spPr>
      </p:pic>
    </p:spTree>
    <p:extLst>
      <p:ext uri="{BB962C8B-B14F-4D97-AF65-F5344CB8AC3E}">
        <p14:creationId xmlns:p14="http://schemas.microsoft.com/office/powerpoint/2010/main" val="346012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7AC9-8CB2-4D4E-949A-6E6D15213F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935926-3E52-4E5A-978E-00A1F3E76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4A0413-8346-4C6E-96DB-A3066CB1F627}"/>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5" name="Footer Placeholder 4">
            <a:extLst>
              <a:ext uri="{FF2B5EF4-FFF2-40B4-BE49-F238E27FC236}">
                <a16:creationId xmlns:a16="http://schemas.microsoft.com/office/drawing/2014/main" id="{BD5E249C-584A-49E0-8806-63650028B4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4DF0BE-E2EC-4F28-82B4-5BE686E6DF3C}"/>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135340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114F-C651-45B7-8F35-5A8239AA4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AD6F349-E519-4A62-841C-DBE0E85AD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9D168-A73C-43AC-80FF-41E82E5FA1A9}"/>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5" name="Footer Placeholder 4">
            <a:extLst>
              <a:ext uri="{FF2B5EF4-FFF2-40B4-BE49-F238E27FC236}">
                <a16:creationId xmlns:a16="http://schemas.microsoft.com/office/drawing/2014/main" id="{472BF62A-8D50-4AB3-BE94-821B95A977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CC3962-D0BC-4B1E-A501-7E5960F70B73}"/>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5688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C4F5-93D3-43AD-86D5-A4D98A7862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EBC42A-93C7-4C40-8EAE-71F1C4176D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E575A7F-3FFD-4570-A4B0-44FE0EC881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8AA8256-94F0-4395-8102-88A1477E0F28}"/>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6" name="Footer Placeholder 5">
            <a:extLst>
              <a:ext uri="{FF2B5EF4-FFF2-40B4-BE49-F238E27FC236}">
                <a16:creationId xmlns:a16="http://schemas.microsoft.com/office/drawing/2014/main" id="{5F2EE884-8975-4959-82A2-96F9059696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54465BD-4F8C-4643-9B07-FA779FDC1276}"/>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65449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912E-EAEE-4B84-A2F4-01231882623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0C5C5A-668C-45B2-AB5F-D7A4A33B6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12DDD-C455-4226-B404-2CEF1C668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CE8E367-4251-4940-9E44-7833EE04A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2353D-5201-4406-811D-4CFC49B0B1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2BE565-E227-42AB-AEC5-16BE3527659E}"/>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8" name="Footer Placeholder 7">
            <a:extLst>
              <a:ext uri="{FF2B5EF4-FFF2-40B4-BE49-F238E27FC236}">
                <a16:creationId xmlns:a16="http://schemas.microsoft.com/office/drawing/2014/main" id="{396BBE9B-8968-4FFB-923E-B4E5A3B3AE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DC681D0-A206-496B-9283-B4F8C35EA1E4}"/>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421672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A455-E65C-4069-90AC-87132AD7C9B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C01F825-F1DD-4AD4-B0CA-309628E4BABC}"/>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4" name="Footer Placeholder 3">
            <a:extLst>
              <a:ext uri="{FF2B5EF4-FFF2-40B4-BE49-F238E27FC236}">
                <a16:creationId xmlns:a16="http://schemas.microsoft.com/office/drawing/2014/main" id="{FD1BEFE4-D3F9-4F60-95F6-162AB270B70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D01AD4A-8469-4A45-A20C-ECA08AA0B56F}"/>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420177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1E076-FF1C-47F7-8A87-AB08650A1C07}"/>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3" name="Footer Placeholder 2">
            <a:extLst>
              <a:ext uri="{FF2B5EF4-FFF2-40B4-BE49-F238E27FC236}">
                <a16:creationId xmlns:a16="http://schemas.microsoft.com/office/drawing/2014/main" id="{243A7ED2-B2E5-437F-B8F4-D5CDBA72D5A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A55AF3F-E2F0-4B32-A82F-E537FFFE0817}"/>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380556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FF0B-E3AC-4D8B-B84E-26585A465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1D7EE62-1628-4524-82C8-BBA607DB5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EB00465-D489-414F-937C-CA1C37CD1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44725-A051-4A63-8AF7-D1158C460AB3}"/>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6" name="Footer Placeholder 5">
            <a:extLst>
              <a:ext uri="{FF2B5EF4-FFF2-40B4-BE49-F238E27FC236}">
                <a16:creationId xmlns:a16="http://schemas.microsoft.com/office/drawing/2014/main" id="{741C644F-A79F-4F53-B3FA-209D6B8F02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D906DC-467C-4D22-A7D5-54AD313139CC}"/>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232833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3769-CE89-4B1A-A472-DEFCA7447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F6E85EA-F71B-49BE-9BDD-7C55402A6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45BA031-B407-4D72-A5E7-DDAC38EBB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7B971-8497-4C90-86C4-D6789A3F2755}"/>
              </a:ext>
            </a:extLst>
          </p:cNvPr>
          <p:cNvSpPr>
            <a:spLocks noGrp="1"/>
          </p:cNvSpPr>
          <p:nvPr>
            <p:ph type="dt" sz="half" idx="10"/>
          </p:nvPr>
        </p:nvSpPr>
        <p:spPr/>
        <p:txBody>
          <a:bodyPr/>
          <a:lstStyle/>
          <a:p>
            <a:fld id="{C63DE523-F4F5-438D-84ED-52B239AEFD7A}" type="datetimeFigureOut">
              <a:rPr lang="en-AU" smtClean="0"/>
              <a:t>4/07/2022</a:t>
            </a:fld>
            <a:endParaRPr lang="en-AU"/>
          </a:p>
        </p:txBody>
      </p:sp>
      <p:sp>
        <p:nvSpPr>
          <p:cNvPr id="6" name="Footer Placeholder 5">
            <a:extLst>
              <a:ext uri="{FF2B5EF4-FFF2-40B4-BE49-F238E27FC236}">
                <a16:creationId xmlns:a16="http://schemas.microsoft.com/office/drawing/2014/main" id="{546A3BEB-449B-40BD-B3D5-F9532A3FAE9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2FA982-F4A4-42E2-9F33-54064945A379}"/>
              </a:ext>
            </a:extLst>
          </p:cNvPr>
          <p:cNvSpPr>
            <a:spLocks noGrp="1"/>
          </p:cNvSpPr>
          <p:nvPr>
            <p:ph type="sldNum" sz="quarter" idx="12"/>
          </p:nvPr>
        </p:nvSpPr>
        <p:spPr/>
        <p:txBody>
          <a:bodyPr/>
          <a:lstStyle/>
          <a:p>
            <a:fld id="{B20D9FC5-A552-4B5C-A684-94E9D85CCD22}" type="slidenum">
              <a:rPr lang="en-AU" smtClean="0"/>
              <a:t>‹#›</a:t>
            </a:fld>
            <a:endParaRPr lang="en-AU"/>
          </a:p>
        </p:txBody>
      </p:sp>
    </p:spTree>
    <p:extLst>
      <p:ext uri="{BB962C8B-B14F-4D97-AF65-F5344CB8AC3E}">
        <p14:creationId xmlns:p14="http://schemas.microsoft.com/office/powerpoint/2010/main" val="310805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C77D6-DBD4-4AAA-A48F-AA768963B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521A3F-42E6-4858-8BF7-59D59237C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6445C1-6F2B-45FB-96F3-E5254FA0D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DE523-F4F5-438D-84ED-52B239AEFD7A}" type="datetimeFigureOut">
              <a:rPr lang="en-AU" smtClean="0"/>
              <a:t>4/07/2022</a:t>
            </a:fld>
            <a:endParaRPr lang="en-AU"/>
          </a:p>
        </p:txBody>
      </p:sp>
      <p:sp>
        <p:nvSpPr>
          <p:cNvPr id="5" name="Footer Placeholder 4">
            <a:extLst>
              <a:ext uri="{FF2B5EF4-FFF2-40B4-BE49-F238E27FC236}">
                <a16:creationId xmlns:a16="http://schemas.microsoft.com/office/drawing/2014/main" id="{68665C2D-E845-4CEC-A429-860600FF5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55B0FCC-988E-46DF-BF36-D73C3B263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D9FC5-A552-4B5C-A684-94E9D85CCD22}" type="slidenum">
              <a:rPr lang="en-AU" smtClean="0"/>
              <a:t>‹#›</a:t>
            </a:fld>
            <a:endParaRPr lang="en-AU"/>
          </a:p>
        </p:txBody>
      </p:sp>
      <p:sp>
        <p:nvSpPr>
          <p:cNvPr id="7" name="TextBox 6">
            <a:extLst>
              <a:ext uri="{FF2B5EF4-FFF2-40B4-BE49-F238E27FC236}">
                <a16:creationId xmlns:a16="http://schemas.microsoft.com/office/drawing/2014/main" id="{611B1176-59E7-44CC-A125-1F623E5BAC67}"/>
              </a:ext>
            </a:extLst>
          </p:cNvPr>
          <p:cNvSpPr txBox="1"/>
          <p:nvPr userDrawn="1">
            <p:extLst>
              <p:ext uri="{1162E1C5-73C7-4A58-AE30-91384D911F3F}">
                <p184:classification xmlns:p184="http://schemas.microsoft.com/office/powerpoint/2018/4/main" val="hdr"/>
              </p:ext>
            </p:extLst>
          </p:nvPr>
        </p:nvSpPr>
        <p:spPr>
          <a:xfrm>
            <a:off x="56602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854210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www.menti.com/"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sace.sa.edu.au/web/industry-connections/resource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menti.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askSACE@sa.gov.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ace.sa.edu.au/teaching/professional-learning/apply-for-a-pane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3C663-7008-4F53-B019-5A6C02750C6D}"/>
              </a:ext>
            </a:extLst>
          </p:cNvPr>
          <p:cNvSpPr>
            <a:spLocks noGrp="1"/>
          </p:cNvSpPr>
          <p:nvPr>
            <p:ph type="title"/>
          </p:nvPr>
        </p:nvSpPr>
        <p:spPr>
          <a:xfrm>
            <a:off x="0" y="1"/>
            <a:ext cx="12192000" cy="2058040"/>
          </a:xfrm>
          <a:solidFill>
            <a:schemeClr val="accent2"/>
          </a:solidFill>
        </p:spPr>
        <p:txBody>
          <a:bodyPr anchor="ctr">
            <a:noAutofit/>
          </a:bodyPr>
          <a:lstStyle/>
          <a:p>
            <a:pPr algn="ctr"/>
            <a:r>
              <a:rPr lang="en-US" b="1" dirty="0">
                <a:solidFill>
                  <a:schemeClr val="bg1"/>
                </a:solidFill>
              </a:rPr>
              <a:t>Welcome to the Industry Connections </a:t>
            </a:r>
            <a:br>
              <a:rPr lang="en-US" b="1" dirty="0">
                <a:solidFill>
                  <a:schemeClr val="bg1"/>
                </a:solidFill>
              </a:rPr>
            </a:br>
            <a:r>
              <a:rPr lang="en-US" b="1" dirty="0">
                <a:solidFill>
                  <a:schemeClr val="bg1"/>
                </a:solidFill>
              </a:rPr>
              <a:t>Subject Implementation 2022</a:t>
            </a:r>
            <a:endParaRPr lang="en-AU" dirty="0">
              <a:solidFill>
                <a:schemeClr val="bg1"/>
              </a:solidFill>
            </a:endParaRPr>
          </a:p>
        </p:txBody>
      </p:sp>
      <p:sp>
        <p:nvSpPr>
          <p:cNvPr id="6" name="Content Placeholder 2">
            <a:extLst>
              <a:ext uri="{FF2B5EF4-FFF2-40B4-BE49-F238E27FC236}">
                <a16:creationId xmlns:a16="http://schemas.microsoft.com/office/drawing/2014/main" id="{B7E79066-6194-4F3C-8DD7-24926734474C}"/>
              </a:ext>
            </a:extLst>
          </p:cNvPr>
          <p:cNvSpPr txBox="1">
            <a:spLocks/>
          </p:cNvSpPr>
          <p:nvPr/>
        </p:nvSpPr>
        <p:spPr>
          <a:xfrm>
            <a:off x="2122061" y="1459118"/>
            <a:ext cx="8302983" cy="3450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highlight>
                <a:srgbClr val="FFFF00"/>
              </a:highlight>
              <a:latin typeface="Roboto Light" panose="02000000000000000000" pitchFamily="2" charset="0"/>
              <a:ea typeface="Roboto Light" panose="02000000000000000000" pitchFamily="2" charset="0"/>
            </a:endParaRPr>
          </a:p>
          <a:p>
            <a:pPr lvl="1">
              <a:buFontTx/>
              <a:buChar char="-"/>
            </a:pPr>
            <a:endParaRPr lang="en-US" dirty="0">
              <a:latin typeface="Roboto Light" panose="02000000000000000000" pitchFamily="2" charset="0"/>
              <a:ea typeface="Roboto Light" panose="02000000000000000000" pitchFamily="2" charset="0"/>
            </a:endParaRPr>
          </a:p>
          <a:p>
            <a:pPr marL="442913" indent="-442913">
              <a:buFont typeface="Arial" panose="020B0604020202020204" pitchFamily="34" charset="0"/>
              <a:buNone/>
              <a:tabLst>
                <a:tab pos="268288" algn="l"/>
              </a:tabLst>
            </a:pPr>
            <a:endParaRPr lang="en-US" dirty="0"/>
          </a:p>
          <a:p>
            <a:pPr lvl="1">
              <a:buFontTx/>
              <a:buChar char="-"/>
            </a:pPr>
            <a:endParaRPr lang="en-US" dirty="0"/>
          </a:p>
          <a:p>
            <a:endParaRPr lang="en-AU" dirty="0"/>
          </a:p>
        </p:txBody>
      </p:sp>
      <p:pic>
        <p:nvPicPr>
          <p:cNvPr id="1026" name="Picture 2" descr="How to Mute Your Mic in a Teams Call">
            <a:extLst>
              <a:ext uri="{FF2B5EF4-FFF2-40B4-BE49-F238E27FC236}">
                <a16:creationId xmlns:a16="http://schemas.microsoft.com/office/drawing/2014/main" id="{1B47E9BE-3942-445D-A1AB-910F45938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11" t="29452" r="63168" b="19780"/>
          <a:stretch/>
        </p:blipFill>
        <p:spPr bwMode="auto">
          <a:xfrm>
            <a:off x="190315" y="2274945"/>
            <a:ext cx="660410" cy="6683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AE597D-3FF6-4428-978B-EE4B2F10E826}"/>
              </a:ext>
            </a:extLst>
          </p:cNvPr>
          <p:cNvSpPr txBox="1"/>
          <p:nvPr/>
        </p:nvSpPr>
        <p:spPr>
          <a:xfrm>
            <a:off x="850725" y="2470131"/>
            <a:ext cx="3185360" cy="34163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Please mute your microphone</a:t>
            </a:r>
          </a:p>
        </p:txBody>
      </p:sp>
      <p:pic>
        <p:nvPicPr>
          <p:cNvPr id="1028" name="Picture 4" descr="Mentimeter – Apps on Google Play">
            <a:extLst>
              <a:ext uri="{FF2B5EF4-FFF2-40B4-BE49-F238E27FC236}">
                <a16:creationId xmlns:a16="http://schemas.microsoft.com/office/drawing/2014/main" id="{3194EB44-7266-4B2D-9D92-77E8B05C2C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40" t="15107" r="18263" b="18683"/>
          <a:stretch/>
        </p:blipFill>
        <p:spPr bwMode="auto">
          <a:xfrm>
            <a:off x="4786760" y="5062902"/>
            <a:ext cx="998621" cy="10251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D47283-FC56-4C7C-BACC-154996655A70}"/>
              </a:ext>
            </a:extLst>
          </p:cNvPr>
          <p:cNvSpPr txBox="1"/>
          <p:nvPr/>
        </p:nvSpPr>
        <p:spPr>
          <a:xfrm>
            <a:off x="5958844" y="5052762"/>
            <a:ext cx="2980245" cy="1045414"/>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Go to </a:t>
            </a:r>
            <a:r>
              <a:rPr kumimoji="0" lang="en-US" sz="1800" b="0" i="0" u="none" strike="noStrike" kern="1200" cap="none" spc="0" normalizeH="0" baseline="0" noProof="0" dirty="0">
                <a:ln>
                  <a:noFill/>
                </a:ln>
                <a:solidFill>
                  <a:srgbClr val="2D2E2F"/>
                </a:solidFill>
                <a:effectLst/>
                <a:uLnTx/>
                <a:uFillTx/>
                <a:latin typeface="Roboto Light"/>
                <a:hlinkClick r:id="rId5"/>
              </a:rPr>
              <a:t>w</a:t>
            </a:r>
            <a:r>
              <a:rPr lang="en-US" dirty="0">
                <a:solidFill>
                  <a:srgbClr val="2D2E2F"/>
                </a:solidFill>
                <a:latin typeface="Roboto Light"/>
                <a:hlinkClick r:id="rId5"/>
              </a:rPr>
              <a:t>ww.menti.com</a:t>
            </a:r>
            <a:r>
              <a:rPr lang="en-US" dirty="0">
                <a:solidFill>
                  <a:srgbClr val="2D2E2F"/>
                </a:solidFill>
                <a:latin typeface="Roboto Light"/>
              </a:rPr>
              <a:t> </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lang="en-US" dirty="0">
                <a:solidFill>
                  <a:srgbClr val="2D2E2F"/>
                </a:solidFill>
                <a:latin typeface="Roboto Light"/>
              </a:rPr>
              <a:t>Type in code </a:t>
            </a:r>
            <a:r>
              <a:rPr lang="en-US" b="1" dirty="0">
                <a:solidFill>
                  <a:srgbClr val="2D2E2F"/>
                </a:solidFill>
                <a:latin typeface="Roboto Light"/>
              </a:rPr>
              <a:t>4252 8862</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Submit your response!</a:t>
            </a:r>
          </a:p>
        </p:txBody>
      </p:sp>
      <p:sp>
        <p:nvSpPr>
          <p:cNvPr id="4" name="TextBox 3">
            <a:extLst>
              <a:ext uri="{FF2B5EF4-FFF2-40B4-BE49-F238E27FC236}">
                <a16:creationId xmlns:a16="http://schemas.microsoft.com/office/drawing/2014/main" id="{23628516-6FA7-4EEA-BC33-AE894E611D36}"/>
              </a:ext>
            </a:extLst>
          </p:cNvPr>
          <p:cNvSpPr txBox="1"/>
          <p:nvPr/>
        </p:nvSpPr>
        <p:spPr>
          <a:xfrm>
            <a:off x="2283281" y="3540290"/>
            <a:ext cx="7980541" cy="954107"/>
          </a:xfrm>
          <a:prstGeom prst="rect">
            <a:avLst/>
          </a:prstGeom>
          <a:noFill/>
        </p:spPr>
        <p:txBody>
          <a:bodyPr wrap="square" rtlCol="0">
            <a:spAutoFit/>
          </a:bodyPr>
          <a:lstStyle/>
          <a:p>
            <a:pPr algn="ctr"/>
            <a:r>
              <a:rPr lang="en-US" sz="2800" dirty="0">
                <a:latin typeface="Roboto Light" panose="02000000000000000000" pitchFamily="2" charset="0"/>
                <a:ea typeface="Roboto Light" panose="02000000000000000000" pitchFamily="2" charset="0"/>
              </a:rPr>
              <a:t>If you could work in ANY industry, what would it be and why?</a:t>
            </a:r>
            <a:endParaRPr lang="en-AU" sz="2800" dirty="0">
              <a:latin typeface="Roboto Light" panose="02000000000000000000" pitchFamily="2" charset="0"/>
              <a:ea typeface="Roboto Light" panose="02000000000000000000" pitchFamily="2" charset="0"/>
            </a:endParaRPr>
          </a:p>
        </p:txBody>
      </p:sp>
      <p:sp>
        <p:nvSpPr>
          <p:cNvPr id="10" name="TextBox 9">
            <a:extLst>
              <a:ext uri="{FF2B5EF4-FFF2-40B4-BE49-F238E27FC236}">
                <a16:creationId xmlns:a16="http://schemas.microsoft.com/office/drawing/2014/main" id="{FBB92AED-9565-42E3-987F-36C6A7D84AFD}"/>
              </a:ext>
            </a:extLst>
          </p:cNvPr>
          <p:cNvSpPr txBox="1"/>
          <p:nvPr/>
        </p:nvSpPr>
        <p:spPr>
          <a:xfrm>
            <a:off x="9006640" y="2464982"/>
            <a:ext cx="3185360" cy="34163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This session will be recorded</a:t>
            </a:r>
          </a:p>
        </p:txBody>
      </p:sp>
      <p:pic>
        <p:nvPicPr>
          <p:cNvPr id="2" name="Picture 2" descr="Recording icon Images, Stock Photos &amp; Vectors | Shutterstock">
            <a:extLst>
              <a:ext uri="{FF2B5EF4-FFF2-40B4-BE49-F238E27FC236}">
                <a16:creationId xmlns:a16="http://schemas.microsoft.com/office/drawing/2014/main" id="{C713D716-2956-455C-94E9-47B01880DB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30" t="10238" r="4718" b="19935"/>
          <a:stretch/>
        </p:blipFill>
        <p:spPr bwMode="auto">
          <a:xfrm>
            <a:off x="7985918" y="2394850"/>
            <a:ext cx="1020722" cy="42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63F597-43E1-4713-A1CA-468778854A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2529" y="2280690"/>
            <a:ext cx="603966" cy="6039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9DAC179-8519-4437-9F6F-FF3F18D1B11E}"/>
              </a:ext>
            </a:extLst>
          </p:cNvPr>
          <p:cNvSpPr txBox="1"/>
          <p:nvPr/>
        </p:nvSpPr>
        <p:spPr>
          <a:xfrm>
            <a:off x="4680871" y="2287208"/>
            <a:ext cx="3185360" cy="590931"/>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Write a question in the </a:t>
            </a:r>
            <a:r>
              <a:rPr kumimoji="0" lang="en-US" sz="1800" b="1" i="0" u="none" strike="noStrike" kern="1200" cap="none" spc="0" normalizeH="0" baseline="0" noProof="0" dirty="0">
                <a:ln>
                  <a:noFill/>
                </a:ln>
                <a:solidFill>
                  <a:srgbClr val="2D2E2F"/>
                </a:solidFill>
                <a:effectLst/>
                <a:uLnTx/>
                <a:uFillTx/>
                <a:latin typeface="Roboto Light"/>
                <a:ea typeface="+mn-ea"/>
                <a:cs typeface="+mn-cs"/>
              </a:rPr>
              <a:t>chat</a:t>
            </a:r>
            <a:r>
              <a:rPr kumimoji="0" lang="en-US" sz="1800" b="0" i="0" u="none" strike="noStrike" kern="1200" cap="none" spc="0" normalizeH="0" baseline="0" noProof="0" dirty="0">
                <a:ln>
                  <a:noFill/>
                </a:ln>
                <a:solidFill>
                  <a:srgbClr val="2D2E2F"/>
                </a:solidFill>
                <a:effectLst/>
                <a:uLnTx/>
                <a:uFillTx/>
                <a:latin typeface="Roboto Light"/>
                <a:ea typeface="+mn-ea"/>
                <a:cs typeface="+mn-cs"/>
              </a:rPr>
              <a:t> for our Q+A session after!</a:t>
            </a:r>
          </a:p>
        </p:txBody>
      </p:sp>
    </p:spTree>
    <p:extLst>
      <p:ext uri="{BB962C8B-B14F-4D97-AF65-F5344CB8AC3E}">
        <p14:creationId xmlns:p14="http://schemas.microsoft.com/office/powerpoint/2010/main" val="46669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3C663-7008-4F53-B019-5A6C02750C6D}"/>
              </a:ext>
            </a:extLst>
          </p:cNvPr>
          <p:cNvSpPr>
            <a:spLocks noGrp="1"/>
          </p:cNvSpPr>
          <p:nvPr>
            <p:ph type="title"/>
          </p:nvPr>
        </p:nvSpPr>
        <p:spPr>
          <a:xfrm>
            <a:off x="539225" y="425189"/>
            <a:ext cx="11113547" cy="764428"/>
          </a:xfrm>
        </p:spPr>
        <p:txBody>
          <a:bodyPr anchor="t">
            <a:normAutofit/>
          </a:bodyPr>
          <a:lstStyle/>
          <a:p>
            <a:pPr algn="ctr"/>
            <a:r>
              <a:rPr lang="en-US" sz="4000" b="1" dirty="0">
                <a:solidFill>
                  <a:schemeClr val="accent1"/>
                </a:solidFill>
                <a:hlinkClick r:id="rId3"/>
              </a:rPr>
              <a:t>AT3: Industry Project Support</a:t>
            </a:r>
            <a:endParaRPr lang="en-AU" sz="4000" dirty="0">
              <a:solidFill>
                <a:schemeClr val="accent1"/>
              </a:solidFill>
            </a:endParaRPr>
          </a:p>
        </p:txBody>
      </p:sp>
      <p:sp>
        <p:nvSpPr>
          <p:cNvPr id="6" name="Content Placeholder 2">
            <a:extLst>
              <a:ext uri="{FF2B5EF4-FFF2-40B4-BE49-F238E27FC236}">
                <a16:creationId xmlns:a16="http://schemas.microsoft.com/office/drawing/2014/main" id="{B7E79066-6194-4F3C-8DD7-24926734474C}"/>
              </a:ext>
            </a:extLst>
          </p:cNvPr>
          <p:cNvSpPr txBox="1">
            <a:spLocks/>
          </p:cNvSpPr>
          <p:nvPr/>
        </p:nvSpPr>
        <p:spPr>
          <a:xfrm>
            <a:off x="1944508" y="1166155"/>
            <a:ext cx="8302983" cy="526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highlight>
                <a:srgbClr val="FFFF00"/>
              </a:highlight>
              <a:latin typeface="Roboto Light" panose="02000000000000000000" pitchFamily="2" charset="0"/>
              <a:ea typeface="Roboto Light" panose="02000000000000000000" pitchFamily="2" charset="0"/>
            </a:endParaRPr>
          </a:p>
          <a:p>
            <a:pPr lvl="1">
              <a:buFontTx/>
              <a:buChar char="-"/>
            </a:pPr>
            <a:endParaRPr lang="en-US" dirty="0">
              <a:latin typeface="Roboto Light" panose="02000000000000000000" pitchFamily="2" charset="0"/>
              <a:ea typeface="Roboto Light" panose="02000000000000000000" pitchFamily="2" charset="0"/>
            </a:endParaRPr>
          </a:p>
          <a:p>
            <a:pPr marL="442913" indent="-442913">
              <a:buFont typeface="Arial" panose="020B0604020202020204" pitchFamily="34" charset="0"/>
              <a:buNone/>
              <a:tabLst>
                <a:tab pos="268288" algn="l"/>
              </a:tabLst>
            </a:pPr>
            <a:endParaRPr lang="en-US" dirty="0"/>
          </a:p>
          <a:p>
            <a:pPr lvl="1">
              <a:buFontTx/>
              <a:buChar char="-"/>
            </a:pPr>
            <a:endParaRPr lang="en-US" dirty="0"/>
          </a:p>
          <a:p>
            <a:endParaRPr lang="en-AU" dirty="0"/>
          </a:p>
        </p:txBody>
      </p:sp>
      <p:pic>
        <p:nvPicPr>
          <p:cNvPr id="4" name="Picture 3">
            <a:extLst>
              <a:ext uri="{FF2B5EF4-FFF2-40B4-BE49-F238E27FC236}">
                <a16:creationId xmlns:a16="http://schemas.microsoft.com/office/drawing/2014/main" id="{944A4BA5-D0AE-3F60-8208-814314F164CC}"/>
              </a:ext>
            </a:extLst>
          </p:cNvPr>
          <p:cNvPicPr>
            <a:picLocks noChangeAspect="1"/>
          </p:cNvPicPr>
          <p:nvPr/>
        </p:nvPicPr>
        <p:blipFill>
          <a:blip r:embed="rId4"/>
          <a:stretch>
            <a:fillRect/>
          </a:stretch>
        </p:blipFill>
        <p:spPr>
          <a:xfrm>
            <a:off x="392206" y="1166155"/>
            <a:ext cx="5929082" cy="1915927"/>
          </a:xfrm>
          <a:prstGeom prst="rect">
            <a:avLst/>
          </a:prstGeom>
        </p:spPr>
      </p:pic>
      <p:sp>
        <p:nvSpPr>
          <p:cNvPr id="5" name="Rectangle: Rounded Corners 4">
            <a:extLst>
              <a:ext uri="{FF2B5EF4-FFF2-40B4-BE49-F238E27FC236}">
                <a16:creationId xmlns:a16="http://schemas.microsoft.com/office/drawing/2014/main" id="{5448FD20-7F23-F61E-9E82-54BC62D6AEE6}"/>
              </a:ext>
            </a:extLst>
          </p:cNvPr>
          <p:cNvSpPr/>
          <p:nvPr/>
        </p:nvSpPr>
        <p:spPr>
          <a:xfrm>
            <a:off x="419100" y="2171700"/>
            <a:ext cx="5867400" cy="254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C7A208C7-625E-E1FD-6E67-03942F64D19B}"/>
              </a:ext>
            </a:extLst>
          </p:cNvPr>
          <p:cNvPicPr>
            <a:picLocks noChangeAspect="1"/>
          </p:cNvPicPr>
          <p:nvPr/>
        </p:nvPicPr>
        <p:blipFill>
          <a:blip r:embed="rId5"/>
          <a:stretch>
            <a:fillRect/>
          </a:stretch>
        </p:blipFill>
        <p:spPr>
          <a:xfrm>
            <a:off x="2901749" y="3082082"/>
            <a:ext cx="7345742" cy="3384426"/>
          </a:xfrm>
          <a:prstGeom prst="rect">
            <a:avLst/>
          </a:prstGeom>
          <a:ln>
            <a:noFill/>
          </a:ln>
          <a:effectLst>
            <a:outerShdw blurRad="292100" dist="139700" dir="2700000" algn="tl" rotWithShape="0">
              <a:srgbClr val="333333">
                <a:alpha val="65000"/>
              </a:srgbClr>
            </a:outerShdw>
          </a:effectLst>
        </p:spPr>
      </p:pic>
      <p:pic>
        <p:nvPicPr>
          <p:cNvPr id="1028" name="Picture 4" descr="Curved Arrow PNG Images Transparent Free Download | PNGMart">
            <a:extLst>
              <a:ext uri="{FF2B5EF4-FFF2-40B4-BE49-F238E27FC236}">
                <a16:creationId xmlns:a16="http://schemas.microsoft.com/office/drawing/2014/main" id="{69BE3A11-8BB4-5469-E099-4321E3EE5707}"/>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214" y="2790096"/>
            <a:ext cx="2901749" cy="290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2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4B4F-E08E-8C74-AAD4-FDF0629E2DC2}"/>
              </a:ext>
            </a:extLst>
          </p:cNvPr>
          <p:cNvSpPr>
            <a:spLocks noGrp="1"/>
          </p:cNvSpPr>
          <p:nvPr>
            <p:ph type="title"/>
          </p:nvPr>
        </p:nvSpPr>
        <p:spPr/>
        <p:txBody>
          <a:bodyPr/>
          <a:lstStyle/>
          <a:p>
            <a:pPr algn="ctr"/>
            <a:r>
              <a:rPr lang="en-AU" dirty="0">
                <a:solidFill>
                  <a:schemeClr val="accent2"/>
                </a:solidFill>
              </a:rPr>
              <a:t>Brainstorming Project Ideas!</a:t>
            </a:r>
          </a:p>
        </p:txBody>
      </p:sp>
      <p:sp>
        <p:nvSpPr>
          <p:cNvPr id="4" name="TextBox 3">
            <a:extLst>
              <a:ext uri="{FF2B5EF4-FFF2-40B4-BE49-F238E27FC236}">
                <a16:creationId xmlns:a16="http://schemas.microsoft.com/office/drawing/2014/main" id="{D4D6427B-B1C6-A686-DBDB-B2EE95E66B04}"/>
              </a:ext>
            </a:extLst>
          </p:cNvPr>
          <p:cNvSpPr txBox="1"/>
          <p:nvPr/>
        </p:nvSpPr>
        <p:spPr>
          <a:xfrm>
            <a:off x="719889" y="2648905"/>
            <a:ext cx="6096000"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D2E2F"/>
                </a:solidFill>
                <a:effectLst/>
                <a:uLnTx/>
                <a:uFillTx/>
                <a:latin typeface="Roboto Light" panose="02000000000000000000" pitchFamily="2" charset="0"/>
                <a:ea typeface="Roboto Light" panose="02000000000000000000" pitchFamily="2" charset="0"/>
                <a:cs typeface="Arial" panose="020B0604020202020204" pitchFamily="34" charset="0"/>
              </a:rPr>
              <a:t>At the start of the session, we asked </a:t>
            </a:r>
            <a:r>
              <a:rPr kumimoji="0" lang="en-AU" sz="1800" i="0" u="none" strike="noStrike" kern="1200" cap="none" spc="0" normalizeH="0" baseline="0" noProof="0" dirty="0">
                <a:ln>
                  <a:noFill/>
                </a:ln>
                <a:solidFill>
                  <a:schemeClr val="bg1">
                    <a:lumMod val="65000"/>
                  </a:schemeClr>
                </a:solidFill>
                <a:effectLst/>
                <a:uLnTx/>
                <a:uFillTx/>
                <a:latin typeface="Roboto Black" panose="02000000000000000000" pitchFamily="2" charset="0"/>
                <a:ea typeface="Roboto Black" panose="02000000000000000000" pitchFamily="2" charset="0"/>
                <a:cs typeface="Arial" panose="020B0604020202020204" pitchFamily="34" charset="0"/>
              </a:rPr>
              <a:t>“</a:t>
            </a:r>
            <a:r>
              <a:rPr lang="en-US" sz="1800" dirty="0">
                <a:solidFill>
                  <a:schemeClr val="bg1">
                    <a:lumMod val="65000"/>
                  </a:schemeClr>
                </a:solidFill>
                <a:latin typeface="Roboto Black" panose="02000000000000000000" pitchFamily="2" charset="0"/>
                <a:ea typeface="Roboto Black" panose="02000000000000000000" pitchFamily="2" charset="0"/>
              </a:rPr>
              <a:t>If you could work in ANY industry, what would it be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Light" panose="02000000000000000000" pitchFamily="2" charset="0"/>
                <a:ea typeface="Roboto Light" panose="02000000000000000000" pitchFamily="2" charset="0"/>
              </a:rPr>
              <a:t>Now, </a:t>
            </a:r>
            <a:r>
              <a:rPr lang="en-US" sz="1800" dirty="0">
                <a:latin typeface="Roboto Black" panose="02000000000000000000" pitchFamily="2" charset="0"/>
                <a:ea typeface="Roboto Black" panose="02000000000000000000" pitchFamily="2" charset="0"/>
              </a:rPr>
              <a:t>what is a project you would love to do in that Industry (or any Industry)?</a:t>
            </a:r>
            <a:r>
              <a:rPr lang="en-US" sz="1800" dirty="0">
                <a:latin typeface="Roboto Light" panose="02000000000000000000" pitchFamily="2" charset="0"/>
                <a:ea typeface="Roboto Light" panose="02000000000000000000" pitchFamily="2" charset="0"/>
              </a:rPr>
              <a:t> Consider: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Roboto Light" panose="02000000000000000000" pitchFamily="2" charset="0"/>
                <a:ea typeface="Roboto Light" panose="02000000000000000000" pitchFamily="2" charset="0"/>
              </a:rPr>
              <a:t>A task that would be realistic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ea typeface="Roboto Light" panose="02000000000000000000" pitchFamily="2" charset="0"/>
              </a:rPr>
              <a:t>A project that would be considered innovative</a:t>
            </a:r>
            <a:endParaRPr lang="en-US" sz="1800" dirty="0">
              <a:latin typeface="Roboto Light" panose="02000000000000000000" pitchFamily="2" charset="0"/>
              <a:ea typeface="Roboto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Roboto Light" panose="02000000000000000000" pitchFamily="2" charset="0"/>
                <a:ea typeface="Roboto Light" panose="02000000000000000000" pitchFamily="2" charset="0"/>
              </a:rPr>
              <a:t>An inspiring challenge</a:t>
            </a:r>
            <a:endParaRPr lang="en-AU" sz="18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D2E2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pic>
        <p:nvPicPr>
          <p:cNvPr id="5" name="Picture 4" descr="Mentimeter – Apps on Google Play">
            <a:extLst>
              <a:ext uri="{FF2B5EF4-FFF2-40B4-BE49-F238E27FC236}">
                <a16:creationId xmlns:a16="http://schemas.microsoft.com/office/drawing/2014/main" id="{A880B879-3A96-5E20-BF20-54C219CF07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40" t="15107" r="18263" b="18683"/>
          <a:stretch/>
        </p:blipFill>
        <p:spPr bwMode="auto">
          <a:xfrm>
            <a:off x="7425489" y="3439140"/>
            <a:ext cx="998621" cy="1025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695154-8AA8-F30A-2E0D-82B2EEDFB2C9}"/>
              </a:ext>
            </a:extLst>
          </p:cNvPr>
          <p:cNvSpPr txBox="1"/>
          <p:nvPr/>
        </p:nvSpPr>
        <p:spPr>
          <a:xfrm>
            <a:off x="8597573" y="3429000"/>
            <a:ext cx="2980245" cy="1045414"/>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Go to </a:t>
            </a:r>
            <a:r>
              <a:rPr kumimoji="0" lang="en-US" sz="1800" b="0" i="0" u="none" strike="noStrike" kern="1200" cap="none" spc="0" normalizeH="0" baseline="0" noProof="0" dirty="0">
                <a:ln>
                  <a:noFill/>
                </a:ln>
                <a:solidFill>
                  <a:srgbClr val="2D2E2F"/>
                </a:solidFill>
                <a:effectLst/>
                <a:uLnTx/>
                <a:uFillTx/>
                <a:latin typeface="Roboto Light"/>
                <a:hlinkClick r:id="rId4"/>
              </a:rPr>
              <a:t>w</a:t>
            </a:r>
            <a:r>
              <a:rPr lang="en-US" dirty="0">
                <a:solidFill>
                  <a:srgbClr val="2D2E2F"/>
                </a:solidFill>
                <a:latin typeface="Roboto Light"/>
                <a:hlinkClick r:id="rId4"/>
              </a:rPr>
              <a:t>ww.menti.com</a:t>
            </a:r>
            <a:r>
              <a:rPr lang="en-US" dirty="0">
                <a:solidFill>
                  <a:srgbClr val="2D2E2F"/>
                </a:solidFill>
                <a:latin typeface="Roboto Light"/>
              </a:rPr>
              <a:t> </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lang="en-US" dirty="0">
                <a:solidFill>
                  <a:srgbClr val="2D2E2F"/>
                </a:solidFill>
                <a:latin typeface="Roboto Light"/>
              </a:rPr>
              <a:t>Type in code…</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Submit your response!</a:t>
            </a:r>
          </a:p>
        </p:txBody>
      </p:sp>
      <p:sp>
        <p:nvSpPr>
          <p:cNvPr id="8" name="TextBox 7">
            <a:extLst>
              <a:ext uri="{FF2B5EF4-FFF2-40B4-BE49-F238E27FC236}">
                <a16:creationId xmlns:a16="http://schemas.microsoft.com/office/drawing/2014/main" id="{A4FD625D-4809-5005-683A-E162D91FDDC0}"/>
              </a:ext>
            </a:extLst>
          </p:cNvPr>
          <p:cNvSpPr txBox="1"/>
          <p:nvPr/>
        </p:nvSpPr>
        <p:spPr>
          <a:xfrm>
            <a:off x="3767889" y="1360307"/>
            <a:ext cx="465622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2D2E2F"/>
                </a:solidFill>
                <a:effectLst/>
                <a:uLnTx/>
                <a:uFillTx/>
                <a:latin typeface="Roboto Light" panose="02000000000000000000" pitchFamily="2" charset="0"/>
                <a:ea typeface="Roboto Light" panose="02000000000000000000" pitchFamily="2" charset="0"/>
                <a:cs typeface="Arial" panose="020B0604020202020204" pitchFamily="34" charset="0"/>
              </a:rPr>
              <a:t>We want to expand this list</a:t>
            </a:r>
            <a:r>
              <a:rPr lang="en-AU" sz="2800" dirty="0">
                <a:solidFill>
                  <a:srgbClr val="2D2E2F"/>
                </a:solidFill>
                <a:latin typeface="Roboto Light" panose="02000000000000000000" pitchFamily="2" charset="0"/>
                <a:ea typeface="Roboto Light" panose="02000000000000000000" pitchFamily="2" charset="0"/>
                <a:cs typeface="Arial" panose="020B0604020202020204" pitchFamily="34" charset="0"/>
              </a:rPr>
              <a:t>!</a:t>
            </a:r>
          </a:p>
        </p:txBody>
      </p:sp>
    </p:spTree>
    <p:extLst>
      <p:ext uri="{BB962C8B-B14F-4D97-AF65-F5344CB8AC3E}">
        <p14:creationId xmlns:p14="http://schemas.microsoft.com/office/powerpoint/2010/main" val="364911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1278E6-A24B-14A5-B84C-F6089697F508}"/>
              </a:ext>
            </a:extLst>
          </p:cNvPr>
          <p:cNvSpPr>
            <a:spLocks noGrp="1"/>
          </p:cNvSpPr>
          <p:nvPr>
            <p:ph type="title"/>
          </p:nvPr>
        </p:nvSpPr>
        <p:spPr/>
        <p:txBody>
          <a:bodyPr/>
          <a:lstStyle/>
          <a:p>
            <a:r>
              <a:rPr lang="en-AU" dirty="0">
                <a:latin typeface="Roboto Black" panose="02000000000000000000" pitchFamily="2" charset="0"/>
                <a:ea typeface="Roboto Black" panose="02000000000000000000" pitchFamily="2" charset="0"/>
              </a:rPr>
              <a:t>What next?</a:t>
            </a:r>
          </a:p>
        </p:txBody>
      </p:sp>
      <p:sp>
        <p:nvSpPr>
          <p:cNvPr id="4" name="Content Placeholder 3">
            <a:extLst>
              <a:ext uri="{FF2B5EF4-FFF2-40B4-BE49-F238E27FC236}">
                <a16:creationId xmlns:a16="http://schemas.microsoft.com/office/drawing/2014/main" id="{ECE532FE-C5AE-1548-BEDF-C91AAFDC5411}"/>
              </a:ext>
            </a:extLst>
          </p:cNvPr>
          <p:cNvSpPr>
            <a:spLocks noGrp="1"/>
          </p:cNvSpPr>
          <p:nvPr>
            <p:ph idx="1"/>
          </p:nvPr>
        </p:nvSpPr>
        <p:spPr/>
        <p:txBody>
          <a:bodyPr/>
          <a:lstStyle/>
          <a:p>
            <a:r>
              <a:rPr lang="en-AU" dirty="0"/>
              <a:t>Looking for student exemplars to provide</a:t>
            </a:r>
          </a:p>
          <a:p>
            <a:pPr lvl="1"/>
            <a:r>
              <a:rPr lang="en-AU" dirty="0"/>
              <a:t>Please send any examples to </a:t>
            </a:r>
            <a:r>
              <a:rPr lang="en-AU" dirty="0">
                <a:hlinkClick r:id="rId3"/>
              </a:rPr>
              <a:t>askSACE@sa.gov.au</a:t>
            </a:r>
            <a:r>
              <a:rPr lang="en-AU" dirty="0"/>
              <a:t> marked “Industry Connections” in </a:t>
            </a:r>
            <a:r>
              <a:rPr lang="en-AU"/>
              <a:t>the subject line</a:t>
            </a:r>
            <a:endParaRPr lang="en-AU" dirty="0"/>
          </a:p>
          <a:p>
            <a:r>
              <a:rPr lang="en-AU" dirty="0"/>
              <a:t>Looking for </a:t>
            </a:r>
            <a:r>
              <a:rPr lang="en-AU" b="1" dirty="0"/>
              <a:t>Moderators</a:t>
            </a:r>
            <a:r>
              <a:rPr lang="en-AU" dirty="0"/>
              <a:t> and </a:t>
            </a:r>
            <a:r>
              <a:rPr lang="en-AU" b="1" dirty="0"/>
              <a:t>Markers</a:t>
            </a:r>
            <a:endParaRPr lang="en-AU" dirty="0"/>
          </a:p>
          <a:p>
            <a:pPr lvl="1"/>
            <a:r>
              <a:rPr lang="en-AU" dirty="0"/>
              <a:t>Go to </a:t>
            </a:r>
            <a:r>
              <a:rPr lang="en-AU" dirty="0">
                <a:hlinkClick r:id="rId4"/>
              </a:rPr>
              <a:t>https://www.sace.sa.edu.au/teaching/professional-learning/apply-for-a-panel</a:t>
            </a:r>
            <a:r>
              <a:rPr lang="en-AU" dirty="0"/>
              <a:t> </a:t>
            </a:r>
          </a:p>
          <a:p>
            <a:r>
              <a:rPr lang="en-AU" dirty="0"/>
              <a:t>Aiming to run more bite-sized seminars on Industry Connections</a:t>
            </a:r>
          </a:p>
          <a:p>
            <a:pPr lvl="1"/>
            <a:r>
              <a:rPr lang="en-AU" dirty="0"/>
              <a:t>Explore AT1: Work Skills Portfolio</a:t>
            </a:r>
          </a:p>
          <a:p>
            <a:pPr lvl="1"/>
            <a:r>
              <a:rPr lang="en-AU" dirty="0"/>
              <a:t>Understanding and being confident with the Performance Standards</a:t>
            </a:r>
          </a:p>
          <a:p>
            <a:r>
              <a:rPr lang="en-AU" dirty="0"/>
              <a:t>Right now: Bonus FAQ! Please stay on the call for a live Q+A</a:t>
            </a:r>
          </a:p>
        </p:txBody>
      </p:sp>
    </p:spTree>
    <p:extLst>
      <p:ext uri="{BB962C8B-B14F-4D97-AF65-F5344CB8AC3E}">
        <p14:creationId xmlns:p14="http://schemas.microsoft.com/office/powerpoint/2010/main" val="407550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le of coins&#10;&#10;Description automatically generated with low confidence">
            <a:extLst>
              <a:ext uri="{FF2B5EF4-FFF2-40B4-BE49-F238E27FC236}">
                <a16:creationId xmlns:a16="http://schemas.microsoft.com/office/drawing/2014/main" id="{70BAA6A3-F04B-9C70-621A-35D10C398C34}"/>
              </a:ext>
            </a:extLst>
          </p:cNvPr>
          <p:cNvPicPr>
            <a:picLocks noChangeAspect="1"/>
          </p:cNvPicPr>
          <p:nvPr/>
        </p:nvPicPr>
        <p:blipFill rotWithShape="1">
          <a:blip r:embed="rId3">
            <a:extLst>
              <a:ext uri="{28A0092B-C50C-407E-A947-70E740481C1C}">
                <a14:useLocalDpi xmlns:a14="http://schemas.microsoft.com/office/drawing/2010/main" val="0"/>
              </a:ext>
            </a:extLst>
          </a:blip>
          <a:srcRect r="26708"/>
          <a:stretch/>
        </p:blipFill>
        <p:spPr>
          <a:xfrm>
            <a:off x="4117521" y="10"/>
            <a:ext cx="8074479" cy="6857990"/>
          </a:xfrm>
          <a:prstGeom prst="rect">
            <a:avLst/>
          </a:prstGeom>
        </p:spPr>
      </p:pic>
      <p:sp>
        <p:nvSpPr>
          <p:cNvPr id="19" name="Freeform: Shape 1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95D558-A89A-5D46-CD55-2DF3936827B5}"/>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dirty="0">
                <a:latin typeface="+mj-lt"/>
                <a:ea typeface="+mj-ea"/>
              </a:rPr>
              <a:t>Acknowledgement of Country</a:t>
            </a:r>
          </a:p>
        </p:txBody>
      </p:sp>
      <p:sp>
        <p:nvSpPr>
          <p:cNvPr id="9" name="TextBox 8">
            <a:extLst>
              <a:ext uri="{FF2B5EF4-FFF2-40B4-BE49-F238E27FC236}">
                <a16:creationId xmlns:a16="http://schemas.microsoft.com/office/drawing/2014/main" id="{A1AE0FF3-A3C4-6FD4-4EB8-644D050FDA78}"/>
              </a:ext>
            </a:extLst>
          </p:cNvPr>
          <p:cNvSpPr txBox="1"/>
          <p:nvPr/>
        </p:nvSpPr>
        <p:spPr>
          <a:xfrm>
            <a:off x="804672" y="2022601"/>
            <a:ext cx="3941499" cy="4154361"/>
          </a:xfrm>
          <a:prstGeom prst="rect">
            <a:avLst/>
          </a:prstGeom>
        </p:spPr>
        <p:txBody>
          <a:bodyPr vert="horz" lIns="91440" tIns="45720" rIns="91440" bIns="45720" rtlCol="0">
            <a:normAutofit fontScale="85000" lnSpcReduction="10000"/>
          </a:bodyPr>
          <a:lstStyle/>
          <a:p>
            <a:r>
              <a:rPr lang="en-US" sz="1600" dirty="0">
                <a:latin typeface="Roboto Light" panose="02000000000000000000" pitchFamily="2" charset="0"/>
                <a:ea typeface="Roboto Light" panose="02000000000000000000" pitchFamily="2" charset="0"/>
              </a:rPr>
              <a:t>We acknowledge that we are coming to you from on the traditional country of the Kaurna people, but many of us are connecting it from different traditional countries. We pay respect to Elders past, present and emerging.</a:t>
            </a:r>
          </a:p>
          <a:p>
            <a:endParaRPr lang="en-US" sz="1600" dirty="0">
              <a:latin typeface="Roboto Light" panose="02000000000000000000" pitchFamily="2" charset="0"/>
              <a:ea typeface="Roboto Light" panose="02000000000000000000" pitchFamily="2" charset="0"/>
            </a:endParaRPr>
          </a:p>
          <a:p>
            <a:r>
              <a:rPr lang="en-US" sz="1600" dirty="0">
                <a:latin typeface="Roboto Light" panose="02000000000000000000" pitchFamily="2" charset="0"/>
                <a:ea typeface="Roboto Light" panose="02000000000000000000" pitchFamily="2" charset="0"/>
              </a:rPr>
              <a:t>We recognise and respect their cultural heritage, beliefs and relationship with the land. We acknowledge that they are of continuing importance to the Kaurna people living today.</a:t>
            </a:r>
            <a:endParaRPr lang="en-AU" sz="1600" dirty="0">
              <a:latin typeface="Roboto Light" panose="02000000000000000000" pitchFamily="2" charset="0"/>
              <a:ea typeface="Roboto Light" panose="02000000000000000000" pitchFamily="2" charset="0"/>
            </a:endParaRPr>
          </a:p>
          <a:p>
            <a:pPr marR="0" lvl="0" fontAlgn="auto">
              <a:lnSpc>
                <a:spcPct val="90000"/>
              </a:lnSpc>
              <a:spcBef>
                <a:spcPts val="1000"/>
              </a:spcBef>
              <a:buClr>
                <a:schemeClr val="accent1"/>
              </a:buClr>
              <a:buSzPct val="80000"/>
              <a:tabLst/>
              <a:defRPr/>
            </a:pPr>
            <a:endPar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a:p>
            <a:pPr marR="0" lvl="0" fontAlgn="auto">
              <a:lnSpc>
                <a:spcPct val="90000"/>
              </a:lnSpc>
              <a:spcBef>
                <a:spcPts val="1000"/>
              </a:spcBef>
              <a:buClr>
                <a:schemeClr val="accent1"/>
              </a:buClr>
              <a:buSzPct val="80000"/>
              <a:tabLst/>
              <a:defRPr/>
            </a:pPr>
            <a:endParaRPr lang="en-US" sz="1600" dirty="0">
              <a:latin typeface="Roboto Light" panose="02000000000000000000" pitchFamily="2" charset="0"/>
              <a:ea typeface="Roboto Light" panose="02000000000000000000" pitchFamily="2" charset="0"/>
            </a:endParaRPr>
          </a:p>
          <a:p>
            <a:pPr marR="0" lvl="0" fontAlgn="auto">
              <a:lnSpc>
                <a:spcPct val="90000"/>
              </a:lnSpc>
              <a:spcBef>
                <a:spcPts val="1000"/>
              </a:spcBef>
              <a:buClr>
                <a:schemeClr val="accent1"/>
              </a:buClr>
              <a:buSzPct val="80000"/>
              <a:tabLst/>
              <a:defRPr/>
            </a:pPr>
            <a:endPar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a:p>
            <a:pPr marR="0" lvl="0" fontAlgn="auto">
              <a:lnSpc>
                <a:spcPct val="90000"/>
              </a:lnSpc>
              <a:spcBef>
                <a:spcPts val="1000"/>
              </a:spcBef>
              <a:buClr>
                <a:schemeClr val="accent1"/>
              </a:buClr>
              <a:buSzPct val="80000"/>
              <a:tabLst/>
              <a:defRPr/>
            </a:pPr>
            <a:endParaRPr lang="en-US" sz="1600" dirty="0">
              <a:latin typeface="Roboto Light" panose="02000000000000000000" pitchFamily="2" charset="0"/>
              <a:ea typeface="Roboto Light" panose="02000000000000000000" pitchFamily="2" charset="0"/>
            </a:endParaRPr>
          </a:p>
          <a:p>
            <a:pPr marR="0" lvl="0" fontAlgn="auto">
              <a:lnSpc>
                <a:spcPct val="90000"/>
              </a:lnSpc>
              <a:spcBef>
                <a:spcPts val="1000"/>
              </a:spcBef>
              <a:buClr>
                <a:schemeClr val="accent1"/>
              </a:buClr>
              <a:buSzPct val="80000"/>
              <a:tabLst/>
              <a:defRPr/>
            </a:pPr>
            <a:endPar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a:p>
            <a:pPr marR="0" lvl="0" fontAlgn="auto">
              <a:lnSpc>
                <a:spcPct val="90000"/>
              </a:lnSpc>
              <a:spcBef>
                <a:spcPts val="1000"/>
              </a:spcBef>
              <a:buClr>
                <a:schemeClr val="accent1"/>
              </a:buClr>
              <a:buSzPct val="80000"/>
              <a:tabLst/>
              <a:defRPr/>
            </a:pPr>
            <a:r>
              <a:rPr lang="en-US" sz="1600" b="0" i="1" kern="1200" dirty="0">
                <a:solidFill>
                  <a:schemeClr val="tx1"/>
                </a:solidFill>
                <a:effectLst/>
                <a:latin typeface="Roboto Light" panose="02000000000000000000" pitchFamily="2" charset="0"/>
                <a:ea typeface="Roboto Light" panose="02000000000000000000" pitchFamily="2" charset="0"/>
              </a:rPr>
              <a:t>Shared Journey; Own Path </a:t>
            </a:r>
            <a:r>
              <a:rPr lang="en-US" sz="1600" i="1" kern="1200" dirty="0">
                <a:solidFill>
                  <a:schemeClr val="tx1"/>
                </a:solidFill>
                <a:latin typeface="Roboto Light" panose="02000000000000000000" pitchFamily="2" charset="0"/>
                <a:ea typeface="Roboto Light" panose="02000000000000000000" pitchFamily="2" charset="0"/>
              </a:rPr>
              <a:t>, </a:t>
            </a:r>
            <a:r>
              <a:rPr lang="en-US" sz="1600" dirty="0">
                <a:latin typeface="Roboto Light" panose="02000000000000000000" pitchFamily="2" charset="0"/>
                <a:ea typeface="Roboto Light" panose="02000000000000000000" pitchFamily="2" charset="0"/>
              </a:rPr>
              <a:t>Elizabeth Close 2020</a:t>
            </a:r>
            <a:endPar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686267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21E838-8AB0-01A1-92EA-E96E36208415}"/>
              </a:ext>
            </a:extLst>
          </p:cNvPr>
          <p:cNvSpPr>
            <a:spLocks noGrp="1"/>
          </p:cNvSpPr>
          <p:nvPr>
            <p:ph type="title"/>
          </p:nvPr>
        </p:nvSpPr>
        <p:spPr>
          <a:xfrm>
            <a:off x="524741" y="620392"/>
            <a:ext cx="3808268" cy="3684639"/>
          </a:xfrm>
        </p:spPr>
        <p:txBody>
          <a:bodyPr>
            <a:normAutofit/>
          </a:bodyPr>
          <a:lstStyle/>
          <a:p>
            <a:r>
              <a:rPr lang="en-AU" sz="6000" dirty="0">
                <a:solidFill>
                  <a:schemeClr val="bg1"/>
                </a:solidFill>
                <a:latin typeface="Roboto Black" panose="02000000000000000000" pitchFamily="2" charset="0"/>
                <a:ea typeface="Roboto Black" panose="02000000000000000000" pitchFamily="2" charset="0"/>
              </a:rPr>
              <a:t>Today’s Agenda</a:t>
            </a:r>
          </a:p>
        </p:txBody>
      </p:sp>
      <p:graphicFrame>
        <p:nvGraphicFramePr>
          <p:cNvPr id="5" name="Content Placeholder 2">
            <a:extLst>
              <a:ext uri="{FF2B5EF4-FFF2-40B4-BE49-F238E27FC236}">
                <a16:creationId xmlns:a16="http://schemas.microsoft.com/office/drawing/2014/main" id="{F4552662-955F-FA96-5A0C-FD77DF88B348}"/>
              </a:ext>
            </a:extLst>
          </p:cNvPr>
          <p:cNvGraphicFramePr>
            <a:graphicFrameLocks noGrp="1"/>
          </p:cNvGraphicFramePr>
          <p:nvPr>
            <p:ph idx="1"/>
            <p:extLst>
              <p:ext uri="{D42A27DB-BD31-4B8C-83A1-F6EECF244321}">
                <p14:modId xmlns:p14="http://schemas.microsoft.com/office/powerpoint/2010/main" val="32446988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ow to Mute Your Mic in a Teams Call">
            <a:extLst>
              <a:ext uri="{FF2B5EF4-FFF2-40B4-BE49-F238E27FC236}">
                <a16:creationId xmlns:a16="http://schemas.microsoft.com/office/drawing/2014/main" id="{F81A6A76-B65B-55B7-6385-5A908DBC97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611" t="29452" r="63168" b="19780"/>
          <a:stretch/>
        </p:blipFill>
        <p:spPr bwMode="auto">
          <a:xfrm>
            <a:off x="410062" y="4442015"/>
            <a:ext cx="593334" cy="6004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0A3540-BDDC-C2F4-91CB-4FAEE44BFE9F}"/>
              </a:ext>
            </a:extLst>
          </p:cNvPr>
          <p:cNvSpPr txBox="1"/>
          <p:nvPr/>
        </p:nvSpPr>
        <p:spPr>
          <a:xfrm>
            <a:off x="1389209" y="4650227"/>
            <a:ext cx="3185360" cy="34163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Please mute your microphone</a:t>
            </a:r>
          </a:p>
        </p:txBody>
      </p:sp>
      <p:sp>
        <p:nvSpPr>
          <p:cNvPr id="8" name="TextBox 7">
            <a:extLst>
              <a:ext uri="{FF2B5EF4-FFF2-40B4-BE49-F238E27FC236}">
                <a16:creationId xmlns:a16="http://schemas.microsoft.com/office/drawing/2014/main" id="{13AC071F-32B4-0655-0AA6-DB934E53FE30}"/>
              </a:ext>
            </a:extLst>
          </p:cNvPr>
          <p:cNvSpPr txBox="1"/>
          <p:nvPr/>
        </p:nvSpPr>
        <p:spPr>
          <a:xfrm>
            <a:off x="1389209" y="5978634"/>
            <a:ext cx="3185360" cy="34163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This session will be recorded</a:t>
            </a:r>
          </a:p>
        </p:txBody>
      </p:sp>
      <p:pic>
        <p:nvPicPr>
          <p:cNvPr id="10" name="Picture 2" descr="Recording icon Images, Stock Photos &amp; Vectors | Shutterstock">
            <a:extLst>
              <a:ext uri="{FF2B5EF4-FFF2-40B4-BE49-F238E27FC236}">
                <a16:creationId xmlns:a16="http://schemas.microsoft.com/office/drawing/2014/main" id="{0541B570-1AB6-DA13-C104-D68872649E7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730" t="10238" r="4718" b="19935"/>
          <a:stretch/>
        </p:blipFill>
        <p:spPr bwMode="auto">
          <a:xfrm>
            <a:off x="410062" y="5978634"/>
            <a:ext cx="660410" cy="2772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04155EE-A755-1264-EF21-13B571BF97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062" y="5237684"/>
            <a:ext cx="603966" cy="603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20CD877-7356-90BE-6034-A4C4A572FFC2}"/>
              </a:ext>
            </a:extLst>
          </p:cNvPr>
          <p:cNvSpPr txBox="1"/>
          <p:nvPr/>
        </p:nvSpPr>
        <p:spPr>
          <a:xfrm>
            <a:off x="1389209" y="5237684"/>
            <a:ext cx="3185360" cy="590931"/>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2D2E2F"/>
                </a:solidFill>
                <a:effectLst/>
                <a:uLnTx/>
                <a:uFillTx/>
                <a:latin typeface="Roboto Light"/>
                <a:ea typeface="+mn-ea"/>
                <a:cs typeface="+mn-cs"/>
              </a:rPr>
              <a:t>Write a question in the chat for our Q+A session after!</a:t>
            </a:r>
          </a:p>
        </p:txBody>
      </p:sp>
    </p:spTree>
    <p:extLst>
      <p:ext uri="{BB962C8B-B14F-4D97-AF65-F5344CB8AC3E}">
        <p14:creationId xmlns:p14="http://schemas.microsoft.com/office/powerpoint/2010/main" val="39795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43C663-7008-4F53-B019-5A6C02750C6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solidFill>
                  <a:schemeClr val="accent2"/>
                </a:solidFill>
              </a:rPr>
              <a:t>Industry Connections</a:t>
            </a:r>
            <a:endParaRPr lang="en-US" sz="5400" dirty="0">
              <a:solidFill>
                <a:schemeClr val="accent2"/>
              </a:solidFill>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C853AE-54E6-4A1A-B00A-675B69978778}"/>
              </a:ext>
            </a:extLst>
          </p:cNvPr>
          <p:cNvSpPr txBox="1"/>
          <p:nvPr/>
        </p:nvSpPr>
        <p:spPr>
          <a:xfrm>
            <a:off x="409434" y="2872899"/>
            <a:ext cx="4474236" cy="3659732"/>
          </a:xfrm>
          <a:prstGeom prst="rect">
            <a:avLst/>
          </a:prstGeom>
        </p:spPr>
        <p:txBody>
          <a:bodyPr vert="horz" lIns="91440" tIns="45720" rIns="91440" bIns="45720" rtlCol="0">
            <a:normAutofit lnSpcReduction="10000"/>
          </a:bodyPr>
          <a:lstStyle/>
          <a:p>
            <a:pPr marR="0" lvl="0" fontAlgn="auto">
              <a:lnSpc>
                <a:spcPct val="90000"/>
              </a:lnSpc>
              <a:spcBef>
                <a:spcPts val="1000"/>
              </a:spcBef>
              <a:buClr>
                <a:schemeClr val="accent1"/>
              </a:buClr>
              <a:buSzPct val="80000"/>
              <a:tabLst/>
              <a:defRPr/>
            </a:pPr>
            <a:r>
              <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Industry Connections provides students who have an interest in a particular industry area to develop and apply their skills, knowledge and understandings about that industry, while developing their capabilities and employability skills through an industry-related project.</a:t>
            </a:r>
          </a:p>
          <a:p>
            <a:pPr marR="0" lvl="0" fontAlgn="auto">
              <a:lnSpc>
                <a:spcPct val="90000"/>
              </a:lnSpc>
              <a:spcBef>
                <a:spcPts val="1000"/>
              </a:spcBef>
              <a:buClr>
                <a:schemeClr val="accent1"/>
              </a:buClr>
              <a:buSzPct val="80000"/>
              <a:tabLst/>
              <a:defRPr/>
            </a:pPr>
            <a:r>
              <a:rPr lang="en-US" sz="1600" dirty="0">
                <a:latin typeface="Roboto Light" panose="02000000000000000000" pitchFamily="2" charset="0"/>
                <a:ea typeface="Roboto Light" panose="02000000000000000000" pitchFamily="2" charset="0"/>
              </a:rPr>
              <a:t>A student’s interest in a specific </a:t>
            </a:r>
            <a:r>
              <a:rPr lang="en-US" sz="1600" b="1" dirty="0">
                <a:latin typeface="Roboto Light" panose="02000000000000000000" pitchFamily="2" charset="0"/>
                <a:ea typeface="Roboto Light" panose="02000000000000000000" pitchFamily="2" charset="0"/>
              </a:rPr>
              <a:t>Industry</a:t>
            </a:r>
            <a:r>
              <a:rPr lang="en-US" sz="1600" dirty="0">
                <a:latin typeface="Roboto Light" panose="02000000000000000000" pitchFamily="2" charset="0"/>
                <a:ea typeface="Roboto Light" panose="02000000000000000000" pitchFamily="2" charset="0"/>
              </a:rPr>
              <a:t> is the driving force behind this subject.</a:t>
            </a:r>
            <a:endPar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a:p>
            <a:pPr marR="0" lvl="0" indent="-228600" fontAlgn="auto">
              <a:lnSpc>
                <a:spcPct val="90000"/>
              </a:lnSpc>
              <a:spcBef>
                <a:spcPts val="1000"/>
              </a:spcBef>
              <a:buClr>
                <a:schemeClr val="accent1"/>
              </a:buClr>
              <a:buSzPct val="80000"/>
              <a:buFont typeface="Arial" panose="020B0604020202020204" pitchFamily="34" charset="0"/>
              <a:buChar char="•"/>
              <a:tabLst/>
              <a:defRPr/>
            </a:pPr>
            <a:endPar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a:p>
            <a:pPr marL="342900" marR="0" lvl="0" indent="-228600" fontAlgn="auto">
              <a:lnSpc>
                <a:spcPct val="90000"/>
              </a:lnSpc>
              <a:spcBef>
                <a:spcPts val="1000"/>
              </a:spcBef>
              <a:buClr>
                <a:schemeClr val="accent1"/>
              </a:buClr>
              <a:buSzPct val="80000"/>
              <a:buFont typeface="Arial" panose="020B0604020202020204" pitchFamily="34" charset="0"/>
              <a:buChar char="•"/>
              <a:tabLst/>
              <a:defRPr/>
            </a:pPr>
            <a:r>
              <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Developed with input from identified stakeholders from three sectors, in response to VET for School Students Policy</a:t>
            </a:r>
          </a:p>
          <a:p>
            <a:pPr marL="342900" marR="0" lvl="0" indent="-228600" fontAlgn="auto">
              <a:lnSpc>
                <a:spcPct val="90000"/>
              </a:lnSpc>
              <a:spcBef>
                <a:spcPts val="1000"/>
              </a:spcBef>
              <a:buClr>
                <a:schemeClr val="accent1"/>
              </a:buClr>
              <a:buSzPct val="80000"/>
              <a:buFont typeface="Arial" panose="020B0604020202020204" pitchFamily="34" charset="0"/>
              <a:buChar char="•"/>
              <a:tabLst/>
              <a:defRPr/>
            </a:pPr>
            <a:r>
              <a:rPr lang="en-US" sz="1600" dirty="0">
                <a:latin typeface="Roboto Light" panose="02000000000000000000" pitchFamily="2" charset="0"/>
                <a:ea typeface="Roboto Light" panose="02000000000000000000" pitchFamily="2" charset="0"/>
              </a:rPr>
              <a:t>Will count towards the Stage 2 60 compulsory credits</a:t>
            </a:r>
          </a:p>
          <a:p>
            <a:pPr marL="342900" marR="0" lvl="0" indent="-228600" fontAlgn="auto">
              <a:lnSpc>
                <a:spcPct val="90000"/>
              </a:lnSpc>
              <a:spcBef>
                <a:spcPts val="1000"/>
              </a:spcBef>
              <a:buClr>
                <a:schemeClr val="accent1"/>
              </a:buClr>
              <a:buSzPct val="80000"/>
              <a:buFont typeface="Arial" panose="020B0604020202020204" pitchFamily="34" charset="0"/>
              <a:buChar char="•"/>
              <a:tabLst/>
              <a:defRPr/>
            </a:pPr>
            <a:r>
              <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Will </a:t>
            </a:r>
            <a:r>
              <a:rPr kumimoji="0" lang="en-US" sz="1600" b="1" i="0" u="none" strike="noStrike" cap="none" spc="0" normalizeH="0" baseline="0" noProof="0" dirty="0">
                <a:ln>
                  <a:noFill/>
                </a:ln>
                <a:effectLst/>
                <a:uLnTx/>
                <a:uFillTx/>
                <a:latin typeface="Roboto Light" panose="02000000000000000000" pitchFamily="2" charset="0"/>
                <a:ea typeface="Roboto Light" panose="02000000000000000000" pitchFamily="2" charset="0"/>
              </a:rPr>
              <a:t>not</a:t>
            </a:r>
            <a:r>
              <a:rPr kumimoji="0" lang="en-US" sz="1600"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 count towards an ATAR</a:t>
            </a:r>
          </a:p>
        </p:txBody>
      </p:sp>
      <p:pic>
        <p:nvPicPr>
          <p:cNvPr id="66" name="Picture 65">
            <a:extLst>
              <a:ext uri="{FF2B5EF4-FFF2-40B4-BE49-F238E27FC236}">
                <a16:creationId xmlns:a16="http://schemas.microsoft.com/office/drawing/2014/main" id="{7E2B0ED2-DD8C-453F-90FD-23B1627EE0FB}"/>
              </a:ext>
            </a:extLst>
          </p:cNvPr>
          <p:cNvPicPr>
            <a:picLocks noChangeAspect="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2498" t="-1" r="3130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7155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7E79066-6194-4F3C-8DD7-24926734474C}"/>
              </a:ext>
            </a:extLst>
          </p:cNvPr>
          <p:cNvSpPr txBox="1">
            <a:spLocks/>
          </p:cNvSpPr>
          <p:nvPr/>
        </p:nvSpPr>
        <p:spPr>
          <a:xfrm>
            <a:off x="1944508" y="1166155"/>
            <a:ext cx="8302983" cy="526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highlight>
                <a:srgbClr val="FFFF00"/>
              </a:highlight>
              <a:latin typeface="Roboto Light" panose="02000000000000000000" pitchFamily="2" charset="0"/>
              <a:ea typeface="Roboto Light" panose="02000000000000000000" pitchFamily="2" charset="0"/>
            </a:endParaRPr>
          </a:p>
          <a:p>
            <a:pPr lvl="1">
              <a:buFontTx/>
              <a:buChar char="-"/>
            </a:pPr>
            <a:endParaRPr lang="en-US" dirty="0">
              <a:latin typeface="Roboto Light" panose="02000000000000000000" pitchFamily="2" charset="0"/>
              <a:ea typeface="Roboto Light" panose="02000000000000000000" pitchFamily="2" charset="0"/>
            </a:endParaRPr>
          </a:p>
          <a:p>
            <a:pPr marL="442913" indent="-442913">
              <a:buFont typeface="Arial" panose="020B0604020202020204" pitchFamily="34" charset="0"/>
              <a:buNone/>
              <a:tabLst>
                <a:tab pos="268288" algn="l"/>
              </a:tabLst>
            </a:pPr>
            <a:endParaRPr lang="en-US" dirty="0"/>
          </a:p>
          <a:p>
            <a:pPr lvl="1">
              <a:buFontTx/>
              <a:buChar char="-"/>
            </a:pPr>
            <a:endParaRPr lang="en-US" dirty="0"/>
          </a:p>
          <a:p>
            <a:endParaRPr lang="en-AU" dirty="0"/>
          </a:p>
        </p:txBody>
      </p:sp>
      <p:graphicFrame>
        <p:nvGraphicFramePr>
          <p:cNvPr id="5" name="Table 4">
            <a:extLst>
              <a:ext uri="{FF2B5EF4-FFF2-40B4-BE49-F238E27FC236}">
                <a16:creationId xmlns:a16="http://schemas.microsoft.com/office/drawing/2014/main" id="{37313708-2F2E-456F-8D63-C51F553A8026}"/>
              </a:ext>
            </a:extLst>
          </p:cNvPr>
          <p:cNvGraphicFramePr>
            <a:graphicFrameLocks noGrp="1"/>
          </p:cNvGraphicFramePr>
          <p:nvPr>
            <p:extLst>
              <p:ext uri="{D42A27DB-BD31-4B8C-83A1-F6EECF244321}">
                <p14:modId xmlns:p14="http://schemas.microsoft.com/office/powerpoint/2010/main" val="4136875263"/>
              </p:ext>
            </p:extLst>
          </p:nvPr>
        </p:nvGraphicFramePr>
        <p:xfrm>
          <a:off x="216568" y="742502"/>
          <a:ext cx="11758866" cy="5545654"/>
        </p:xfrm>
        <a:graphic>
          <a:graphicData uri="http://schemas.openxmlformats.org/drawingml/2006/table">
            <a:tbl>
              <a:tblPr firstRow="1" firstCol="1" bandRow="1">
                <a:tableStyleId>{5C22544A-7EE6-4342-B048-85BDC9FD1C3A}</a:tableStyleId>
              </a:tblPr>
              <a:tblGrid>
                <a:gridCol w="1717675">
                  <a:extLst>
                    <a:ext uri="{9D8B030D-6E8A-4147-A177-3AD203B41FA5}">
                      <a16:colId xmlns:a16="http://schemas.microsoft.com/office/drawing/2014/main" val="3990105887"/>
                    </a:ext>
                  </a:extLst>
                </a:gridCol>
                <a:gridCol w="4205228">
                  <a:extLst>
                    <a:ext uri="{9D8B030D-6E8A-4147-A177-3AD203B41FA5}">
                      <a16:colId xmlns:a16="http://schemas.microsoft.com/office/drawing/2014/main" val="1741770122"/>
                    </a:ext>
                  </a:extLst>
                </a:gridCol>
                <a:gridCol w="3364215">
                  <a:extLst>
                    <a:ext uri="{9D8B030D-6E8A-4147-A177-3AD203B41FA5}">
                      <a16:colId xmlns:a16="http://schemas.microsoft.com/office/drawing/2014/main" val="3783425991"/>
                    </a:ext>
                  </a:extLst>
                </a:gridCol>
                <a:gridCol w="2471748">
                  <a:extLst>
                    <a:ext uri="{9D8B030D-6E8A-4147-A177-3AD203B41FA5}">
                      <a16:colId xmlns:a16="http://schemas.microsoft.com/office/drawing/2014/main" val="1191713779"/>
                    </a:ext>
                  </a:extLst>
                </a:gridCol>
              </a:tblGrid>
              <a:tr h="907311">
                <a:tc>
                  <a:txBody>
                    <a:bodyPr/>
                    <a:lstStyle/>
                    <a:p>
                      <a:pPr algn="ctr">
                        <a:lnSpc>
                          <a:spcPct val="107000"/>
                        </a:lnSpc>
                        <a:spcAft>
                          <a:spcPts val="800"/>
                        </a:spcAft>
                      </a:pPr>
                      <a:r>
                        <a:rPr lang="en-AU" sz="10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2000" dirty="0">
                          <a:effectLst/>
                        </a:rPr>
                        <a:t>Workplace </a:t>
                      </a:r>
                      <a:endParaRPr lang="en-AU" sz="1000" dirty="0">
                        <a:effectLst/>
                      </a:endParaRPr>
                    </a:p>
                    <a:p>
                      <a:pPr algn="ctr">
                        <a:lnSpc>
                          <a:spcPct val="107000"/>
                        </a:lnSpc>
                        <a:spcAft>
                          <a:spcPts val="800"/>
                        </a:spcAft>
                      </a:pPr>
                      <a:r>
                        <a:rPr lang="en-AU" sz="2000" dirty="0">
                          <a:effectLst/>
                        </a:rPr>
                        <a:t>Practices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2000">
                          <a:effectLst/>
                        </a:rPr>
                        <a:t>Industry </a:t>
                      </a:r>
                      <a:endParaRPr lang="en-AU" sz="1000">
                        <a:effectLst/>
                      </a:endParaRPr>
                    </a:p>
                    <a:p>
                      <a:pPr algn="ctr">
                        <a:lnSpc>
                          <a:spcPct val="107000"/>
                        </a:lnSpc>
                        <a:spcAft>
                          <a:spcPts val="800"/>
                        </a:spcAft>
                      </a:pPr>
                      <a:r>
                        <a:rPr lang="en-AU" sz="2000">
                          <a:effectLst/>
                        </a:rPr>
                        <a:t>Connections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2000">
                          <a:effectLst/>
                        </a:rPr>
                        <a:t>Community </a:t>
                      </a:r>
                      <a:endParaRPr lang="en-AU" sz="1000">
                        <a:effectLst/>
                      </a:endParaRPr>
                    </a:p>
                    <a:p>
                      <a:pPr algn="ctr">
                        <a:lnSpc>
                          <a:spcPct val="107000"/>
                        </a:lnSpc>
                        <a:spcAft>
                          <a:spcPts val="800"/>
                        </a:spcAft>
                      </a:pPr>
                      <a:r>
                        <a:rPr lang="en-AU" sz="2000">
                          <a:effectLst/>
                        </a:rPr>
                        <a:t>Connections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2566" marR="52566" marT="0" marB="0"/>
                </a:tc>
                <a:extLst>
                  <a:ext uri="{0D108BD9-81ED-4DB2-BD59-A6C34878D82A}">
                    <a16:rowId xmlns:a16="http://schemas.microsoft.com/office/drawing/2014/main" val="1566377067"/>
                  </a:ext>
                </a:extLst>
              </a:tr>
              <a:tr h="2773085">
                <a:tc>
                  <a:txBody>
                    <a:bodyPr/>
                    <a:lstStyle/>
                    <a:p>
                      <a:pPr algn="ctr">
                        <a:lnSpc>
                          <a:spcPct val="107000"/>
                        </a:lnSpc>
                        <a:spcAft>
                          <a:spcPts val="800"/>
                        </a:spcAft>
                      </a:pPr>
                      <a:r>
                        <a:rPr lang="en-US" sz="1000" dirty="0">
                          <a:effectLst/>
                          <a:latin typeface="Roboto Light" panose="02000000000000000000" pitchFamily="2" charset="0"/>
                          <a:ea typeface="Roboto Light" panose="02000000000000000000" pitchFamily="2" charset="0"/>
                        </a:rPr>
                        <a:t> </a:t>
                      </a:r>
                      <a:endParaRPr lang="en-AU" sz="10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US" sz="1200" dirty="0">
                          <a:effectLst/>
                          <a:latin typeface="Roboto Light" panose="02000000000000000000" pitchFamily="2" charset="0"/>
                          <a:ea typeface="Roboto Light" panose="02000000000000000000" pitchFamily="2" charset="0"/>
                        </a:rPr>
                        <a:t>“The World of Work”</a:t>
                      </a:r>
                      <a:endParaRPr lang="en-AU" sz="1200" dirty="0">
                        <a:effectLst/>
                        <a:latin typeface="Roboto Light" panose="02000000000000000000" pitchFamily="2" charset="0"/>
                        <a:ea typeface="Roboto Light" panose="02000000000000000000" pitchFamily="2" charset="0"/>
                      </a:endParaRP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Learning about work and industry</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US" sz="1200" dirty="0">
                          <a:effectLst/>
                          <a:latin typeface="Roboto Light" panose="02000000000000000000" pitchFamily="2" charset="0"/>
                          <a:ea typeface="Roboto Light" panose="02000000000000000000" pitchFamily="2" charset="0"/>
                        </a:rPr>
                        <a:t>Incorporates theoretical knowledge of industries and workplaces, including government legislation, fair work practices and workers' rights and responsibilities.</a:t>
                      </a:r>
                      <a:endParaRPr lang="en-AU" sz="1200" dirty="0">
                        <a:effectLst/>
                        <a:latin typeface="Roboto Light" panose="02000000000000000000" pitchFamily="2" charset="0"/>
                        <a:ea typeface="Roboto Light" panose="02000000000000000000" pitchFamily="2" charset="0"/>
                      </a:endParaRP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Focused on development of knowledge and skills of workplaces and workplace culture.</a:t>
                      </a:r>
                      <a:endParaRPr lang="en-AU" sz="12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US" sz="1200" dirty="0">
                          <a:effectLst/>
                          <a:latin typeface="Roboto Light" panose="02000000000000000000" pitchFamily="2" charset="0"/>
                          <a:ea typeface="Roboto Light" panose="02000000000000000000" pitchFamily="2" charset="0"/>
                        </a:rPr>
                        <a:t>“Industry skills and pathways”</a:t>
                      </a:r>
                      <a:endParaRPr lang="en-AU" sz="1200" dirty="0">
                        <a:effectLst/>
                        <a:latin typeface="Roboto Light" panose="02000000000000000000" pitchFamily="2" charset="0"/>
                        <a:ea typeface="Roboto Light" panose="02000000000000000000" pitchFamily="2" charset="0"/>
                      </a:endParaRP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Developing skills to get into and be in that industry</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US" sz="1200" dirty="0">
                          <a:effectLst/>
                          <a:latin typeface="Roboto Light" panose="02000000000000000000" pitchFamily="2" charset="0"/>
                          <a:ea typeface="Roboto Light" panose="02000000000000000000" pitchFamily="2" charset="0"/>
                        </a:rPr>
                        <a:t>Project-Based Learning, focusing on the students, their skills and applying their capabilities</a:t>
                      </a:r>
                      <a:endParaRPr lang="en-AU" sz="1200" dirty="0">
                        <a:effectLst/>
                        <a:latin typeface="Roboto Light" panose="02000000000000000000" pitchFamily="2" charset="0"/>
                        <a:ea typeface="Roboto Light" panose="02000000000000000000" pitchFamily="2" charset="0"/>
                      </a:endParaRP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Focused on development of skills</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endParaRPr lang="en-AU" sz="12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“Belonging and Personal Identity”</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Development of learning and knowledge built upon a Stage 2 Subject of student’s choice</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 </a:t>
                      </a:r>
                    </a:p>
                    <a:p>
                      <a:pPr algn="ctr">
                        <a:lnSpc>
                          <a:spcPct val="107000"/>
                        </a:lnSpc>
                        <a:spcAft>
                          <a:spcPts val="800"/>
                        </a:spcAft>
                      </a:pPr>
                      <a:r>
                        <a:rPr lang="en-AU" sz="1200" dirty="0">
                          <a:effectLst/>
                          <a:latin typeface="Roboto Light" panose="02000000000000000000" pitchFamily="2" charset="0"/>
                          <a:ea typeface="Roboto Light" panose="02000000000000000000" pitchFamily="2" charset="0"/>
                        </a:rPr>
                        <a:t>Community Application</a:t>
                      </a:r>
                      <a:endParaRPr lang="en-AU" sz="12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extLst>
                  <a:ext uri="{0D108BD9-81ED-4DB2-BD59-A6C34878D82A}">
                    <a16:rowId xmlns:a16="http://schemas.microsoft.com/office/drawing/2014/main" val="332283591"/>
                  </a:ext>
                </a:extLst>
              </a:tr>
              <a:tr h="650030">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Key People</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Teacher</a:t>
                      </a:r>
                    </a:p>
                    <a:p>
                      <a:pPr algn="ctr">
                        <a:lnSpc>
                          <a:spcPct val="107000"/>
                        </a:lnSpc>
                        <a:spcAft>
                          <a:spcPts val="800"/>
                        </a:spcAft>
                      </a:pPr>
                      <a:r>
                        <a:rPr lang="en-AU" sz="1100">
                          <a:effectLst/>
                          <a:latin typeface="Roboto Light" panose="02000000000000000000" pitchFamily="2" charset="0"/>
                          <a:ea typeface="Roboto Light" panose="02000000000000000000" pitchFamily="2" charset="0"/>
                        </a:rPr>
                        <a:t>Workplace Supervisor</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Teacher</a:t>
                      </a:r>
                    </a:p>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Industry Professionals and mentors</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Teacher</a:t>
                      </a:r>
                    </a:p>
                    <a:p>
                      <a:pPr algn="ctr">
                        <a:lnSpc>
                          <a:spcPct val="107000"/>
                        </a:lnSpc>
                        <a:spcAft>
                          <a:spcPts val="800"/>
                        </a:spcAft>
                      </a:pPr>
                      <a:r>
                        <a:rPr lang="en-AU" sz="1100">
                          <a:effectLst/>
                          <a:latin typeface="Roboto Light" panose="02000000000000000000" pitchFamily="2" charset="0"/>
                          <a:ea typeface="Roboto Light" panose="02000000000000000000" pitchFamily="2" charset="0"/>
                        </a:rPr>
                        <a:t>Community Mentors and members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extLst>
                  <a:ext uri="{0D108BD9-81ED-4DB2-BD59-A6C34878D82A}">
                    <a16:rowId xmlns:a16="http://schemas.microsoft.com/office/drawing/2014/main" val="545250646"/>
                  </a:ext>
                </a:extLst>
              </a:tr>
              <a:tr h="233950">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Using VET as Evidence</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Yes*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No, but may be related</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No, but may be related</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extLst>
                  <a:ext uri="{0D108BD9-81ED-4DB2-BD59-A6C34878D82A}">
                    <a16:rowId xmlns:a16="http://schemas.microsoft.com/office/drawing/2014/main" val="2898447027"/>
                  </a:ext>
                </a:extLst>
              </a:tr>
              <a:tr h="433281">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Conversion from other Subjects</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No</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No</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Yes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extLst>
                  <a:ext uri="{0D108BD9-81ED-4DB2-BD59-A6C34878D82A}">
                    <a16:rowId xmlns:a16="http://schemas.microsoft.com/office/drawing/2014/main" val="1228229941"/>
                  </a:ext>
                </a:extLst>
              </a:tr>
              <a:tr h="233950">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Whole-Class focus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Yes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Yes</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Yes</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extLst>
                  <a:ext uri="{0D108BD9-81ED-4DB2-BD59-A6C34878D82A}">
                    <a16:rowId xmlns:a16="http://schemas.microsoft.com/office/drawing/2014/main" val="3038064955"/>
                  </a:ext>
                </a:extLst>
              </a:tr>
              <a:tr h="233950">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Individual Student focus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tc>
                <a:tc>
                  <a:txBody>
                    <a:bodyPr/>
                    <a:lstStyle/>
                    <a:p>
                      <a:pPr algn="ctr">
                        <a:lnSpc>
                          <a:spcPct val="107000"/>
                        </a:lnSpc>
                        <a:spcAft>
                          <a:spcPts val="800"/>
                        </a:spcAft>
                      </a:pPr>
                      <a:r>
                        <a:rPr lang="en-AU" sz="1100">
                          <a:effectLst/>
                          <a:latin typeface="Roboto Light" panose="02000000000000000000" pitchFamily="2" charset="0"/>
                          <a:ea typeface="Roboto Light" panose="02000000000000000000" pitchFamily="2" charset="0"/>
                        </a:rPr>
                        <a:t>Yes</a:t>
                      </a:r>
                      <a:endParaRPr lang="en-AU" sz="110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Yes</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tc>
                  <a:txBody>
                    <a:bodyPr/>
                    <a:lstStyle/>
                    <a:p>
                      <a:pPr algn="ctr">
                        <a:lnSpc>
                          <a:spcPct val="107000"/>
                        </a:lnSpc>
                        <a:spcAft>
                          <a:spcPts val="800"/>
                        </a:spcAft>
                      </a:pPr>
                      <a:r>
                        <a:rPr lang="en-AU" sz="1100" dirty="0">
                          <a:effectLst/>
                          <a:latin typeface="Roboto Light" panose="02000000000000000000" pitchFamily="2" charset="0"/>
                          <a:ea typeface="Roboto Light" panose="02000000000000000000" pitchFamily="2" charset="0"/>
                        </a:rPr>
                        <a:t>Yes</a:t>
                      </a:r>
                      <a:endParaRPr lang="en-AU" sz="110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52566" marR="52566" marT="0" marB="0" anchor="ctr"/>
                </a:tc>
                <a:extLst>
                  <a:ext uri="{0D108BD9-81ED-4DB2-BD59-A6C34878D82A}">
                    <a16:rowId xmlns:a16="http://schemas.microsoft.com/office/drawing/2014/main" val="278705666"/>
                  </a:ext>
                </a:extLst>
              </a:tr>
            </a:tbl>
          </a:graphicData>
        </a:graphic>
      </p:graphicFrame>
    </p:spTree>
    <p:extLst>
      <p:ext uri="{BB962C8B-B14F-4D97-AF65-F5344CB8AC3E}">
        <p14:creationId xmlns:p14="http://schemas.microsoft.com/office/powerpoint/2010/main" val="43191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43C663-7008-4F53-B019-5A6C02750C6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000" b="1" kern="1200" dirty="0">
                <a:solidFill>
                  <a:srgbClr val="FFFFFF"/>
                </a:solidFill>
              </a:rPr>
              <a:t>Industry Connections and VET</a:t>
            </a:r>
            <a:endParaRPr lang="en-US" sz="4000" kern="1200"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3">
            <a:extLst>
              <a:ext uri="{FF2B5EF4-FFF2-40B4-BE49-F238E27FC236}">
                <a16:creationId xmlns:a16="http://schemas.microsoft.com/office/drawing/2014/main" id="{68A3077C-15ED-128C-B6CF-B4AB823C4306}"/>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The subject provides a framework for industry-related learning where VET options may not be accessible, appropriate or available.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dirty="0">
              <a:latin typeface="Roboto Light" panose="02000000000000000000" pitchFamily="2" charset="0"/>
              <a:ea typeface="Roboto Light" panose="02000000000000000000" pitchFamily="2" charset="0"/>
            </a:endParaRPr>
          </a:p>
          <a:p>
            <a:pPr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VET is not assessed in Industry Connections and students will not receive VET certification.</a:t>
            </a:r>
          </a:p>
          <a:p>
            <a:pPr indent="-228600">
              <a:lnSpc>
                <a:spcPct val="90000"/>
              </a:lnSpc>
              <a:spcAft>
                <a:spcPts val="600"/>
              </a:spcAft>
              <a:buFont typeface="Arial" panose="020B0604020202020204" pitchFamily="34" charset="0"/>
              <a:buChar char="•"/>
              <a:defRPr/>
            </a:pPr>
            <a:endParaRPr lang="en-US" dirty="0">
              <a:latin typeface="Roboto Light" panose="02000000000000000000" pitchFamily="2" charset="0"/>
              <a:ea typeface="Roboto Light" panose="02000000000000000000" pitchFamily="2" charset="0"/>
            </a:endParaRPr>
          </a:p>
          <a:p>
            <a:pPr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Students enrolled in a VET course can not use evidence used in the VET course as evidence in Industry Connections (</a:t>
            </a:r>
            <a:r>
              <a:rPr kumimoji="0" lang="en-US" b="0" i="0" u="none" strike="noStrike" cap="none" spc="0" normalizeH="0" baseline="0" noProof="0" dirty="0" err="1">
                <a:ln>
                  <a:noFill/>
                </a:ln>
                <a:effectLst/>
                <a:uLnTx/>
                <a:uFillTx/>
                <a:latin typeface="Roboto Light" panose="02000000000000000000" pitchFamily="2" charset="0"/>
                <a:ea typeface="Roboto Light" panose="02000000000000000000" pitchFamily="2" charset="0"/>
              </a:rPr>
              <a:t>eg</a:t>
            </a:r>
            <a:r>
              <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 no ‘double dipping”)</a:t>
            </a:r>
          </a:p>
          <a:p>
            <a:pPr indent="-228600">
              <a:lnSpc>
                <a:spcPct val="90000"/>
              </a:lnSpc>
              <a:spcAft>
                <a:spcPts val="600"/>
              </a:spcAft>
              <a:buFont typeface="Arial" panose="020B0604020202020204" pitchFamily="34" charset="0"/>
              <a:buChar char="•"/>
              <a:defRPr/>
            </a:pPr>
            <a:endPar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a:p>
            <a:pPr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rPr>
              <a:t>However students may use the subject to learn, explore and refine their skills related to an industry in ways that prepare them and their development for a future pathway in their industry of choice.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latin typeface="Roboto Light" panose="02000000000000000000" pitchFamily="2" charset="0"/>
              <a:ea typeface="Roboto Light" panose="02000000000000000000" pitchFamily="2" charset="0"/>
            </a:endParaRPr>
          </a:p>
        </p:txBody>
      </p:sp>
      <p:sp>
        <p:nvSpPr>
          <p:cNvPr id="6" name="Content Placeholder 2">
            <a:extLst>
              <a:ext uri="{FF2B5EF4-FFF2-40B4-BE49-F238E27FC236}">
                <a16:creationId xmlns:a16="http://schemas.microsoft.com/office/drawing/2014/main" id="{B7E79066-6194-4F3C-8DD7-24926734474C}"/>
              </a:ext>
            </a:extLst>
          </p:cNvPr>
          <p:cNvSpPr txBox="1">
            <a:spLocks/>
          </p:cNvSpPr>
          <p:nvPr/>
        </p:nvSpPr>
        <p:spPr>
          <a:xfrm>
            <a:off x="1944508" y="1166155"/>
            <a:ext cx="8302983" cy="526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highlight>
                <a:srgbClr val="FFFF00"/>
              </a:highlight>
              <a:latin typeface="Roboto Light" panose="02000000000000000000" pitchFamily="2" charset="0"/>
              <a:ea typeface="Roboto Light" panose="02000000000000000000" pitchFamily="2" charset="0"/>
            </a:endParaRPr>
          </a:p>
          <a:p>
            <a:pPr lvl="1">
              <a:buFontTx/>
              <a:buChar char="-"/>
            </a:pPr>
            <a:endParaRPr lang="en-US" dirty="0">
              <a:latin typeface="Roboto Light" panose="02000000000000000000" pitchFamily="2" charset="0"/>
              <a:ea typeface="Roboto Light" panose="02000000000000000000" pitchFamily="2" charset="0"/>
            </a:endParaRPr>
          </a:p>
          <a:p>
            <a:pPr marL="442913" indent="-442913">
              <a:buFont typeface="Arial" panose="020B0604020202020204" pitchFamily="34" charset="0"/>
              <a:buNone/>
              <a:tabLst>
                <a:tab pos="268288" algn="l"/>
              </a:tabLst>
            </a:pPr>
            <a:endParaRPr lang="en-US" dirty="0"/>
          </a:p>
          <a:p>
            <a:pPr lvl="1">
              <a:buFontTx/>
              <a:buChar char="-"/>
            </a:pPr>
            <a:endParaRPr lang="en-US" dirty="0"/>
          </a:p>
          <a:p>
            <a:endParaRPr lang="en-AU" dirty="0"/>
          </a:p>
        </p:txBody>
      </p:sp>
    </p:spTree>
    <p:extLst>
      <p:ext uri="{BB962C8B-B14F-4D97-AF65-F5344CB8AC3E}">
        <p14:creationId xmlns:p14="http://schemas.microsoft.com/office/powerpoint/2010/main" val="133709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02AB5-42BC-46F7-AF3E-807A5EA0F653}"/>
              </a:ext>
            </a:extLst>
          </p:cNvPr>
          <p:cNvSpPr>
            <a:spLocks noGrp="1"/>
          </p:cNvSpPr>
          <p:nvPr>
            <p:ph type="title"/>
          </p:nvPr>
        </p:nvSpPr>
        <p:spPr>
          <a:xfrm>
            <a:off x="841248" y="548640"/>
            <a:ext cx="3600860" cy="5431536"/>
          </a:xfrm>
        </p:spPr>
        <p:txBody>
          <a:bodyPr>
            <a:normAutofit/>
          </a:bodyPr>
          <a:lstStyle/>
          <a:p>
            <a:r>
              <a:rPr lang="en-US" sz="4600" dirty="0">
                <a:latin typeface="Roboto Black" panose="02000000000000000000" pitchFamily="2" charset="0"/>
                <a:ea typeface="Roboto Black" panose="02000000000000000000" pitchFamily="2" charset="0"/>
              </a:rPr>
              <a:t>How can Industry Connections work for you?</a:t>
            </a:r>
            <a:endParaRPr lang="en-AU" sz="4600" dirty="0">
              <a:latin typeface="Roboto Black" panose="02000000000000000000" pitchFamily="2" charset="0"/>
              <a:ea typeface="Roboto Black" panose="02000000000000000000" pitchFamily="2"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6D06EF-DEF0-45B0-9A2A-0DED016BA432}"/>
              </a:ext>
            </a:extLst>
          </p:cNvPr>
          <p:cNvSpPr>
            <a:spLocks noGrp="1"/>
          </p:cNvSpPr>
          <p:nvPr>
            <p:ph idx="1"/>
          </p:nvPr>
        </p:nvSpPr>
        <p:spPr>
          <a:xfrm>
            <a:off x="5126418" y="552091"/>
            <a:ext cx="6224335" cy="5431536"/>
          </a:xfrm>
        </p:spPr>
        <p:txBody>
          <a:bodyPr anchor="ctr">
            <a:normAutofit/>
          </a:bodyPr>
          <a:lstStyle/>
          <a:p>
            <a:pPr marL="0" indent="0">
              <a:buNone/>
            </a:pPr>
            <a:r>
              <a:rPr lang="en-US" sz="2200" dirty="0">
                <a:latin typeface="Roboto Light" panose="02000000000000000000" pitchFamily="2" charset="0"/>
                <a:ea typeface="Roboto Light" panose="02000000000000000000" pitchFamily="2" charset="0"/>
              </a:rPr>
              <a:t>We’d like to share with you examples that have been designed for:</a:t>
            </a:r>
          </a:p>
          <a:p>
            <a:r>
              <a:rPr lang="en-US" sz="2200" dirty="0">
                <a:latin typeface="Roboto Light" panose="02000000000000000000" pitchFamily="2" charset="0"/>
                <a:ea typeface="Roboto Light" panose="02000000000000000000" pitchFamily="2" charset="0"/>
              </a:rPr>
              <a:t>A whole class approach that incorporates variety of student interest</a:t>
            </a:r>
          </a:p>
          <a:p>
            <a:pPr lvl="1"/>
            <a:r>
              <a:rPr lang="en-US" sz="1800" b="1" dirty="0">
                <a:solidFill>
                  <a:schemeClr val="accent2"/>
                </a:solidFill>
                <a:latin typeface="Roboto Light" panose="02000000000000000000" pitchFamily="2" charset="0"/>
                <a:ea typeface="Roboto Light" panose="02000000000000000000" pitchFamily="2" charset="0"/>
              </a:rPr>
              <a:t>Highlighting the flexibility and student agency available in the subject</a:t>
            </a:r>
          </a:p>
          <a:p>
            <a:r>
              <a:rPr lang="en-US" sz="2200" dirty="0">
                <a:latin typeface="Roboto Light" panose="02000000000000000000" pitchFamily="2" charset="0"/>
                <a:ea typeface="Roboto Light" panose="02000000000000000000" pitchFamily="2" charset="0"/>
              </a:rPr>
              <a:t>A whole class with a shared focus</a:t>
            </a:r>
          </a:p>
          <a:p>
            <a:pPr lvl="1"/>
            <a:r>
              <a:rPr lang="en-US" sz="1800" b="1" dirty="0">
                <a:solidFill>
                  <a:schemeClr val="accent2"/>
                </a:solidFill>
                <a:latin typeface="Roboto Light" panose="02000000000000000000" pitchFamily="2" charset="0"/>
                <a:ea typeface="Roboto Light" panose="02000000000000000000" pitchFamily="2" charset="0"/>
              </a:rPr>
              <a:t>Highlighting the core principles of Industry Connections</a:t>
            </a:r>
          </a:p>
          <a:p>
            <a:pPr lvl="1"/>
            <a:r>
              <a:rPr lang="en-US" sz="1800" b="1" dirty="0">
                <a:solidFill>
                  <a:schemeClr val="accent2"/>
                </a:solidFill>
                <a:latin typeface="Roboto Light" panose="02000000000000000000" pitchFamily="2" charset="0"/>
                <a:ea typeface="Roboto Light" panose="02000000000000000000" pitchFamily="2" charset="0"/>
              </a:rPr>
              <a:t>Applicable to a range of classrooms and contexts</a:t>
            </a:r>
          </a:p>
          <a:p>
            <a:r>
              <a:rPr lang="en-US" sz="2200" dirty="0">
                <a:latin typeface="Roboto Light" panose="02000000000000000000" pitchFamily="2" charset="0"/>
                <a:ea typeface="Roboto Light" panose="02000000000000000000" pitchFamily="2" charset="0"/>
              </a:rPr>
              <a:t>A specific school context or a specific student</a:t>
            </a:r>
          </a:p>
          <a:p>
            <a:pPr lvl="1"/>
            <a:r>
              <a:rPr lang="en-US" sz="1800" b="1" dirty="0">
                <a:solidFill>
                  <a:schemeClr val="accent2"/>
                </a:solidFill>
                <a:latin typeface="Roboto Light" panose="02000000000000000000" pitchFamily="2" charset="0"/>
                <a:ea typeface="Roboto Light" panose="02000000000000000000" pitchFamily="2" charset="0"/>
              </a:rPr>
              <a:t>Consider how you could adapt the subject to work for your context or student(s)</a:t>
            </a:r>
          </a:p>
          <a:p>
            <a:pPr lvl="1"/>
            <a:endParaRPr lang="en-US" sz="1800" dirty="0">
              <a:latin typeface="Roboto Light" panose="02000000000000000000" pitchFamily="2" charset="0"/>
              <a:ea typeface="Roboto Light" panose="02000000000000000000" pitchFamily="2" charset="0"/>
            </a:endParaRPr>
          </a:p>
        </p:txBody>
      </p:sp>
      <p:pic>
        <p:nvPicPr>
          <p:cNvPr id="5" name="Picture 4">
            <a:extLst>
              <a:ext uri="{FF2B5EF4-FFF2-40B4-BE49-F238E27FC236}">
                <a16:creationId xmlns:a16="http://schemas.microsoft.com/office/drawing/2014/main" id="{85B19B46-61DC-6C23-277B-4ECBAA72ADE5}"/>
              </a:ext>
            </a:extLst>
          </p:cNvPr>
          <p:cNvPicPr>
            <a:picLocks noChangeAspect="1"/>
          </p:cNvPicPr>
          <p:nvPr/>
        </p:nvPicPr>
        <p:blipFill>
          <a:blip r:embed="rId3"/>
          <a:stretch>
            <a:fillRect/>
          </a:stretch>
        </p:blipFill>
        <p:spPr>
          <a:xfrm>
            <a:off x="156938" y="5904491"/>
            <a:ext cx="2067213" cy="809738"/>
          </a:xfrm>
          <a:prstGeom prst="rect">
            <a:avLst/>
          </a:prstGeom>
        </p:spPr>
      </p:pic>
      <p:pic>
        <p:nvPicPr>
          <p:cNvPr id="7" name="Picture 6">
            <a:extLst>
              <a:ext uri="{FF2B5EF4-FFF2-40B4-BE49-F238E27FC236}">
                <a16:creationId xmlns:a16="http://schemas.microsoft.com/office/drawing/2014/main" id="{B321F58C-C022-C3D0-5363-2D3CC3EF255D}"/>
              </a:ext>
            </a:extLst>
          </p:cNvPr>
          <p:cNvPicPr>
            <a:picLocks noChangeAspect="1"/>
          </p:cNvPicPr>
          <p:nvPr/>
        </p:nvPicPr>
        <p:blipFill>
          <a:blip r:embed="rId4"/>
          <a:stretch>
            <a:fillRect/>
          </a:stretch>
        </p:blipFill>
        <p:spPr>
          <a:xfrm>
            <a:off x="10768060" y="5018542"/>
            <a:ext cx="1267002" cy="1695687"/>
          </a:xfrm>
          <a:prstGeom prst="rect">
            <a:avLst/>
          </a:prstGeom>
        </p:spPr>
      </p:pic>
    </p:spTree>
    <p:extLst>
      <p:ext uri="{BB962C8B-B14F-4D97-AF65-F5344CB8AC3E}">
        <p14:creationId xmlns:p14="http://schemas.microsoft.com/office/powerpoint/2010/main" val="78941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1505-AA7D-47D3-88B3-7157EF3316E5}"/>
              </a:ext>
            </a:extLst>
          </p:cNvPr>
          <p:cNvSpPr>
            <a:spLocks noGrp="1"/>
          </p:cNvSpPr>
          <p:nvPr>
            <p:ph type="title"/>
          </p:nvPr>
        </p:nvSpPr>
        <p:spPr>
          <a:xfrm>
            <a:off x="607004" y="365125"/>
            <a:ext cx="10746796" cy="1325563"/>
          </a:xfrm>
        </p:spPr>
        <p:txBody>
          <a:bodyPr/>
          <a:lstStyle/>
          <a:p>
            <a:r>
              <a:rPr lang="en-US" dirty="0">
                <a:latin typeface="Roboto Black" panose="02000000000000000000" pitchFamily="2" charset="0"/>
                <a:ea typeface="Roboto Black" panose="02000000000000000000" pitchFamily="2" charset="0"/>
              </a:rPr>
              <a:t>Key Words of the Performance Standards</a:t>
            </a:r>
            <a:endParaRPr lang="en-AU" dirty="0">
              <a:latin typeface="Roboto Black" panose="02000000000000000000" pitchFamily="2" charset="0"/>
              <a:ea typeface="Roboto Black" panose="02000000000000000000" pitchFamily="2" charset="0"/>
            </a:endParaRPr>
          </a:p>
        </p:txBody>
      </p:sp>
      <p:graphicFrame>
        <p:nvGraphicFramePr>
          <p:cNvPr id="6" name="Table 5">
            <a:extLst>
              <a:ext uri="{FF2B5EF4-FFF2-40B4-BE49-F238E27FC236}">
                <a16:creationId xmlns:a16="http://schemas.microsoft.com/office/drawing/2014/main" id="{D446B815-ABB4-4622-A34F-51F99E865DC9}"/>
              </a:ext>
            </a:extLst>
          </p:cNvPr>
          <p:cNvGraphicFramePr>
            <a:graphicFrameLocks noGrp="1"/>
          </p:cNvGraphicFramePr>
          <p:nvPr>
            <p:extLst>
              <p:ext uri="{D42A27DB-BD31-4B8C-83A1-F6EECF244321}">
                <p14:modId xmlns:p14="http://schemas.microsoft.com/office/powerpoint/2010/main" val="690185305"/>
              </p:ext>
            </p:extLst>
          </p:nvPr>
        </p:nvGraphicFramePr>
        <p:xfrm>
          <a:off x="364547" y="1652097"/>
          <a:ext cx="11220449" cy="4840778"/>
        </p:xfrm>
        <a:graphic>
          <a:graphicData uri="http://schemas.openxmlformats.org/drawingml/2006/table">
            <a:tbl>
              <a:tblPr firstRow="1" firstCol="1" bandRow="1">
                <a:tableStyleId>{5940675A-B579-460E-94D1-54222C63F5DA}</a:tableStyleId>
              </a:tblPr>
              <a:tblGrid>
                <a:gridCol w="443653">
                  <a:extLst>
                    <a:ext uri="{9D8B030D-6E8A-4147-A177-3AD203B41FA5}">
                      <a16:colId xmlns:a16="http://schemas.microsoft.com/office/drawing/2014/main" val="2323796410"/>
                    </a:ext>
                  </a:extLst>
                </a:gridCol>
                <a:gridCol w="3396127">
                  <a:extLst>
                    <a:ext uri="{9D8B030D-6E8A-4147-A177-3AD203B41FA5}">
                      <a16:colId xmlns:a16="http://schemas.microsoft.com/office/drawing/2014/main" val="3809872748"/>
                    </a:ext>
                  </a:extLst>
                </a:gridCol>
                <a:gridCol w="3807496">
                  <a:extLst>
                    <a:ext uri="{9D8B030D-6E8A-4147-A177-3AD203B41FA5}">
                      <a16:colId xmlns:a16="http://schemas.microsoft.com/office/drawing/2014/main" val="369365491"/>
                    </a:ext>
                  </a:extLst>
                </a:gridCol>
                <a:gridCol w="3573173">
                  <a:extLst>
                    <a:ext uri="{9D8B030D-6E8A-4147-A177-3AD203B41FA5}">
                      <a16:colId xmlns:a16="http://schemas.microsoft.com/office/drawing/2014/main" val="3338910188"/>
                    </a:ext>
                  </a:extLst>
                </a:gridCol>
              </a:tblGrid>
              <a:tr h="379268">
                <a:tc>
                  <a:txBody>
                    <a:bodyPr/>
                    <a:lstStyle/>
                    <a:p>
                      <a:r>
                        <a:rPr lang="en-AU" sz="1000" dirty="0">
                          <a:solidFill>
                            <a:srgbClr val="000000"/>
                          </a:solidFill>
                          <a:effectLst/>
                          <a:latin typeface="Roboto Medium" panose="02000000000000000000" pitchFamily="2" charset="0"/>
                          <a:ea typeface="Calibri" panose="020F0502020204030204" pitchFamily="34" charset="0"/>
                          <a:cs typeface="Times New Roman" panose="02020603050405020304" pitchFamily="18" charset="0"/>
                        </a:rPr>
                        <a:t> </a:t>
                      </a:r>
                      <a:endPar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AU" sz="1600">
                          <a:solidFill>
                            <a:srgbClr val="000000"/>
                          </a:solidFill>
                          <a:effectLst/>
                          <a:latin typeface="Roboto Black" panose="02000000000000000000" pitchFamily="2" charset="0"/>
                          <a:ea typeface="Roboto Black" panose="02000000000000000000" pitchFamily="2" charset="0"/>
                          <a:cs typeface="Times New Roman" panose="02020603050405020304" pitchFamily="18" charset="0"/>
                        </a:rPr>
                        <a:t>Knowledge and Understanding</a:t>
                      </a:r>
                      <a:endParaRPr lang="en-AU" sz="2000">
                        <a:solidFill>
                          <a:srgbClr val="000000"/>
                        </a:solidFill>
                        <a:effectLst/>
                        <a:latin typeface="Roboto Black" panose="02000000000000000000" pitchFamily="2" charset="0"/>
                        <a:ea typeface="Roboto Black" panose="02000000000000000000" pitchFamily="2" charset="0"/>
                        <a:cs typeface="Times New Roman" panose="02020603050405020304" pitchFamily="18" charset="0"/>
                      </a:endParaRPr>
                    </a:p>
                  </a:txBody>
                  <a:tcPr marL="68580" marR="68580" marT="36195" marB="36195" anchor="ctr"/>
                </a:tc>
                <a:tc>
                  <a:txBody>
                    <a:bodyPr/>
                    <a:lstStyle/>
                    <a:p>
                      <a:pPr algn="ctr"/>
                      <a:r>
                        <a:rPr lang="en-AU" sz="1600" dirty="0">
                          <a:solidFill>
                            <a:srgbClr val="000000"/>
                          </a:solidFill>
                          <a:effectLst/>
                          <a:latin typeface="Roboto Black" panose="02000000000000000000" pitchFamily="2" charset="0"/>
                          <a:ea typeface="Roboto Black" panose="02000000000000000000" pitchFamily="2" charset="0"/>
                          <a:cs typeface="Times New Roman" panose="02020603050405020304" pitchFamily="18" charset="0"/>
                        </a:rPr>
                        <a:t>Application and Connection</a:t>
                      </a:r>
                      <a:endParaRPr lang="en-AU" sz="2000" dirty="0">
                        <a:solidFill>
                          <a:srgbClr val="000000"/>
                        </a:solidFill>
                        <a:effectLst/>
                        <a:latin typeface="Roboto Black" panose="02000000000000000000" pitchFamily="2" charset="0"/>
                        <a:ea typeface="Roboto Black" panose="02000000000000000000" pitchFamily="2" charset="0"/>
                        <a:cs typeface="Times New Roman" panose="02020603050405020304" pitchFamily="18" charset="0"/>
                      </a:endParaRPr>
                    </a:p>
                  </a:txBody>
                  <a:tcPr marL="68580" marR="68580" marT="36195" marB="36195" anchor="ctr"/>
                </a:tc>
                <a:tc>
                  <a:txBody>
                    <a:bodyPr/>
                    <a:lstStyle/>
                    <a:p>
                      <a:pPr algn="ctr"/>
                      <a:r>
                        <a:rPr lang="en-AU" sz="1600" dirty="0">
                          <a:solidFill>
                            <a:srgbClr val="000000"/>
                          </a:solidFill>
                          <a:effectLst/>
                          <a:latin typeface="Roboto Black" panose="02000000000000000000" pitchFamily="2" charset="0"/>
                          <a:ea typeface="Roboto Black" panose="02000000000000000000" pitchFamily="2" charset="0"/>
                          <a:cs typeface="Times New Roman" panose="02020603050405020304" pitchFamily="18" charset="0"/>
                        </a:rPr>
                        <a:t>Reflection and Consideration</a:t>
                      </a:r>
                      <a:endParaRPr lang="en-AU" sz="2000" dirty="0">
                        <a:solidFill>
                          <a:srgbClr val="000000"/>
                        </a:solidFill>
                        <a:effectLst/>
                        <a:latin typeface="Roboto Black" panose="02000000000000000000" pitchFamily="2" charset="0"/>
                        <a:ea typeface="Roboto Black" panose="02000000000000000000" pitchFamily="2"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3303518449"/>
                  </a:ext>
                </a:extLst>
              </a:tr>
              <a:tr h="3914775">
                <a:tc>
                  <a:txBody>
                    <a:bodyPr/>
                    <a:lstStyle/>
                    <a:p>
                      <a:r>
                        <a:rPr lang="en-AU" sz="1800" dirty="0">
                          <a:effectLst/>
                        </a:rPr>
                        <a:t>C</a:t>
                      </a:r>
                      <a:endParaRPr lang="en-AU"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r>
                        <a:rPr lang="en-AU" sz="1800" b="1" dirty="0">
                          <a:solidFill>
                            <a:schemeClr val="accent1"/>
                          </a:solidFill>
                          <a:effectLst/>
                          <a:latin typeface="Roboto Light" panose="02000000000000000000" pitchFamily="2" charset="0"/>
                          <a:ea typeface="Roboto Light" panose="02000000000000000000" pitchFamily="2" charset="0"/>
                        </a:rPr>
                        <a:t>Development</a:t>
                      </a:r>
                      <a:r>
                        <a:rPr lang="en-AU" sz="1800" dirty="0">
                          <a:effectLst/>
                          <a:latin typeface="Roboto Light" panose="02000000000000000000" pitchFamily="2" charset="0"/>
                          <a:ea typeface="Roboto Light" panose="02000000000000000000" pitchFamily="2" charset="0"/>
                        </a:rPr>
                        <a:t> of some specific </a:t>
                      </a:r>
                      <a:r>
                        <a:rPr lang="en-AU" sz="1800" b="1" dirty="0">
                          <a:solidFill>
                            <a:schemeClr val="accent1"/>
                          </a:solidFill>
                          <a:effectLst/>
                          <a:latin typeface="Roboto Light" panose="02000000000000000000" pitchFamily="2" charset="0"/>
                          <a:ea typeface="Roboto Light" panose="02000000000000000000" pitchFamily="2" charset="0"/>
                        </a:rPr>
                        <a:t>knowledge</a:t>
                      </a:r>
                      <a:r>
                        <a:rPr lang="en-AU" sz="1800" dirty="0">
                          <a:effectLst/>
                          <a:latin typeface="Roboto Light" panose="02000000000000000000" pitchFamily="2" charset="0"/>
                          <a:ea typeface="Roboto Light" panose="02000000000000000000" pitchFamily="2" charset="0"/>
                        </a:rPr>
                        <a:t> and one or more </a:t>
                      </a:r>
                      <a:r>
                        <a:rPr lang="en-AU" sz="1800" b="1" dirty="0">
                          <a:solidFill>
                            <a:schemeClr val="accent1"/>
                          </a:solidFill>
                          <a:effectLst/>
                          <a:latin typeface="Roboto Light" panose="02000000000000000000" pitchFamily="2" charset="0"/>
                          <a:ea typeface="Roboto Light" panose="02000000000000000000" pitchFamily="2" charset="0"/>
                        </a:rPr>
                        <a:t>concepts</a:t>
                      </a:r>
                      <a:r>
                        <a:rPr lang="en-AU" sz="1800" dirty="0">
                          <a:effectLst/>
                          <a:latin typeface="Roboto Light" panose="02000000000000000000" pitchFamily="2" charset="0"/>
                          <a:ea typeface="Roboto Light" panose="02000000000000000000" pitchFamily="2" charset="0"/>
                        </a:rPr>
                        <a:t> related to the selected </a:t>
                      </a:r>
                      <a:r>
                        <a:rPr lang="en-AU" sz="1800" b="1" dirty="0">
                          <a:solidFill>
                            <a:schemeClr val="accent1"/>
                          </a:solidFill>
                          <a:effectLst/>
                          <a:latin typeface="Roboto Light" panose="02000000000000000000" pitchFamily="2" charset="0"/>
                          <a:ea typeface="Roboto Light" panose="02000000000000000000" pitchFamily="2" charset="0"/>
                        </a:rPr>
                        <a:t>industry</a:t>
                      </a:r>
                      <a:r>
                        <a:rPr lang="en-AU" sz="1800" dirty="0">
                          <a:effectLst/>
                          <a:latin typeface="Roboto Light" panose="02000000000000000000" pitchFamily="2" charset="0"/>
                          <a:ea typeface="Roboto Light" panose="02000000000000000000" pitchFamily="2" charset="0"/>
                        </a:rPr>
                        <a:t> focus.</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effectLst/>
                        <a:latin typeface="Roboto Light" panose="02000000000000000000" pitchFamily="2" charset="0"/>
                        <a:ea typeface="Roboto Light" panose="02000000000000000000" pitchFamily="2" charset="0"/>
                      </a:endParaRPr>
                    </a:p>
                    <a:p>
                      <a:r>
                        <a:rPr lang="en-AU" sz="1800" b="1" dirty="0">
                          <a:solidFill>
                            <a:schemeClr val="accent1"/>
                          </a:solidFill>
                          <a:effectLst/>
                          <a:latin typeface="Roboto Light" panose="02000000000000000000" pitchFamily="2" charset="0"/>
                          <a:ea typeface="Roboto Light" panose="02000000000000000000" pitchFamily="2" charset="0"/>
                        </a:rPr>
                        <a:t>Development</a:t>
                      </a:r>
                      <a:r>
                        <a:rPr lang="en-AU" sz="1800" dirty="0">
                          <a:effectLst/>
                          <a:latin typeface="Roboto Light" panose="02000000000000000000" pitchFamily="2" charset="0"/>
                          <a:ea typeface="Roboto Light" panose="02000000000000000000" pitchFamily="2" charset="0"/>
                        </a:rPr>
                        <a:t> of one or more </a:t>
                      </a:r>
                      <a:r>
                        <a:rPr lang="en-AU" sz="1800" b="1" dirty="0">
                          <a:solidFill>
                            <a:schemeClr val="accent1"/>
                          </a:solidFill>
                          <a:effectLst/>
                          <a:latin typeface="Roboto Light" panose="02000000000000000000" pitchFamily="2" charset="0"/>
                          <a:ea typeface="Roboto Light" panose="02000000000000000000" pitchFamily="2" charset="0"/>
                        </a:rPr>
                        <a:t>skills</a:t>
                      </a:r>
                      <a:r>
                        <a:rPr lang="en-AU" sz="1800" dirty="0">
                          <a:effectLst/>
                          <a:latin typeface="Roboto Light" panose="02000000000000000000" pitchFamily="2" charset="0"/>
                          <a:ea typeface="Roboto Light" panose="02000000000000000000" pitchFamily="2" charset="0"/>
                        </a:rPr>
                        <a:t> related to the selected </a:t>
                      </a:r>
                      <a:r>
                        <a:rPr lang="en-AU" sz="1800" b="1" dirty="0">
                          <a:solidFill>
                            <a:schemeClr val="accent1"/>
                          </a:solidFill>
                          <a:effectLst/>
                          <a:latin typeface="Roboto Light" panose="02000000000000000000" pitchFamily="2" charset="0"/>
                          <a:ea typeface="Roboto Light" panose="02000000000000000000" pitchFamily="2" charset="0"/>
                        </a:rPr>
                        <a:t>industry</a:t>
                      </a:r>
                      <a:r>
                        <a:rPr lang="en-AU" sz="1800" dirty="0">
                          <a:effectLst/>
                          <a:latin typeface="Roboto Light" panose="02000000000000000000" pitchFamily="2" charset="0"/>
                          <a:ea typeface="Roboto Light" panose="02000000000000000000" pitchFamily="2" charset="0"/>
                        </a:rPr>
                        <a:t> focus.</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36195" marB="36195" anchor="ctr"/>
                </a:tc>
                <a:tc>
                  <a:txBody>
                    <a:bodyPr/>
                    <a:lstStyle/>
                    <a:p>
                      <a:r>
                        <a:rPr lang="en-AU" sz="1800" b="1" dirty="0">
                          <a:solidFill>
                            <a:schemeClr val="accent1"/>
                          </a:solidFill>
                          <a:effectLst/>
                          <a:latin typeface="Roboto Light" panose="02000000000000000000" pitchFamily="2" charset="0"/>
                          <a:ea typeface="Roboto Light" panose="02000000000000000000" pitchFamily="2" charset="0"/>
                        </a:rPr>
                        <a:t>Demonstration</a:t>
                      </a:r>
                      <a:r>
                        <a:rPr lang="en-AU" sz="1800" dirty="0">
                          <a:effectLst/>
                          <a:latin typeface="Roboto Light" panose="02000000000000000000" pitchFamily="2" charset="0"/>
                          <a:ea typeface="Roboto Light" panose="02000000000000000000" pitchFamily="2" charset="0"/>
                        </a:rPr>
                        <a:t> of some clear, relevant connections between the </a:t>
                      </a:r>
                      <a:r>
                        <a:rPr lang="en-AU" sz="1800" b="1" dirty="0">
                          <a:solidFill>
                            <a:schemeClr val="accent1"/>
                          </a:solidFill>
                          <a:effectLst/>
                          <a:latin typeface="Roboto Light" panose="02000000000000000000" pitchFamily="2" charset="0"/>
                          <a:ea typeface="Roboto Light" panose="02000000000000000000" pitchFamily="2" charset="0"/>
                        </a:rPr>
                        <a:t>industry</a:t>
                      </a:r>
                      <a:r>
                        <a:rPr lang="en-AU" sz="1800" dirty="0">
                          <a:effectLst/>
                          <a:latin typeface="Roboto Light" panose="02000000000000000000" pitchFamily="2" charset="0"/>
                          <a:ea typeface="Roboto Light" panose="02000000000000000000" pitchFamily="2" charset="0"/>
                        </a:rPr>
                        <a:t> </a:t>
                      </a:r>
                      <a:r>
                        <a:rPr lang="en-AU" sz="1800" b="1" dirty="0">
                          <a:solidFill>
                            <a:schemeClr val="accent1"/>
                          </a:solidFill>
                          <a:effectLst/>
                          <a:latin typeface="Roboto Light" panose="02000000000000000000" pitchFamily="2" charset="0"/>
                          <a:ea typeface="Roboto Light" panose="02000000000000000000" pitchFamily="2" charset="0"/>
                        </a:rPr>
                        <a:t>project, industry specific knowledge and skills,</a:t>
                      </a:r>
                      <a:r>
                        <a:rPr lang="en-AU" sz="1800" dirty="0">
                          <a:effectLst/>
                          <a:latin typeface="Roboto Light" panose="02000000000000000000" pitchFamily="2" charset="0"/>
                          <a:ea typeface="Roboto Light" panose="02000000000000000000" pitchFamily="2" charset="0"/>
                        </a:rPr>
                        <a:t> and one or more chosen </a:t>
                      </a:r>
                      <a:r>
                        <a:rPr lang="en-AU" sz="1800" b="1" dirty="0">
                          <a:solidFill>
                            <a:schemeClr val="accent1"/>
                          </a:solidFill>
                          <a:effectLst/>
                          <a:latin typeface="Roboto Light" panose="02000000000000000000" pitchFamily="2" charset="0"/>
                          <a:ea typeface="Roboto Light" panose="02000000000000000000" pitchFamily="2" charset="0"/>
                        </a:rPr>
                        <a:t>capabilities</a:t>
                      </a:r>
                      <a:r>
                        <a:rPr lang="en-AU" sz="1800" dirty="0">
                          <a:effectLst/>
                          <a:latin typeface="Roboto Light" panose="02000000000000000000" pitchFamily="2" charset="0"/>
                          <a:ea typeface="Roboto Light" panose="02000000000000000000" pitchFamily="2" charset="0"/>
                        </a:rPr>
                        <a:t>.</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effectLst/>
                        <a:latin typeface="Roboto Light" panose="02000000000000000000" pitchFamily="2" charset="0"/>
                        <a:ea typeface="Roboto Light" panose="02000000000000000000" pitchFamily="2" charset="0"/>
                      </a:endParaRPr>
                    </a:p>
                    <a:p>
                      <a:r>
                        <a:rPr lang="en-AU" sz="1800" b="1" dirty="0">
                          <a:solidFill>
                            <a:schemeClr val="accent1"/>
                          </a:solidFill>
                          <a:effectLst/>
                          <a:latin typeface="Roboto Light" panose="02000000000000000000" pitchFamily="2" charset="0"/>
                          <a:ea typeface="Roboto Light" panose="02000000000000000000" pitchFamily="2" charset="0"/>
                        </a:rPr>
                        <a:t>Demonstration</a:t>
                      </a:r>
                      <a:r>
                        <a:rPr lang="en-AU" sz="1800" dirty="0">
                          <a:effectLst/>
                          <a:latin typeface="Roboto Light" panose="02000000000000000000" pitchFamily="2" charset="0"/>
                          <a:ea typeface="Roboto Light" panose="02000000000000000000" pitchFamily="2" charset="0"/>
                        </a:rPr>
                        <a:t> of some </a:t>
                      </a:r>
                      <a:r>
                        <a:rPr lang="en-AU" sz="1800" b="1" dirty="0">
                          <a:solidFill>
                            <a:schemeClr val="accent1"/>
                          </a:solidFill>
                          <a:effectLst/>
                          <a:latin typeface="Roboto Light" panose="02000000000000000000" pitchFamily="2" charset="0"/>
                          <a:ea typeface="Roboto Light" panose="02000000000000000000" pitchFamily="2" charset="0"/>
                        </a:rPr>
                        <a:t>planning</a:t>
                      </a:r>
                      <a:r>
                        <a:rPr lang="en-AU" sz="1800" dirty="0">
                          <a:effectLst/>
                          <a:latin typeface="Roboto Light" panose="02000000000000000000" pitchFamily="2" charset="0"/>
                          <a:ea typeface="Roboto Light" panose="02000000000000000000" pitchFamily="2" charset="0"/>
                        </a:rPr>
                        <a:t>, and </a:t>
                      </a:r>
                      <a:r>
                        <a:rPr lang="en-AU" sz="1800" b="1" dirty="0">
                          <a:solidFill>
                            <a:schemeClr val="accent1"/>
                          </a:solidFill>
                          <a:effectLst/>
                          <a:latin typeface="Roboto Light" panose="02000000000000000000" pitchFamily="2" charset="0"/>
                          <a:ea typeface="Roboto Light" panose="02000000000000000000" pitchFamily="2" charset="0"/>
                        </a:rPr>
                        <a:t>organisation</a:t>
                      </a:r>
                      <a:r>
                        <a:rPr lang="en-AU" sz="1800" dirty="0">
                          <a:effectLst/>
                          <a:latin typeface="Roboto Light" panose="02000000000000000000" pitchFamily="2" charset="0"/>
                          <a:ea typeface="Roboto Light" panose="02000000000000000000" pitchFamily="2" charset="0"/>
                        </a:rPr>
                        <a:t> to undertake the </a:t>
                      </a:r>
                      <a:r>
                        <a:rPr lang="en-AU" sz="1800" b="1" dirty="0">
                          <a:solidFill>
                            <a:schemeClr val="accent1"/>
                          </a:solidFill>
                          <a:effectLst/>
                          <a:latin typeface="Roboto Light" panose="02000000000000000000" pitchFamily="2" charset="0"/>
                          <a:ea typeface="Roboto Light" panose="02000000000000000000" pitchFamily="2" charset="0"/>
                        </a:rPr>
                        <a:t>industry project.</a:t>
                      </a:r>
                      <a:endParaRPr lang="en-AU" sz="2400" b="1" dirty="0">
                        <a:solidFill>
                          <a:schemeClr val="accent1"/>
                        </a:solidFill>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Some </a:t>
                      </a:r>
                      <a:r>
                        <a:rPr lang="en-AU" sz="1800" b="1" dirty="0">
                          <a:solidFill>
                            <a:schemeClr val="accent1"/>
                          </a:solidFill>
                          <a:effectLst/>
                          <a:latin typeface="Roboto Light" panose="02000000000000000000" pitchFamily="2" charset="0"/>
                          <a:ea typeface="Roboto Light" panose="02000000000000000000" pitchFamily="2" charset="0"/>
                        </a:rPr>
                        <a:t>connection</a:t>
                      </a:r>
                      <a:r>
                        <a:rPr lang="en-AU" sz="1800" dirty="0">
                          <a:effectLst/>
                          <a:latin typeface="Roboto Light" panose="02000000000000000000" pitchFamily="2" charset="0"/>
                          <a:ea typeface="Roboto Light" panose="02000000000000000000" pitchFamily="2" charset="0"/>
                        </a:rPr>
                        <a:t> of the benefits and future possibilities of the </a:t>
                      </a:r>
                      <a:r>
                        <a:rPr lang="en-AU" sz="1800" b="1" dirty="0">
                          <a:solidFill>
                            <a:schemeClr val="accent1"/>
                          </a:solidFill>
                          <a:effectLst/>
                          <a:latin typeface="Roboto Light" panose="02000000000000000000" pitchFamily="2" charset="0"/>
                          <a:ea typeface="Roboto Light" panose="02000000000000000000" pitchFamily="2" charset="0"/>
                        </a:rPr>
                        <a:t>industry project </a:t>
                      </a:r>
                      <a:r>
                        <a:rPr lang="en-AU" sz="1800" dirty="0">
                          <a:effectLst/>
                          <a:latin typeface="Roboto Light" panose="02000000000000000000" pitchFamily="2" charset="0"/>
                          <a:ea typeface="Roboto Light" panose="02000000000000000000" pitchFamily="2" charset="0"/>
                        </a:rPr>
                        <a:t>to the industry and themselves.</a:t>
                      </a:r>
                      <a:endParaRPr lang="en-AU" sz="24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36195" marB="36195" anchor="ctr"/>
                </a:tc>
                <a:tc>
                  <a:txBody>
                    <a:bodyPr/>
                    <a:lstStyle/>
                    <a:p>
                      <a:r>
                        <a:rPr lang="en-AU" sz="1800" dirty="0">
                          <a:effectLst/>
                          <a:latin typeface="Roboto Light" panose="02000000000000000000" pitchFamily="2" charset="0"/>
                          <a:ea typeface="Roboto Light" panose="02000000000000000000" pitchFamily="2" charset="0"/>
                        </a:rPr>
                        <a:t>Considered reflection on the </a:t>
                      </a:r>
                      <a:r>
                        <a:rPr lang="en-AU" sz="1800" b="1" dirty="0">
                          <a:solidFill>
                            <a:schemeClr val="accent1"/>
                          </a:solidFill>
                          <a:effectLst/>
                          <a:latin typeface="Roboto Light" panose="02000000000000000000" pitchFamily="2" charset="0"/>
                          <a:ea typeface="Roboto Light" panose="02000000000000000000" pitchFamily="2" charset="0"/>
                        </a:rPr>
                        <a:t>development</a:t>
                      </a:r>
                      <a:r>
                        <a:rPr lang="en-AU" sz="1800" dirty="0">
                          <a:effectLst/>
                          <a:latin typeface="Roboto Light" panose="02000000000000000000" pitchFamily="2" charset="0"/>
                          <a:ea typeface="Roboto Light" panose="02000000000000000000" pitchFamily="2" charset="0"/>
                        </a:rPr>
                        <a:t> of some knowledge, concepts, skills and new understandings related to the selected </a:t>
                      </a:r>
                      <a:r>
                        <a:rPr lang="en-AU" sz="1800" b="1" dirty="0">
                          <a:solidFill>
                            <a:schemeClr val="accent1"/>
                          </a:solidFill>
                          <a:effectLst/>
                          <a:latin typeface="Roboto Light" panose="02000000000000000000" pitchFamily="2" charset="0"/>
                          <a:ea typeface="Roboto Light" panose="02000000000000000000" pitchFamily="2" charset="0"/>
                        </a:rPr>
                        <a:t>industry</a:t>
                      </a:r>
                      <a:r>
                        <a:rPr lang="en-AU" sz="1800" dirty="0">
                          <a:effectLst/>
                          <a:latin typeface="Roboto Light" panose="02000000000000000000" pitchFamily="2" charset="0"/>
                          <a:ea typeface="Roboto Light" panose="02000000000000000000" pitchFamily="2" charset="0"/>
                        </a:rPr>
                        <a:t> focus.</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Considered reflection on the </a:t>
                      </a:r>
                      <a:r>
                        <a:rPr lang="en-AU" sz="1800" b="1" dirty="0">
                          <a:solidFill>
                            <a:schemeClr val="accent1"/>
                          </a:solidFill>
                          <a:effectLst/>
                          <a:latin typeface="Roboto Light" panose="02000000000000000000" pitchFamily="2" charset="0"/>
                          <a:ea typeface="Roboto Light" panose="02000000000000000000" pitchFamily="2" charset="0"/>
                        </a:rPr>
                        <a:t>development</a:t>
                      </a:r>
                      <a:r>
                        <a:rPr lang="en-AU" sz="1800" dirty="0">
                          <a:effectLst/>
                          <a:latin typeface="Roboto Light" panose="02000000000000000000" pitchFamily="2" charset="0"/>
                          <a:ea typeface="Roboto Light" panose="02000000000000000000" pitchFamily="2" charset="0"/>
                        </a:rPr>
                        <a:t> of planning, organisational, problem solving and decision-making skills through their </a:t>
                      </a:r>
                      <a:r>
                        <a:rPr lang="en-AU" sz="1800" b="1" dirty="0">
                          <a:solidFill>
                            <a:schemeClr val="accent1"/>
                          </a:solidFill>
                          <a:effectLst/>
                          <a:latin typeface="Roboto Light" panose="02000000000000000000" pitchFamily="2" charset="0"/>
                          <a:ea typeface="Roboto Light" panose="02000000000000000000" pitchFamily="2" charset="0"/>
                        </a:rPr>
                        <a:t>industry project</a:t>
                      </a:r>
                      <a:r>
                        <a:rPr lang="en-AU" sz="1800" dirty="0">
                          <a:effectLst/>
                          <a:latin typeface="Roboto Light" panose="02000000000000000000" pitchFamily="2" charset="0"/>
                          <a:ea typeface="Roboto Light" panose="02000000000000000000" pitchFamily="2" charset="0"/>
                        </a:rPr>
                        <a:t>.</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 </a:t>
                      </a:r>
                      <a:endParaRPr lang="en-AU" sz="2400" dirty="0">
                        <a:effectLst/>
                        <a:latin typeface="Roboto Light" panose="02000000000000000000" pitchFamily="2" charset="0"/>
                        <a:ea typeface="Roboto Light" panose="02000000000000000000" pitchFamily="2" charset="0"/>
                      </a:endParaRPr>
                    </a:p>
                    <a:p>
                      <a:r>
                        <a:rPr lang="en-AU" sz="1800" dirty="0">
                          <a:effectLst/>
                          <a:latin typeface="Roboto Light" panose="02000000000000000000" pitchFamily="2" charset="0"/>
                          <a:ea typeface="Roboto Light" panose="02000000000000000000" pitchFamily="2" charset="0"/>
                        </a:rPr>
                        <a:t>Some consideration of the </a:t>
                      </a:r>
                      <a:r>
                        <a:rPr lang="en-AU" sz="1800" b="1" dirty="0">
                          <a:solidFill>
                            <a:schemeClr val="accent1"/>
                          </a:solidFill>
                          <a:effectLst/>
                          <a:latin typeface="Roboto Light" panose="02000000000000000000" pitchFamily="2" charset="0"/>
                          <a:ea typeface="Roboto Light" panose="02000000000000000000" pitchFamily="2" charset="0"/>
                        </a:rPr>
                        <a:t>development</a:t>
                      </a:r>
                      <a:r>
                        <a:rPr lang="en-AU" sz="1800" dirty="0">
                          <a:effectLst/>
                          <a:latin typeface="Roboto Light" panose="02000000000000000000" pitchFamily="2" charset="0"/>
                          <a:ea typeface="Roboto Light" panose="02000000000000000000" pitchFamily="2" charset="0"/>
                        </a:rPr>
                        <a:t> of one or more </a:t>
                      </a:r>
                      <a:r>
                        <a:rPr lang="en-AU" sz="1800" b="1" dirty="0">
                          <a:solidFill>
                            <a:schemeClr val="accent1"/>
                          </a:solidFill>
                          <a:effectLst/>
                          <a:latin typeface="Roboto Light" panose="02000000000000000000" pitchFamily="2" charset="0"/>
                          <a:ea typeface="Roboto Light" panose="02000000000000000000" pitchFamily="2" charset="0"/>
                        </a:rPr>
                        <a:t>SACE capabilities </a:t>
                      </a:r>
                      <a:r>
                        <a:rPr lang="en-AU" sz="1800" dirty="0">
                          <a:effectLst/>
                          <a:latin typeface="Roboto Light" panose="02000000000000000000" pitchFamily="2" charset="0"/>
                          <a:ea typeface="Roboto Light" panose="02000000000000000000" pitchFamily="2" charset="0"/>
                        </a:rPr>
                        <a:t>using evidence of actions taken.</a:t>
                      </a:r>
                      <a:endParaRPr lang="en-AU" sz="24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2991429823"/>
                  </a:ext>
                </a:extLst>
              </a:tr>
            </a:tbl>
          </a:graphicData>
        </a:graphic>
      </p:graphicFrame>
    </p:spTree>
    <p:extLst>
      <p:ext uri="{BB962C8B-B14F-4D97-AF65-F5344CB8AC3E}">
        <p14:creationId xmlns:p14="http://schemas.microsoft.com/office/powerpoint/2010/main" val="106876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C6F6-8C10-4EB1-8A0D-5B9DE92178EE}"/>
              </a:ext>
            </a:extLst>
          </p:cNvPr>
          <p:cNvSpPr>
            <a:spLocks noGrp="1"/>
          </p:cNvSpPr>
          <p:nvPr>
            <p:ph type="title"/>
          </p:nvPr>
        </p:nvSpPr>
        <p:spPr>
          <a:xfrm>
            <a:off x="205502" y="252413"/>
            <a:ext cx="3344839" cy="1803400"/>
          </a:xfrm>
        </p:spPr>
        <p:txBody>
          <a:bodyPr/>
          <a:lstStyle/>
          <a:p>
            <a:r>
              <a:rPr lang="en-US" dirty="0"/>
              <a:t>Available Resources</a:t>
            </a:r>
            <a:endParaRPr lang="en-AU" dirty="0"/>
          </a:p>
        </p:txBody>
      </p:sp>
      <p:pic>
        <p:nvPicPr>
          <p:cNvPr id="4" name="Picture 3">
            <a:extLst>
              <a:ext uri="{FF2B5EF4-FFF2-40B4-BE49-F238E27FC236}">
                <a16:creationId xmlns:a16="http://schemas.microsoft.com/office/drawing/2014/main" id="{56423B37-4B55-4EA1-BB32-ADE21B345787}"/>
              </a:ext>
            </a:extLst>
          </p:cNvPr>
          <p:cNvPicPr>
            <a:picLocks noChangeAspect="1"/>
          </p:cNvPicPr>
          <p:nvPr/>
        </p:nvPicPr>
        <p:blipFill>
          <a:blip r:embed="rId3"/>
          <a:stretch>
            <a:fillRect/>
          </a:stretch>
        </p:blipFill>
        <p:spPr>
          <a:xfrm>
            <a:off x="411005" y="2055813"/>
            <a:ext cx="2933834" cy="3241806"/>
          </a:xfrm>
          <a:prstGeom prst="rect">
            <a:avLst/>
          </a:prstGeom>
        </p:spPr>
      </p:pic>
      <p:pic>
        <p:nvPicPr>
          <p:cNvPr id="5" name="Picture 4">
            <a:extLst>
              <a:ext uri="{FF2B5EF4-FFF2-40B4-BE49-F238E27FC236}">
                <a16:creationId xmlns:a16="http://schemas.microsoft.com/office/drawing/2014/main" id="{A437890F-7A1D-EA4C-CC51-95458E15B12B}"/>
              </a:ext>
            </a:extLst>
          </p:cNvPr>
          <p:cNvPicPr>
            <a:picLocks noChangeAspect="1"/>
          </p:cNvPicPr>
          <p:nvPr/>
        </p:nvPicPr>
        <p:blipFill>
          <a:blip r:embed="rId4"/>
          <a:stretch>
            <a:fillRect/>
          </a:stretch>
        </p:blipFill>
        <p:spPr>
          <a:xfrm>
            <a:off x="3725839" y="0"/>
            <a:ext cx="8714022" cy="685800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77445A0A-AA6B-08B1-A39B-4BEBCEF91958}"/>
              </a:ext>
            </a:extLst>
          </p:cNvPr>
          <p:cNvSpPr/>
          <p:nvPr/>
        </p:nvSpPr>
        <p:spPr>
          <a:xfrm>
            <a:off x="6438900" y="1955800"/>
            <a:ext cx="3543300" cy="279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2654214D-ADE5-C1F3-9CC4-7FAF0015DC99}"/>
              </a:ext>
            </a:extLst>
          </p:cNvPr>
          <p:cNvSpPr/>
          <p:nvPr/>
        </p:nvSpPr>
        <p:spPr>
          <a:xfrm>
            <a:off x="3755844" y="3263900"/>
            <a:ext cx="2238556" cy="28575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2905984"/>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886A031BD1447AB6C7C8294290267" ma:contentTypeVersion="6" ma:contentTypeDescription="Create a new document." ma:contentTypeScope="" ma:versionID="3bf29cb60a0d2e7a8fdfcce8664de7d3">
  <xsd:schema xmlns:xsd="http://www.w3.org/2001/XMLSchema" xmlns:xs="http://www.w3.org/2001/XMLSchema" xmlns:p="http://schemas.microsoft.com/office/2006/metadata/properties" xmlns:ns2="6ef3666e-a7b3-4d3e-b95f-bcb04ce617ac" xmlns:ns3="98a55708-a0e8-4d21-b12a-572688ea905e" targetNamespace="http://schemas.microsoft.com/office/2006/metadata/properties" ma:root="true" ma:fieldsID="eb3a625c30c5717a813eb3cd7355101a" ns2:_="" ns3:_="">
    <xsd:import namespace="6ef3666e-a7b3-4d3e-b95f-bcb04ce617ac"/>
    <xsd:import namespace="98a55708-a0e8-4d21-b12a-572688ea90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f3666e-a7b3-4d3e-b95f-bcb04ce61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a55708-a0e8-4d21-b12a-572688ea90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ECC0D1-3DD8-4404-9BFB-C32168F497A3}">
  <ds:schemaRefs>
    <ds:schemaRef ds:uri="http://schemas.microsoft.com/sharepoint/v3/contenttype/forms"/>
  </ds:schemaRefs>
</ds:datastoreItem>
</file>

<file path=customXml/itemProps2.xml><?xml version="1.0" encoding="utf-8"?>
<ds:datastoreItem xmlns:ds="http://schemas.openxmlformats.org/officeDocument/2006/customXml" ds:itemID="{7E7FAD99-727D-47DC-A784-5BA05798B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f3666e-a7b3-4d3e-b95f-bcb04ce617ac"/>
    <ds:schemaRef ds:uri="98a55708-a0e8-4d21-b12a-572688ea9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9430DA-9329-49E2-9EA3-21703BEAD097}">
  <ds:schemaRefs>
    <ds:schemaRef ds:uri="http://www.w3.org/XML/1998/namespace"/>
    <ds:schemaRef ds:uri="http://purl.org/dc/dcmitype/"/>
    <ds:schemaRef ds:uri="http://schemas.microsoft.com/office/2006/documentManagement/types"/>
    <ds:schemaRef ds:uri="6ef3666e-a7b3-4d3e-b95f-bcb04ce617ac"/>
    <ds:schemaRef ds:uri="http://purl.org/dc/elements/1.1/"/>
    <ds:schemaRef ds:uri="http://purl.org/dc/terms/"/>
    <ds:schemaRef ds:uri="http://schemas.microsoft.com/office/infopath/2007/PartnerControls"/>
    <ds:schemaRef ds:uri="http://schemas.openxmlformats.org/package/2006/metadata/core-properties"/>
    <ds:schemaRef ds:uri="98a55708-a0e8-4d21-b12a-572688ea905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553</TotalTime>
  <Words>2048</Words>
  <Application>Microsoft Office PowerPoint</Application>
  <PresentationFormat>Widescreen</PresentationFormat>
  <Paragraphs>226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Roboto Black</vt:lpstr>
      <vt:lpstr>Roboto Light</vt:lpstr>
      <vt:lpstr>Roboto Medium</vt:lpstr>
      <vt:lpstr>Office Theme</vt:lpstr>
      <vt:lpstr>Welcome to the Industry Connections  Subject Implementation 2022</vt:lpstr>
      <vt:lpstr>Acknowledgement of Country</vt:lpstr>
      <vt:lpstr>Today’s Agenda</vt:lpstr>
      <vt:lpstr>Industry Connections</vt:lpstr>
      <vt:lpstr>PowerPoint Presentation</vt:lpstr>
      <vt:lpstr>Industry Connections and VET</vt:lpstr>
      <vt:lpstr>How can Industry Connections work for you?</vt:lpstr>
      <vt:lpstr>Key Words of the Performance Standards</vt:lpstr>
      <vt:lpstr>Available Resources</vt:lpstr>
      <vt:lpstr>AT3: Industry Project Support</vt:lpstr>
      <vt:lpstr>Brainstorming Project Ideas!</vt:lpstr>
      <vt:lpstr>What next?</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Connections Subject Implementation 2022</dc:title>
  <dc:creator>Thompson, Alison (SACE)</dc:creator>
  <cp:lastModifiedBy>Thompson, Alison (SACE)</cp:lastModifiedBy>
  <cp:revision>1</cp:revision>
  <dcterms:created xsi:type="dcterms:W3CDTF">2022-06-14T23:47:14Z</dcterms:created>
  <dcterms:modified xsi:type="dcterms:W3CDTF">2022-07-04T05:33:11Z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274858-3b1d-4431-8679-d878f40e28fd_Enabled">
    <vt:lpwstr>true</vt:lpwstr>
  </property>
  <property fmtid="{D5CDD505-2E9C-101B-9397-08002B2CF9AE}" pid="3" name="MSIP_Label_77274858-3b1d-4431-8679-d878f40e28fd_SetDate">
    <vt:lpwstr>2022-06-14T23:47:20Z</vt:lpwstr>
  </property>
  <property fmtid="{D5CDD505-2E9C-101B-9397-08002B2CF9AE}" pid="4" name="MSIP_Label_77274858-3b1d-4431-8679-d878f40e28fd_Method">
    <vt:lpwstr>Privileged</vt:lpwstr>
  </property>
  <property fmtid="{D5CDD505-2E9C-101B-9397-08002B2CF9AE}" pid="5" name="MSIP_Label_77274858-3b1d-4431-8679-d878f40e28fd_Name">
    <vt:lpwstr>-Official</vt:lpwstr>
  </property>
  <property fmtid="{D5CDD505-2E9C-101B-9397-08002B2CF9AE}" pid="6" name="MSIP_Label_77274858-3b1d-4431-8679-d878f40e28fd_SiteId">
    <vt:lpwstr>bda528f7-fca9-432f-bc98-bd7e90d40906</vt:lpwstr>
  </property>
  <property fmtid="{D5CDD505-2E9C-101B-9397-08002B2CF9AE}" pid="7" name="MSIP_Label_77274858-3b1d-4431-8679-d878f40e28fd_ActionId">
    <vt:lpwstr>480d9c50-8010-486c-83c1-116032b717b6</vt:lpwstr>
  </property>
  <property fmtid="{D5CDD505-2E9C-101B-9397-08002B2CF9AE}" pid="8" name="MSIP_Label_77274858-3b1d-4431-8679-d878f40e28fd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y fmtid="{D5CDD505-2E9C-101B-9397-08002B2CF9AE}" pid="11" name="ContentTypeId">
    <vt:lpwstr>0x010100790886A031BD1447AB6C7C8294290267</vt:lpwstr>
  </property>
</Properties>
</file>