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69" r:id="rId5"/>
    <p:sldId id="1294" r:id="rId6"/>
    <p:sldId id="1308" r:id="rId7"/>
    <p:sldId id="1309" r:id="rId8"/>
    <p:sldId id="1310" r:id="rId9"/>
    <p:sldId id="889" r:id="rId10"/>
    <p:sldId id="894" r:id="rId11"/>
    <p:sldId id="925" r:id="rId12"/>
    <p:sldId id="1307" r:id="rId13"/>
    <p:sldId id="1311" r:id="rId14"/>
    <p:sldId id="1312" r:id="rId15"/>
    <p:sldId id="1313" r:id="rId16"/>
    <p:sldId id="1320" r:id="rId17"/>
    <p:sldId id="1314" r:id="rId18"/>
    <p:sldId id="1315" r:id="rId19"/>
    <p:sldId id="1322" r:id="rId20"/>
    <p:sldId id="1321" r:id="rId21"/>
    <p:sldId id="1316" r:id="rId22"/>
    <p:sldId id="1317" r:id="rId23"/>
    <p:sldId id="1318" r:id="rId24"/>
    <p:sldId id="13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9F7E2-A8CE-4E7C-9E5C-DA619D3E8308}" v="243" dt="2024-02-12T22:37:43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657" autoAdjust="0"/>
  </p:normalViewPr>
  <p:slideViewPr>
    <p:cSldViewPr snapToGrid="0">
      <p:cViewPr varScale="1">
        <p:scale>
          <a:sx n="104" d="100"/>
          <a:sy n="104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sey, Rebecca (SACE)" userId="S::rebecca.ramsey2@sa.gov.au::1b07a6ce-e400-4ce0-a5f3-b5282c950b29" providerId="AD" clId="Web-{1335A0A8-3C23-405C-8314-588FBADD2298}"/>
    <pc:docChg chg="sldOrd">
      <pc:chgData name="Ramsey, Rebecca (SACE)" userId="S::rebecca.ramsey2@sa.gov.au::1b07a6ce-e400-4ce0-a5f3-b5282c950b29" providerId="AD" clId="Web-{1335A0A8-3C23-405C-8314-588FBADD2298}" dt="2024-01-08T21:55:28.293" v="2"/>
      <pc:docMkLst>
        <pc:docMk/>
      </pc:docMkLst>
      <pc:sldChg chg="ord">
        <pc:chgData name="Ramsey, Rebecca (SACE)" userId="S::rebecca.ramsey2@sa.gov.au::1b07a6ce-e400-4ce0-a5f3-b5282c950b29" providerId="AD" clId="Web-{1335A0A8-3C23-405C-8314-588FBADD2298}" dt="2024-01-08T21:54:49.916" v="0"/>
        <pc:sldMkLst>
          <pc:docMk/>
          <pc:sldMk cId="2876206250" sldId="894"/>
        </pc:sldMkLst>
      </pc:sldChg>
      <pc:sldChg chg="ord">
        <pc:chgData name="Ramsey, Rebecca (SACE)" userId="S::rebecca.ramsey2@sa.gov.au::1b07a6ce-e400-4ce0-a5f3-b5282c950b29" providerId="AD" clId="Web-{1335A0A8-3C23-405C-8314-588FBADD2298}" dt="2024-01-08T21:55:21.402" v="1"/>
        <pc:sldMkLst>
          <pc:docMk/>
          <pc:sldMk cId="2638524903" sldId="1313"/>
        </pc:sldMkLst>
      </pc:sldChg>
      <pc:sldChg chg="ord">
        <pc:chgData name="Ramsey, Rebecca (SACE)" userId="S::rebecca.ramsey2@sa.gov.au::1b07a6ce-e400-4ce0-a5f3-b5282c950b29" providerId="AD" clId="Web-{1335A0A8-3C23-405C-8314-588FBADD2298}" dt="2024-01-08T21:55:28.293" v="2"/>
        <pc:sldMkLst>
          <pc:docMk/>
          <pc:sldMk cId="4168967331" sldId="1322"/>
        </pc:sldMkLst>
      </pc:sldChg>
    </pc:docChg>
  </pc:docChgLst>
  <pc:docChgLst>
    <pc:chgData name="Leadbeater, Kate (SACE)" userId="3e0e4b24-85d1-40b7-a5f7-6d51de2672ba" providerId="ADAL" clId="{91BDA9CC-5CC0-4646-B70F-018BEF8EBD00}"/>
    <pc:docChg chg="undo custSel modSld">
      <pc:chgData name="Leadbeater, Kate (SACE)" userId="3e0e4b24-85d1-40b7-a5f7-6d51de2672ba" providerId="ADAL" clId="{91BDA9CC-5CC0-4646-B70F-018BEF8EBD00}" dt="2024-01-02T04:56:08.519" v="60"/>
      <pc:docMkLst>
        <pc:docMk/>
      </pc:docMkLst>
      <pc:sldChg chg="modSp mod">
        <pc:chgData name="Leadbeater, Kate (SACE)" userId="3e0e4b24-85d1-40b7-a5f7-6d51de2672ba" providerId="ADAL" clId="{91BDA9CC-5CC0-4646-B70F-018BEF8EBD00}" dt="2024-01-02T04:53:16.502" v="30" actId="20577"/>
        <pc:sldMkLst>
          <pc:docMk/>
          <pc:sldMk cId="2876206250" sldId="894"/>
        </pc:sldMkLst>
        <pc:spChg chg="mod">
          <ac:chgData name="Leadbeater, Kate (SACE)" userId="3e0e4b24-85d1-40b7-a5f7-6d51de2672ba" providerId="ADAL" clId="{91BDA9CC-5CC0-4646-B70F-018BEF8EBD00}" dt="2024-01-02T04:53:16.502" v="30" actId="20577"/>
          <ac:spMkLst>
            <pc:docMk/>
            <pc:sldMk cId="2876206250" sldId="894"/>
            <ac:spMk id="3" creationId="{F1CF4330-0702-246C-65F6-B3AD74825D47}"/>
          </ac:spMkLst>
        </pc:spChg>
      </pc:sldChg>
      <pc:sldChg chg="modSp mod">
        <pc:chgData name="Leadbeater, Kate (SACE)" userId="3e0e4b24-85d1-40b7-a5f7-6d51de2672ba" providerId="ADAL" clId="{91BDA9CC-5CC0-4646-B70F-018BEF8EBD00}" dt="2024-01-02T04:56:08.519" v="60"/>
        <pc:sldMkLst>
          <pc:docMk/>
          <pc:sldMk cId="2933426549" sldId="925"/>
        </pc:sldMkLst>
        <pc:spChg chg="mod">
          <ac:chgData name="Leadbeater, Kate (SACE)" userId="3e0e4b24-85d1-40b7-a5f7-6d51de2672ba" providerId="ADAL" clId="{91BDA9CC-5CC0-4646-B70F-018BEF8EBD00}" dt="2024-01-02T04:54:37.569" v="47" actId="1076"/>
          <ac:spMkLst>
            <pc:docMk/>
            <pc:sldMk cId="2933426549" sldId="925"/>
            <ac:spMk id="13" creationId="{C4402152-5EF6-3952-0FEC-1C4A00B6E500}"/>
          </ac:spMkLst>
        </pc:spChg>
        <pc:spChg chg="mod">
          <ac:chgData name="Leadbeater, Kate (SACE)" userId="3e0e4b24-85d1-40b7-a5f7-6d51de2672ba" providerId="ADAL" clId="{91BDA9CC-5CC0-4646-B70F-018BEF8EBD00}" dt="2024-01-02T04:55:42.603" v="53" actId="2711"/>
          <ac:spMkLst>
            <pc:docMk/>
            <pc:sldMk cId="2933426549" sldId="925"/>
            <ac:spMk id="19" creationId="{D949D512-52AE-8664-16C4-9FAD0E8125B3}"/>
          </ac:spMkLst>
        </pc:spChg>
        <pc:graphicFrameChg chg="mod modGraphic">
          <ac:chgData name="Leadbeater, Kate (SACE)" userId="3e0e4b24-85d1-40b7-a5f7-6d51de2672ba" providerId="ADAL" clId="{91BDA9CC-5CC0-4646-B70F-018BEF8EBD00}" dt="2024-01-02T04:56:08.519" v="60"/>
          <ac:graphicFrameMkLst>
            <pc:docMk/>
            <pc:sldMk cId="2933426549" sldId="925"/>
            <ac:graphicFrameMk id="4" creationId="{B685F401-B636-6755-8FB8-E9AC3D507F2C}"/>
          </ac:graphicFrameMkLst>
        </pc:graphicFrameChg>
      </pc:sldChg>
    </pc:docChg>
  </pc:docChgLst>
  <pc:docChgLst>
    <pc:chgData name="Leadbeater, Kate (SACE)" userId="3e0e4b24-85d1-40b7-a5f7-6d51de2672ba" providerId="ADAL" clId="{9279F7E2-A8CE-4E7C-9E5C-DA619D3E8308}"/>
    <pc:docChg chg="modSld sldOrd">
      <pc:chgData name="Leadbeater, Kate (SACE)" userId="3e0e4b24-85d1-40b7-a5f7-6d51de2672ba" providerId="ADAL" clId="{9279F7E2-A8CE-4E7C-9E5C-DA619D3E8308}" dt="2024-02-13T00:18:22.551" v="350" actId="20577"/>
      <pc:docMkLst>
        <pc:docMk/>
      </pc:docMkLst>
      <pc:sldChg chg="modSp mod">
        <pc:chgData name="Leadbeater, Kate (SACE)" userId="3e0e4b24-85d1-40b7-a5f7-6d51de2672ba" providerId="ADAL" clId="{9279F7E2-A8CE-4E7C-9E5C-DA619D3E8308}" dt="2024-02-13T00:18:22.551" v="350" actId="20577"/>
        <pc:sldMkLst>
          <pc:docMk/>
          <pc:sldMk cId="2876206250" sldId="894"/>
        </pc:sldMkLst>
        <pc:spChg chg="mod">
          <ac:chgData name="Leadbeater, Kate (SACE)" userId="3e0e4b24-85d1-40b7-a5f7-6d51de2672ba" providerId="ADAL" clId="{9279F7E2-A8CE-4E7C-9E5C-DA619D3E8308}" dt="2024-02-13T00:18:22.551" v="350" actId="20577"/>
          <ac:spMkLst>
            <pc:docMk/>
            <pc:sldMk cId="2876206250" sldId="894"/>
            <ac:spMk id="3" creationId="{F1CF4330-0702-246C-65F6-B3AD74825D47}"/>
          </ac:spMkLst>
        </pc:spChg>
      </pc:sldChg>
      <pc:sldChg chg="modSp ord">
        <pc:chgData name="Leadbeater, Kate (SACE)" userId="3e0e4b24-85d1-40b7-a5f7-6d51de2672ba" providerId="ADAL" clId="{9279F7E2-A8CE-4E7C-9E5C-DA619D3E8308}" dt="2024-02-12T22:35:38.609" v="140" actId="20577"/>
        <pc:sldMkLst>
          <pc:docMk/>
          <pc:sldMk cId="2638524903" sldId="1313"/>
        </pc:sldMkLst>
        <pc:graphicFrameChg chg="mod">
          <ac:chgData name="Leadbeater, Kate (SACE)" userId="3e0e4b24-85d1-40b7-a5f7-6d51de2672ba" providerId="ADAL" clId="{9279F7E2-A8CE-4E7C-9E5C-DA619D3E8308}" dt="2024-02-12T22:35:38.609" v="140" actId="20577"/>
          <ac:graphicFrameMkLst>
            <pc:docMk/>
            <pc:sldMk cId="2638524903" sldId="1313"/>
            <ac:graphicFrameMk id="7" creationId="{55A0AC0A-A690-B176-6389-63F427C9A7C9}"/>
          </ac:graphicFrameMkLst>
        </pc:graphicFrameChg>
      </pc:sldChg>
      <pc:sldChg chg="modSp">
        <pc:chgData name="Leadbeater, Kate (SACE)" userId="3e0e4b24-85d1-40b7-a5f7-6d51de2672ba" providerId="ADAL" clId="{9279F7E2-A8CE-4E7C-9E5C-DA619D3E8308}" dt="2024-02-12T22:37:40.906" v="244"/>
        <pc:sldMkLst>
          <pc:docMk/>
          <pc:sldMk cId="1740906299" sldId="1314"/>
        </pc:sldMkLst>
        <pc:graphicFrameChg chg="mod">
          <ac:chgData name="Leadbeater, Kate (SACE)" userId="3e0e4b24-85d1-40b7-a5f7-6d51de2672ba" providerId="ADAL" clId="{9279F7E2-A8CE-4E7C-9E5C-DA619D3E8308}" dt="2024-02-12T22:37:40.906" v="244"/>
          <ac:graphicFrameMkLst>
            <pc:docMk/>
            <pc:sldMk cId="1740906299" sldId="1314"/>
            <ac:graphicFrameMk id="7" creationId="{55A0AC0A-A690-B176-6389-63F427C9A7C9}"/>
          </ac:graphicFrameMkLst>
        </pc:graphicFrameChg>
      </pc:sldChg>
      <pc:sldChg chg="modSp mod">
        <pc:chgData name="Leadbeater, Kate (SACE)" userId="3e0e4b24-85d1-40b7-a5f7-6d51de2672ba" providerId="ADAL" clId="{9279F7E2-A8CE-4E7C-9E5C-DA619D3E8308}" dt="2024-02-12T22:36:26.791" v="147" actId="404"/>
        <pc:sldMkLst>
          <pc:docMk/>
          <pc:sldMk cId="1523318467" sldId="1318"/>
        </pc:sldMkLst>
        <pc:graphicFrameChg chg="mod modGraphic">
          <ac:chgData name="Leadbeater, Kate (SACE)" userId="3e0e4b24-85d1-40b7-a5f7-6d51de2672ba" providerId="ADAL" clId="{9279F7E2-A8CE-4E7C-9E5C-DA619D3E8308}" dt="2024-02-12T22:36:26.791" v="147" actId="404"/>
          <ac:graphicFrameMkLst>
            <pc:docMk/>
            <pc:sldMk cId="1523318467" sldId="1318"/>
            <ac:graphicFrameMk id="7" creationId="{55A0AC0A-A690-B176-6389-63F427C9A7C9}"/>
          </ac:graphicFrameMkLst>
        </pc:graphicFrameChg>
      </pc:sldChg>
    </pc:docChg>
  </pc:docChgLst>
  <pc:docChgLst>
    <pc:chgData name="Leadbeater, Kate (SACE)" userId="3e0e4b24-85d1-40b7-a5f7-6d51de2672ba" providerId="ADAL" clId="{4449A5CF-2B13-4E60-8FF7-80A6EDBDBE83}"/>
    <pc:docChg chg="modSld">
      <pc:chgData name="Leadbeater, Kate (SACE)" userId="3e0e4b24-85d1-40b7-a5f7-6d51de2672ba" providerId="ADAL" clId="{4449A5CF-2B13-4E60-8FF7-80A6EDBDBE83}" dt="2024-01-11T22:54:35.815" v="0" actId="2711"/>
      <pc:docMkLst>
        <pc:docMk/>
      </pc:docMkLst>
      <pc:sldChg chg="modSp mod">
        <pc:chgData name="Leadbeater, Kate (SACE)" userId="3e0e4b24-85d1-40b7-a5f7-6d51de2672ba" providerId="ADAL" clId="{4449A5CF-2B13-4E60-8FF7-80A6EDBDBE83}" dt="2024-01-11T22:54:35.815" v="0" actId="2711"/>
        <pc:sldMkLst>
          <pc:docMk/>
          <pc:sldMk cId="2933426549" sldId="925"/>
        </pc:sldMkLst>
        <pc:spChg chg="mod">
          <ac:chgData name="Leadbeater, Kate (SACE)" userId="3e0e4b24-85d1-40b7-a5f7-6d51de2672ba" providerId="ADAL" clId="{4449A5CF-2B13-4E60-8FF7-80A6EDBDBE83}" dt="2024-01-11T22:54:35.815" v="0" actId="2711"/>
          <ac:spMkLst>
            <pc:docMk/>
            <pc:sldMk cId="2933426549" sldId="925"/>
            <ac:spMk id="13" creationId="{C4402152-5EF6-3952-0FEC-1C4A00B6E500}"/>
          </ac:spMkLst>
        </pc:spChg>
      </pc:sldChg>
    </pc:docChg>
  </pc:docChgLst>
  <pc:docChgLst>
    <pc:chgData name="Leadbeater, Kate (SACE)" userId="3e0e4b24-85d1-40b7-a5f7-6d51de2672ba" providerId="ADAL" clId="{A6812744-B6AF-4FD2-83A0-BA491456054B}"/>
    <pc:docChg chg="custSel addSld delSld modSld">
      <pc:chgData name="Leadbeater, Kate (SACE)" userId="3e0e4b24-85d1-40b7-a5f7-6d51de2672ba" providerId="ADAL" clId="{A6812744-B6AF-4FD2-83A0-BA491456054B}" dt="2023-12-14T23:33:38.685" v="4056" actId="403"/>
      <pc:docMkLst>
        <pc:docMk/>
      </pc:docMkLst>
      <pc:sldChg chg="delSp add del">
        <pc:chgData name="Leadbeater, Kate (SACE)" userId="3e0e4b24-85d1-40b7-a5f7-6d51de2672ba" providerId="ADAL" clId="{A6812744-B6AF-4FD2-83A0-BA491456054B}" dt="2023-12-14T22:53:34.218" v="2227" actId="47"/>
        <pc:sldMkLst>
          <pc:docMk/>
          <pc:sldMk cId="3101539288" sldId="283"/>
        </pc:sldMkLst>
        <pc:picChg chg="del">
          <ac:chgData name="Leadbeater, Kate (SACE)" userId="3e0e4b24-85d1-40b7-a5f7-6d51de2672ba" providerId="ADAL" clId="{A6812744-B6AF-4FD2-83A0-BA491456054B}" dt="2023-12-14T22:53:30.021" v="2226" actId="478"/>
          <ac:picMkLst>
            <pc:docMk/>
            <pc:sldMk cId="3101539288" sldId="283"/>
            <ac:picMk id="4" creationId="{00000000-0000-0000-0000-000000000000}"/>
          </ac:picMkLst>
        </pc:picChg>
      </pc:sldChg>
      <pc:sldChg chg="modSp mod">
        <pc:chgData name="Leadbeater, Kate (SACE)" userId="3e0e4b24-85d1-40b7-a5f7-6d51de2672ba" providerId="ADAL" clId="{A6812744-B6AF-4FD2-83A0-BA491456054B}" dt="2023-12-14T23:23:50.814" v="4017" actId="207"/>
        <pc:sldMkLst>
          <pc:docMk/>
          <pc:sldMk cId="2933426549" sldId="925"/>
        </pc:sldMkLst>
        <pc:spChg chg="mod">
          <ac:chgData name="Leadbeater, Kate (SACE)" userId="3e0e4b24-85d1-40b7-a5f7-6d51de2672ba" providerId="ADAL" clId="{A6812744-B6AF-4FD2-83A0-BA491456054B}" dt="2023-12-14T23:23:50.814" v="4017" actId="207"/>
          <ac:spMkLst>
            <pc:docMk/>
            <pc:sldMk cId="2933426549" sldId="925"/>
            <ac:spMk id="19" creationId="{D949D512-52AE-8664-16C4-9FAD0E8125B3}"/>
          </ac:spMkLst>
        </pc:spChg>
        <pc:graphicFrameChg chg="mod modGraphic">
          <ac:chgData name="Leadbeater, Kate (SACE)" userId="3e0e4b24-85d1-40b7-a5f7-6d51de2672ba" providerId="ADAL" clId="{A6812744-B6AF-4FD2-83A0-BA491456054B}" dt="2023-12-14T23:23:41.123" v="4016" actId="403"/>
          <ac:graphicFrameMkLst>
            <pc:docMk/>
            <pc:sldMk cId="2933426549" sldId="925"/>
            <ac:graphicFrameMk id="4" creationId="{B685F401-B636-6755-8FB8-E9AC3D507F2C}"/>
          </ac:graphicFrameMkLst>
        </pc:graphicFrameChg>
      </pc:sldChg>
      <pc:sldChg chg="addSp modSp">
        <pc:chgData name="Leadbeater, Kate (SACE)" userId="3e0e4b24-85d1-40b7-a5f7-6d51de2672ba" providerId="ADAL" clId="{A6812744-B6AF-4FD2-83A0-BA491456054B}" dt="2023-12-14T23:21:43.455" v="3990" actId="14100"/>
        <pc:sldMkLst>
          <pc:docMk/>
          <pc:sldMk cId="22780954" sldId="1294"/>
        </pc:sldMkLst>
        <pc:picChg chg="add mod">
          <ac:chgData name="Leadbeater, Kate (SACE)" userId="3e0e4b24-85d1-40b7-a5f7-6d51de2672ba" providerId="ADAL" clId="{A6812744-B6AF-4FD2-83A0-BA491456054B}" dt="2023-12-14T23:21:43.455" v="3990" actId="14100"/>
          <ac:picMkLst>
            <pc:docMk/>
            <pc:sldMk cId="22780954" sldId="1294"/>
            <ac:picMk id="3" creationId="{AFA974FD-AD77-99D9-31AA-F61CB89A4BE9}"/>
          </ac:picMkLst>
        </pc:picChg>
      </pc:sldChg>
      <pc:sldChg chg="addSp delSp modSp mod">
        <pc:chgData name="Leadbeater, Kate (SACE)" userId="3e0e4b24-85d1-40b7-a5f7-6d51de2672ba" providerId="ADAL" clId="{A6812744-B6AF-4FD2-83A0-BA491456054B}" dt="2023-12-14T23:23:20.773" v="4009" actId="1076"/>
        <pc:sldMkLst>
          <pc:docMk/>
          <pc:sldMk cId="1001496630" sldId="1310"/>
        </pc:sldMkLst>
        <pc:spChg chg="add del mod">
          <ac:chgData name="Leadbeater, Kate (SACE)" userId="3e0e4b24-85d1-40b7-a5f7-6d51de2672ba" providerId="ADAL" clId="{A6812744-B6AF-4FD2-83A0-BA491456054B}" dt="2023-12-14T23:22:57.339" v="4003" actId="478"/>
          <ac:spMkLst>
            <pc:docMk/>
            <pc:sldMk cId="1001496630" sldId="1310"/>
            <ac:spMk id="10" creationId="{887C5471-751E-B482-1CFC-1F089F012099}"/>
          </ac:spMkLst>
        </pc:spChg>
        <pc:picChg chg="add mod">
          <ac:chgData name="Leadbeater, Kate (SACE)" userId="3e0e4b24-85d1-40b7-a5f7-6d51de2672ba" providerId="ADAL" clId="{A6812744-B6AF-4FD2-83A0-BA491456054B}" dt="2023-12-14T23:23:20.773" v="4009" actId="1076"/>
          <ac:picMkLst>
            <pc:docMk/>
            <pc:sldMk cId="1001496630" sldId="1310"/>
            <ac:picMk id="9" creationId="{E1A76216-C23E-A713-5E00-B77D18C4725E}"/>
          </ac:picMkLst>
        </pc:picChg>
      </pc:sldChg>
      <pc:sldChg chg="modSp mod">
        <pc:chgData name="Leadbeater, Kate (SACE)" userId="3e0e4b24-85d1-40b7-a5f7-6d51de2672ba" providerId="ADAL" clId="{A6812744-B6AF-4FD2-83A0-BA491456054B}" dt="2023-12-14T23:33:38.685" v="4056" actId="403"/>
        <pc:sldMkLst>
          <pc:docMk/>
          <pc:sldMk cId="301392301" sldId="1311"/>
        </pc:sldMkLst>
        <pc:graphicFrameChg chg="mod modGraphic">
          <ac:chgData name="Leadbeater, Kate (SACE)" userId="3e0e4b24-85d1-40b7-a5f7-6d51de2672ba" providerId="ADAL" clId="{A6812744-B6AF-4FD2-83A0-BA491456054B}" dt="2023-12-14T23:33:38.685" v="4056" actId="403"/>
          <ac:graphicFrameMkLst>
            <pc:docMk/>
            <pc:sldMk cId="301392301" sldId="1311"/>
            <ac:graphicFrameMk id="7" creationId="{55A0AC0A-A690-B176-6389-63F427C9A7C9}"/>
          </ac:graphicFrameMkLst>
        </pc:graphicFrameChg>
      </pc:sldChg>
      <pc:sldChg chg="modSp mod">
        <pc:chgData name="Leadbeater, Kate (SACE)" userId="3e0e4b24-85d1-40b7-a5f7-6d51de2672ba" providerId="ADAL" clId="{A6812744-B6AF-4FD2-83A0-BA491456054B}" dt="2023-12-14T23:29:27.262" v="4049"/>
        <pc:sldMkLst>
          <pc:docMk/>
          <pc:sldMk cId="1744260924" sldId="1312"/>
        </pc:sldMkLst>
        <pc:graphicFrameChg chg="mod modGraphic">
          <ac:chgData name="Leadbeater, Kate (SACE)" userId="3e0e4b24-85d1-40b7-a5f7-6d51de2672ba" providerId="ADAL" clId="{A6812744-B6AF-4FD2-83A0-BA491456054B}" dt="2023-12-14T23:29:27.262" v="4049"/>
          <ac:graphicFrameMkLst>
            <pc:docMk/>
            <pc:sldMk cId="1744260924" sldId="1312"/>
            <ac:graphicFrameMk id="7" creationId="{55A0AC0A-A690-B176-6389-63F427C9A7C9}"/>
          </ac:graphicFrameMkLst>
        </pc:graphicFrameChg>
      </pc:sldChg>
      <pc:sldChg chg="modSp mod modNotesTx">
        <pc:chgData name="Leadbeater, Kate (SACE)" userId="3e0e4b24-85d1-40b7-a5f7-6d51de2672ba" providerId="ADAL" clId="{A6812744-B6AF-4FD2-83A0-BA491456054B}" dt="2023-12-14T23:28:16.535" v="4041" actId="13782"/>
        <pc:sldMkLst>
          <pc:docMk/>
          <pc:sldMk cId="2638524903" sldId="1313"/>
        </pc:sldMkLst>
        <pc:graphicFrameChg chg="mod modGraphic">
          <ac:chgData name="Leadbeater, Kate (SACE)" userId="3e0e4b24-85d1-40b7-a5f7-6d51de2672ba" providerId="ADAL" clId="{A6812744-B6AF-4FD2-83A0-BA491456054B}" dt="2023-12-14T23:28:16.535" v="4041" actId="13782"/>
          <ac:graphicFrameMkLst>
            <pc:docMk/>
            <pc:sldMk cId="2638524903" sldId="1313"/>
            <ac:graphicFrameMk id="7" creationId="{55A0AC0A-A690-B176-6389-63F427C9A7C9}"/>
          </ac:graphicFrameMkLst>
        </pc:graphicFrameChg>
      </pc:sldChg>
      <pc:sldChg chg="modSp add mod modNotesTx">
        <pc:chgData name="Leadbeater, Kate (SACE)" userId="3e0e4b24-85d1-40b7-a5f7-6d51de2672ba" providerId="ADAL" clId="{A6812744-B6AF-4FD2-83A0-BA491456054B}" dt="2023-12-14T23:27:40.566" v="4038" actId="403"/>
        <pc:sldMkLst>
          <pc:docMk/>
          <pc:sldMk cId="1740906299" sldId="1314"/>
        </pc:sldMkLst>
        <pc:spChg chg="mod">
          <ac:chgData name="Leadbeater, Kate (SACE)" userId="3e0e4b24-85d1-40b7-a5f7-6d51de2672ba" providerId="ADAL" clId="{A6812744-B6AF-4FD2-83A0-BA491456054B}" dt="2023-12-14T22:11:19.646" v="435" actId="20577"/>
          <ac:spMkLst>
            <pc:docMk/>
            <pc:sldMk cId="1740906299" sldId="1314"/>
            <ac:spMk id="4" creationId="{C3046B79-B1B7-2462-DED4-66981DA20126}"/>
          </ac:spMkLst>
        </pc:spChg>
        <pc:graphicFrameChg chg="mod modGraphic">
          <ac:chgData name="Leadbeater, Kate (SACE)" userId="3e0e4b24-85d1-40b7-a5f7-6d51de2672ba" providerId="ADAL" clId="{A6812744-B6AF-4FD2-83A0-BA491456054B}" dt="2023-12-14T23:27:40.566" v="4038" actId="403"/>
          <ac:graphicFrameMkLst>
            <pc:docMk/>
            <pc:sldMk cId="1740906299" sldId="1314"/>
            <ac:graphicFrameMk id="7" creationId="{55A0AC0A-A690-B176-6389-63F427C9A7C9}"/>
          </ac:graphicFrameMkLst>
        </pc:graphicFrameChg>
      </pc:sldChg>
      <pc:sldChg chg="modSp add mod">
        <pc:chgData name="Leadbeater, Kate (SACE)" userId="3e0e4b24-85d1-40b7-a5f7-6d51de2672ba" providerId="ADAL" clId="{A6812744-B6AF-4FD2-83A0-BA491456054B}" dt="2023-12-14T23:28:37.817" v="4045" actId="403"/>
        <pc:sldMkLst>
          <pc:docMk/>
          <pc:sldMk cId="1606665275" sldId="1315"/>
        </pc:sldMkLst>
        <pc:spChg chg="mod">
          <ac:chgData name="Leadbeater, Kate (SACE)" userId="3e0e4b24-85d1-40b7-a5f7-6d51de2672ba" providerId="ADAL" clId="{A6812744-B6AF-4FD2-83A0-BA491456054B}" dt="2023-12-14T22:11:54.992" v="556" actId="20577"/>
          <ac:spMkLst>
            <pc:docMk/>
            <pc:sldMk cId="1606665275" sldId="1315"/>
            <ac:spMk id="4" creationId="{C3046B79-B1B7-2462-DED4-66981DA20126}"/>
          </ac:spMkLst>
        </pc:spChg>
        <pc:graphicFrameChg chg="mod modGraphic">
          <ac:chgData name="Leadbeater, Kate (SACE)" userId="3e0e4b24-85d1-40b7-a5f7-6d51de2672ba" providerId="ADAL" clId="{A6812744-B6AF-4FD2-83A0-BA491456054B}" dt="2023-12-14T23:28:37.817" v="4045" actId="403"/>
          <ac:graphicFrameMkLst>
            <pc:docMk/>
            <pc:sldMk cId="1606665275" sldId="1315"/>
            <ac:graphicFrameMk id="7" creationId="{55A0AC0A-A690-B176-6389-63F427C9A7C9}"/>
          </ac:graphicFrameMkLst>
        </pc:graphicFrameChg>
      </pc:sldChg>
      <pc:sldChg chg="modSp add mod">
        <pc:chgData name="Leadbeater, Kate (SACE)" userId="3e0e4b24-85d1-40b7-a5f7-6d51de2672ba" providerId="ADAL" clId="{A6812744-B6AF-4FD2-83A0-BA491456054B}" dt="2023-12-14T23:28:55.093" v="4047" actId="403"/>
        <pc:sldMkLst>
          <pc:docMk/>
          <pc:sldMk cId="2904629316" sldId="1316"/>
        </pc:sldMkLst>
        <pc:spChg chg="mod">
          <ac:chgData name="Leadbeater, Kate (SACE)" userId="3e0e4b24-85d1-40b7-a5f7-6d51de2672ba" providerId="ADAL" clId="{A6812744-B6AF-4FD2-83A0-BA491456054B}" dt="2023-12-14T22:12:19.095" v="641" actId="20577"/>
          <ac:spMkLst>
            <pc:docMk/>
            <pc:sldMk cId="2904629316" sldId="1316"/>
            <ac:spMk id="4" creationId="{C3046B79-B1B7-2462-DED4-66981DA20126}"/>
          </ac:spMkLst>
        </pc:spChg>
        <pc:graphicFrameChg chg="mod modGraphic">
          <ac:chgData name="Leadbeater, Kate (SACE)" userId="3e0e4b24-85d1-40b7-a5f7-6d51de2672ba" providerId="ADAL" clId="{A6812744-B6AF-4FD2-83A0-BA491456054B}" dt="2023-12-14T23:28:55.093" v="4047" actId="403"/>
          <ac:graphicFrameMkLst>
            <pc:docMk/>
            <pc:sldMk cId="2904629316" sldId="1316"/>
            <ac:graphicFrameMk id="7" creationId="{55A0AC0A-A690-B176-6389-63F427C9A7C9}"/>
          </ac:graphicFrameMkLst>
        </pc:graphicFrameChg>
      </pc:sldChg>
      <pc:sldChg chg="modSp add mod">
        <pc:chgData name="Leadbeater, Kate (SACE)" userId="3e0e4b24-85d1-40b7-a5f7-6d51de2672ba" providerId="ADAL" clId="{A6812744-B6AF-4FD2-83A0-BA491456054B}" dt="2023-12-14T23:29:47.438" v="4050" actId="13782"/>
        <pc:sldMkLst>
          <pc:docMk/>
          <pc:sldMk cId="35933425" sldId="1317"/>
        </pc:sldMkLst>
        <pc:spChg chg="mod">
          <ac:chgData name="Leadbeater, Kate (SACE)" userId="3e0e4b24-85d1-40b7-a5f7-6d51de2672ba" providerId="ADAL" clId="{A6812744-B6AF-4FD2-83A0-BA491456054B}" dt="2023-12-14T22:12:44.120" v="733" actId="20577"/>
          <ac:spMkLst>
            <pc:docMk/>
            <pc:sldMk cId="35933425" sldId="1317"/>
            <ac:spMk id="4" creationId="{C3046B79-B1B7-2462-DED4-66981DA20126}"/>
          </ac:spMkLst>
        </pc:spChg>
        <pc:graphicFrameChg chg="mod modGraphic">
          <ac:chgData name="Leadbeater, Kate (SACE)" userId="3e0e4b24-85d1-40b7-a5f7-6d51de2672ba" providerId="ADAL" clId="{A6812744-B6AF-4FD2-83A0-BA491456054B}" dt="2023-12-14T23:29:47.438" v="4050" actId="13782"/>
          <ac:graphicFrameMkLst>
            <pc:docMk/>
            <pc:sldMk cId="35933425" sldId="1317"/>
            <ac:graphicFrameMk id="7" creationId="{55A0AC0A-A690-B176-6389-63F427C9A7C9}"/>
          </ac:graphicFrameMkLst>
        </pc:graphicFrameChg>
      </pc:sldChg>
      <pc:sldChg chg="modSp add mod">
        <pc:chgData name="Leadbeater, Kate (SACE)" userId="3e0e4b24-85d1-40b7-a5f7-6d51de2672ba" providerId="ADAL" clId="{A6812744-B6AF-4FD2-83A0-BA491456054B}" dt="2023-12-14T23:30:03.707" v="4054" actId="403"/>
        <pc:sldMkLst>
          <pc:docMk/>
          <pc:sldMk cId="1523318467" sldId="1318"/>
        </pc:sldMkLst>
        <pc:spChg chg="mod">
          <ac:chgData name="Leadbeater, Kate (SACE)" userId="3e0e4b24-85d1-40b7-a5f7-6d51de2672ba" providerId="ADAL" clId="{A6812744-B6AF-4FD2-83A0-BA491456054B}" dt="2023-12-14T22:13:04.133" v="787" actId="20577"/>
          <ac:spMkLst>
            <pc:docMk/>
            <pc:sldMk cId="1523318467" sldId="1318"/>
            <ac:spMk id="4" creationId="{C3046B79-B1B7-2462-DED4-66981DA20126}"/>
          </ac:spMkLst>
        </pc:spChg>
        <pc:graphicFrameChg chg="mod modGraphic">
          <ac:chgData name="Leadbeater, Kate (SACE)" userId="3e0e4b24-85d1-40b7-a5f7-6d51de2672ba" providerId="ADAL" clId="{A6812744-B6AF-4FD2-83A0-BA491456054B}" dt="2023-12-14T23:30:03.707" v="4054" actId="403"/>
          <ac:graphicFrameMkLst>
            <pc:docMk/>
            <pc:sldMk cId="1523318467" sldId="1318"/>
            <ac:graphicFrameMk id="7" creationId="{55A0AC0A-A690-B176-6389-63F427C9A7C9}"/>
          </ac:graphicFrameMkLst>
        </pc:graphicFrameChg>
      </pc:sldChg>
      <pc:sldChg chg="addSp delSp modSp add mod">
        <pc:chgData name="Leadbeater, Kate (SACE)" userId="3e0e4b24-85d1-40b7-a5f7-6d51de2672ba" providerId="ADAL" clId="{A6812744-B6AF-4FD2-83A0-BA491456054B}" dt="2023-12-14T23:20:55.685" v="3986" actId="27614"/>
        <pc:sldMkLst>
          <pc:docMk/>
          <pc:sldMk cId="3487858274" sldId="1319"/>
        </pc:sldMkLst>
        <pc:spChg chg="add mod">
          <ac:chgData name="Leadbeater, Kate (SACE)" userId="3e0e4b24-85d1-40b7-a5f7-6d51de2672ba" providerId="ADAL" clId="{A6812744-B6AF-4FD2-83A0-BA491456054B}" dt="2023-12-14T23:18:41.285" v="3982" actId="20577"/>
          <ac:spMkLst>
            <pc:docMk/>
            <pc:sldMk cId="3487858274" sldId="1319"/>
            <ac:spMk id="2" creationId="{DEA87438-AB2A-F19F-C40D-25B60BF8DDE3}"/>
          </ac:spMkLst>
        </pc:spChg>
        <pc:spChg chg="mod">
          <ac:chgData name="Leadbeater, Kate (SACE)" userId="3e0e4b24-85d1-40b7-a5f7-6d51de2672ba" providerId="ADAL" clId="{A6812744-B6AF-4FD2-83A0-BA491456054B}" dt="2023-12-14T22:13:25.128" v="798" actId="14100"/>
          <ac:spMkLst>
            <pc:docMk/>
            <pc:sldMk cId="3487858274" sldId="1319"/>
            <ac:spMk id="4" creationId="{C3046B79-B1B7-2462-DED4-66981DA20126}"/>
          </ac:spMkLst>
        </pc:spChg>
        <pc:spChg chg="add mod">
          <ac:chgData name="Leadbeater, Kate (SACE)" userId="3e0e4b24-85d1-40b7-a5f7-6d51de2672ba" providerId="ADAL" clId="{A6812744-B6AF-4FD2-83A0-BA491456054B}" dt="2023-12-14T23:20:54.376" v="3985" actId="1076"/>
          <ac:spMkLst>
            <pc:docMk/>
            <pc:sldMk cId="3487858274" sldId="1319"/>
            <ac:spMk id="6" creationId="{C292F628-DEB1-5CBB-ED4F-5D3B574E8F8E}"/>
          </ac:spMkLst>
        </pc:spChg>
        <pc:graphicFrameChg chg="del">
          <ac:chgData name="Leadbeater, Kate (SACE)" userId="3e0e4b24-85d1-40b7-a5f7-6d51de2672ba" providerId="ADAL" clId="{A6812744-B6AF-4FD2-83A0-BA491456054B}" dt="2023-12-14T22:13:27.562" v="799" actId="478"/>
          <ac:graphicFrameMkLst>
            <pc:docMk/>
            <pc:sldMk cId="3487858274" sldId="1319"/>
            <ac:graphicFrameMk id="7" creationId="{55A0AC0A-A690-B176-6389-63F427C9A7C9}"/>
          </ac:graphicFrameMkLst>
        </pc:graphicFrameChg>
        <pc:picChg chg="add mod">
          <ac:chgData name="Leadbeater, Kate (SACE)" userId="3e0e4b24-85d1-40b7-a5f7-6d51de2672ba" providerId="ADAL" clId="{A6812744-B6AF-4FD2-83A0-BA491456054B}" dt="2023-12-14T23:20:55.685" v="3986" actId="27614"/>
          <ac:picMkLst>
            <pc:docMk/>
            <pc:sldMk cId="3487858274" sldId="1319"/>
            <ac:picMk id="5" creationId="{B7B7DF3F-CE58-2D70-DABD-A667969C279E}"/>
          </ac:picMkLst>
        </pc:picChg>
      </pc:sldChg>
      <pc:sldChg chg="modSp add mod">
        <pc:chgData name="Leadbeater, Kate (SACE)" userId="3e0e4b24-85d1-40b7-a5f7-6d51de2672ba" providerId="ADAL" clId="{A6812744-B6AF-4FD2-83A0-BA491456054B}" dt="2023-12-14T22:16:58.919" v="1238" actId="20577"/>
        <pc:sldMkLst>
          <pc:docMk/>
          <pc:sldMk cId="3224480939" sldId="1320"/>
        </pc:sldMkLst>
        <pc:spChg chg="mod">
          <ac:chgData name="Leadbeater, Kate (SACE)" userId="3e0e4b24-85d1-40b7-a5f7-6d51de2672ba" providerId="ADAL" clId="{A6812744-B6AF-4FD2-83A0-BA491456054B}" dt="2023-12-14T22:16:58.919" v="1238" actId="20577"/>
          <ac:spMkLst>
            <pc:docMk/>
            <pc:sldMk cId="3224480939" sldId="1320"/>
            <ac:spMk id="4" creationId="{2289DD0C-4DFD-D555-4AB1-50C3857A3D91}"/>
          </ac:spMkLst>
        </pc:spChg>
      </pc:sldChg>
      <pc:sldChg chg="modSp add mod">
        <pc:chgData name="Leadbeater, Kate (SACE)" userId="3e0e4b24-85d1-40b7-a5f7-6d51de2672ba" providerId="ADAL" clId="{A6812744-B6AF-4FD2-83A0-BA491456054B}" dt="2023-12-14T22:17:11.868" v="1258" actId="20577"/>
        <pc:sldMkLst>
          <pc:docMk/>
          <pc:sldMk cId="1340092784" sldId="1321"/>
        </pc:sldMkLst>
        <pc:spChg chg="mod">
          <ac:chgData name="Leadbeater, Kate (SACE)" userId="3e0e4b24-85d1-40b7-a5f7-6d51de2672ba" providerId="ADAL" clId="{A6812744-B6AF-4FD2-83A0-BA491456054B}" dt="2023-12-14T22:17:11.868" v="1258" actId="20577"/>
          <ac:spMkLst>
            <pc:docMk/>
            <pc:sldMk cId="1340092784" sldId="1321"/>
            <ac:spMk id="4" creationId="{2289DD0C-4DFD-D555-4AB1-50C3857A3D91}"/>
          </ac:spMkLst>
        </pc:spChg>
      </pc:sldChg>
      <pc:sldChg chg="addSp delSp modSp add mod">
        <pc:chgData name="Leadbeater, Kate (SACE)" userId="3e0e4b24-85d1-40b7-a5f7-6d51de2672ba" providerId="ADAL" clId="{A6812744-B6AF-4FD2-83A0-BA491456054B}" dt="2023-12-14T22:55:25.058" v="2610" actId="1076"/>
        <pc:sldMkLst>
          <pc:docMk/>
          <pc:sldMk cId="4168967331" sldId="1322"/>
        </pc:sldMkLst>
        <pc:spChg chg="add mod">
          <ac:chgData name="Leadbeater, Kate (SACE)" userId="3e0e4b24-85d1-40b7-a5f7-6d51de2672ba" providerId="ADAL" clId="{A6812744-B6AF-4FD2-83A0-BA491456054B}" dt="2023-12-14T22:55:25.058" v="2610" actId="1076"/>
          <ac:spMkLst>
            <pc:docMk/>
            <pc:sldMk cId="4168967331" sldId="1322"/>
            <ac:spMk id="2" creationId="{5D77F6E7-8938-08F7-DA1C-64E44FD5B097}"/>
          </ac:spMkLst>
        </pc:spChg>
        <pc:graphicFrameChg chg="del">
          <ac:chgData name="Leadbeater, Kate (SACE)" userId="3e0e4b24-85d1-40b7-a5f7-6d51de2672ba" providerId="ADAL" clId="{A6812744-B6AF-4FD2-83A0-BA491456054B}" dt="2023-12-14T22:53:38.769" v="2229" actId="478"/>
          <ac:graphicFrameMkLst>
            <pc:docMk/>
            <pc:sldMk cId="4168967331" sldId="1322"/>
            <ac:graphicFrameMk id="7" creationId="{55A0AC0A-A690-B176-6389-63F427C9A7C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DB4598-11FE-472C-9FED-7D93D2BEAE50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61F1302-4EF3-4682-AA02-D515DEBC6C81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rPr>
            <a:t>Assess the relevant design criteria?</a:t>
          </a:r>
          <a:endParaRPr lang="en-A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6E9C550-599B-4384-9628-E275E2B977CB}" type="parTrans" cxnId="{6405DEF3-0F57-47A0-9227-1492A92490AE}">
      <dgm:prSet/>
      <dgm:spPr/>
      <dgm:t>
        <a:bodyPr/>
        <a:lstStyle/>
        <a:p>
          <a:endParaRPr lang="en-A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164C2EE-21D0-48FE-9621-B5958991882D}" type="sibTrans" cxnId="{6405DEF3-0F57-47A0-9227-1492A92490AE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rPr>
            <a:t>Suit the needs of individual students?</a:t>
          </a:r>
          <a:endParaRPr lang="en-A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CA2B579-950F-4F9A-9F1E-5E6A710EC80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rPr>
            <a:t>Does the task…</a:t>
          </a:r>
          <a:endParaRPr lang="en-A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FE4A2F0-44C1-4368-9108-35BC429E9A5E}" type="parTrans" cxnId="{07B153C9-01F3-4383-AD33-60434932C54C}">
      <dgm:prSet/>
      <dgm:spPr/>
      <dgm:t>
        <a:bodyPr/>
        <a:lstStyle/>
        <a:p>
          <a:endParaRPr lang="en-A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197E3DD-2F71-45DB-B5D5-9F677F0F3077}" type="sibTrans" cxnId="{07B153C9-01F3-4383-AD33-60434932C54C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rPr>
            <a:t>Allow students to demonstrate their learning in appropriate ways?</a:t>
          </a:r>
          <a:endParaRPr lang="en-A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27A917F-544D-48AB-A71E-4F99B2F86DD4}">
      <dgm:prSet phldrT="[Text]" custT="1"/>
      <dgm:spPr/>
      <dgm:t>
        <a:bodyPr/>
        <a:lstStyle/>
        <a:p>
          <a:pPr algn="ctr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rPr>
            <a:t>Follow the specifications in the subject outline?</a:t>
          </a:r>
          <a:endParaRPr lang="en-A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BCD28A4-03FE-4219-B7C3-7A0F284EAD5A}" type="parTrans" cxnId="{45C7CD27-C069-4577-8E7B-B4CE00C98F60}">
      <dgm:prSet/>
      <dgm:spPr/>
      <dgm:t>
        <a:bodyPr/>
        <a:lstStyle/>
        <a:p>
          <a:endParaRPr lang="en-AU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4E17871-7778-4BF8-99BB-2AFD7736CE2A}" type="sibTrans" cxnId="{45C7CD27-C069-4577-8E7B-B4CE00C98F60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rPr>
            <a:t>Allow for the highest level of achievement against the performance standards?</a:t>
          </a:r>
          <a:endParaRPr lang="en-A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353B15F-A7B6-45E5-AC9D-814C94F1FB1C}" type="pres">
      <dgm:prSet presAssocID="{22DB4598-11FE-472C-9FED-7D93D2BEAE50}" presName="Name0" presStyleCnt="0">
        <dgm:presLayoutVars>
          <dgm:chMax/>
          <dgm:chPref/>
          <dgm:dir/>
          <dgm:animLvl val="lvl"/>
        </dgm:presLayoutVars>
      </dgm:prSet>
      <dgm:spPr/>
    </dgm:pt>
    <dgm:pt modelId="{F3B8F207-DE82-4F32-BA00-1E9C2CFEBF28}" type="pres">
      <dgm:prSet presAssocID="{561F1302-4EF3-4682-AA02-D515DEBC6C81}" presName="composite" presStyleCnt="0"/>
      <dgm:spPr/>
    </dgm:pt>
    <dgm:pt modelId="{8FF7DC59-08BF-444B-952C-8AC4D1C697EE}" type="pres">
      <dgm:prSet presAssocID="{561F1302-4EF3-4682-AA02-D515DEBC6C81}" presName="Parent1" presStyleLbl="node1" presStyleIdx="0" presStyleCnt="6" custScaleX="103102" custLinFactNeighborX="3350" custLinFactNeighborY="2332">
        <dgm:presLayoutVars>
          <dgm:chMax val="1"/>
          <dgm:chPref val="1"/>
          <dgm:bulletEnabled val="1"/>
        </dgm:presLayoutVars>
      </dgm:prSet>
      <dgm:spPr/>
    </dgm:pt>
    <dgm:pt modelId="{DB5A0869-1706-45FD-9B24-E3DF971C99AC}" type="pres">
      <dgm:prSet presAssocID="{561F1302-4EF3-4682-AA02-D515DEBC6C8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C4115E3-B6DA-4CA9-AD59-6818A44195B3}" type="pres">
      <dgm:prSet presAssocID="{561F1302-4EF3-4682-AA02-D515DEBC6C81}" presName="BalanceSpacing" presStyleCnt="0"/>
      <dgm:spPr/>
    </dgm:pt>
    <dgm:pt modelId="{13282814-F804-4FDF-924A-4F253C06BDF6}" type="pres">
      <dgm:prSet presAssocID="{561F1302-4EF3-4682-AA02-D515DEBC6C81}" presName="BalanceSpacing1" presStyleCnt="0"/>
      <dgm:spPr/>
    </dgm:pt>
    <dgm:pt modelId="{CCB63732-096A-4D7E-8F14-E0963D3E6A63}" type="pres">
      <dgm:prSet presAssocID="{2164C2EE-21D0-48FE-9621-B5958991882D}" presName="Accent1Text" presStyleLbl="node1" presStyleIdx="1" presStyleCnt="6" custScaleX="106605" custLinFactNeighborX="-670" custLinFactNeighborY="1166"/>
      <dgm:spPr/>
    </dgm:pt>
    <dgm:pt modelId="{610E9BA2-500C-47CF-A103-577B05D14CDF}" type="pres">
      <dgm:prSet presAssocID="{2164C2EE-21D0-48FE-9621-B5958991882D}" presName="spaceBetweenRectangles" presStyleCnt="0"/>
      <dgm:spPr/>
    </dgm:pt>
    <dgm:pt modelId="{22BB71F4-6C9C-4A30-AEAE-ABA32CE85601}" type="pres">
      <dgm:prSet presAssocID="{DCA2B579-950F-4F9A-9F1E-5E6A710EC802}" presName="composite" presStyleCnt="0"/>
      <dgm:spPr/>
    </dgm:pt>
    <dgm:pt modelId="{E6ED9A31-64CF-4D92-9AEE-4431C8A14B39}" type="pres">
      <dgm:prSet presAssocID="{DCA2B579-950F-4F9A-9F1E-5E6A710EC802}" presName="Parent1" presStyleLbl="node1" presStyleIdx="2" presStyleCnt="6" custScaleX="104296" custLinFactNeighborX="-670" custLinFactNeighborY="0">
        <dgm:presLayoutVars>
          <dgm:chMax val="1"/>
          <dgm:chPref val="1"/>
          <dgm:bulletEnabled val="1"/>
        </dgm:presLayoutVars>
      </dgm:prSet>
      <dgm:spPr/>
    </dgm:pt>
    <dgm:pt modelId="{D9D09643-EC53-4783-B97F-FAB0409C96CC}" type="pres">
      <dgm:prSet presAssocID="{DCA2B579-950F-4F9A-9F1E-5E6A710EC80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D9FAF2D-933C-40BB-891A-C75BAE566A77}" type="pres">
      <dgm:prSet presAssocID="{DCA2B579-950F-4F9A-9F1E-5E6A710EC802}" presName="BalanceSpacing" presStyleCnt="0"/>
      <dgm:spPr/>
    </dgm:pt>
    <dgm:pt modelId="{7DD39568-8790-421C-A5C3-172BA25A6E74}" type="pres">
      <dgm:prSet presAssocID="{DCA2B579-950F-4F9A-9F1E-5E6A710EC802}" presName="BalanceSpacing1" presStyleCnt="0"/>
      <dgm:spPr/>
    </dgm:pt>
    <dgm:pt modelId="{5DE4E287-00FA-441D-9A1D-F144387B3972}" type="pres">
      <dgm:prSet presAssocID="{3197E3DD-2F71-45DB-B5D5-9F677F0F3077}" presName="Accent1Text" presStyleLbl="node1" presStyleIdx="3" presStyleCnt="6" custAng="0" custScaleX="110966" custScaleY="99694" custLinFactNeighborX="5360"/>
      <dgm:spPr/>
    </dgm:pt>
    <dgm:pt modelId="{83F158B6-8D23-4946-A1EC-6761F2112F6F}" type="pres">
      <dgm:prSet presAssocID="{3197E3DD-2F71-45DB-B5D5-9F677F0F3077}" presName="spaceBetweenRectangles" presStyleCnt="0"/>
      <dgm:spPr/>
    </dgm:pt>
    <dgm:pt modelId="{BB64F43B-D481-44D6-A431-E6EBD875F883}" type="pres">
      <dgm:prSet presAssocID="{427A917F-544D-48AB-A71E-4F99B2F86DD4}" presName="composite" presStyleCnt="0"/>
      <dgm:spPr/>
    </dgm:pt>
    <dgm:pt modelId="{7EF6BF94-5740-4DA1-B3BF-9D143188CD84}" type="pres">
      <dgm:prSet presAssocID="{427A917F-544D-48AB-A71E-4F99B2F86DD4}" presName="Parent1" presStyleLbl="node1" presStyleIdx="4" presStyleCnt="6" custScaleX="115164" custLinFactNeighborX="5360" custLinFactNeighborY="-2332">
        <dgm:presLayoutVars>
          <dgm:chMax val="1"/>
          <dgm:chPref val="1"/>
          <dgm:bulletEnabled val="1"/>
        </dgm:presLayoutVars>
      </dgm:prSet>
      <dgm:spPr/>
    </dgm:pt>
    <dgm:pt modelId="{0D286FA2-C361-4F27-BF9E-899E01EAB499}" type="pres">
      <dgm:prSet presAssocID="{427A917F-544D-48AB-A71E-4F99B2F86DD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447D323-924B-4BA2-AEF8-8D014DA4ABAE}" type="pres">
      <dgm:prSet presAssocID="{427A917F-544D-48AB-A71E-4F99B2F86DD4}" presName="BalanceSpacing" presStyleCnt="0"/>
      <dgm:spPr/>
    </dgm:pt>
    <dgm:pt modelId="{14D09894-5F6A-419A-B70B-F70497A92728}" type="pres">
      <dgm:prSet presAssocID="{427A917F-544D-48AB-A71E-4F99B2F86DD4}" presName="BalanceSpacing1" presStyleCnt="0"/>
      <dgm:spPr/>
    </dgm:pt>
    <dgm:pt modelId="{E4F030EC-9226-4BE8-A447-41045CFF9C4D}" type="pres">
      <dgm:prSet presAssocID="{E4E17871-7778-4BF8-99BB-2AFD7736CE2A}" presName="Accent1Text" presStyleLbl="node1" presStyleIdx="5" presStyleCnt="6" custScaleX="116479" custLinFactNeighborX="-6700" custLinFactNeighborY="-1749"/>
      <dgm:spPr/>
    </dgm:pt>
  </dgm:ptLst>
  <dgm:cxnLst>
    <dgm:cxn modelId="{D2ECED16-DB5A-4E32-81DA-1C64E80C7EFB}" type="presOf" srcId="{3197E3DD-2F71-45DB-B5D5-9F677F0F3077}" destId="{5DE4E287-00FA-441D-9A1D-F144387B3972}" srcOrd="0" destOrd="0" presId="urn:microsoft.com/office/officeart/2008/layout/AlternatingHexagons"/>
    <dgm:cxn modelId="{7F317222-9B4C-4A5C-8113-CC45451E38EE}" type="presOf" srcId="{561F1302-4EF3-4682-AA02-D515DEBC6C81}" destId="{8FF7DC59-08BF-444B-952C-8AC4D1C697EE}" srcOrd="0" destOrd="0" presId="urn:microsoft.com/office/officeart/2008/layout/AlternatingHexagons"/>
    <dgm:cxn modelId="{45C7CD27-C069-4577-8E7B-B4CE00C98F60}" srcId="{22DB4598-11FE-472C-9FED-7D93D2BEAE50}" destId="{427A917F-544D-48AB-A71E-4F99B2F86DD4}" srcOrd="2" destOrd="0" parTransId="{5BCD28A4-03FE-4219-B7C3-7A0F284EAD5A}" sibTransId="{E4E17871-7778-4BF8-99BB-2AFD7736CE2A}"/>
    <dgm:cxn modelId="{F306A630-4922-40D1-87E0-B2248C424191}" type="presOf" srcId="{22DB4598-11FE-472C-9FED-7D93D2BEAE50}" destId="{3353B15F-A7B6-45E5-AC9D-814C94F1FB1C}" srcOrd="0" destOrd="0" presId="urn:microsoft.com/office/officeart/2008/layout/AlternatingHexagons"/>
    <dgm:cxn modelId="{CF975763-5558-4142-B329-DBE3A2E7B617}" type="presOf" srcId="{427A917F-544D-48AB-A71E-4F99B2F86DD4}" destId="{7EF6BF94-5740-4DA1-B3BF-9D143188CD84}" srcOrd="0" destOrd="0" presId="urn:microsoft.com/office/officeart/2008/layout/AlternatingHexagons"/>
    <dgm:cxn modelId="{7A60897A-48E4-4678-904C-466F5B385DF9}" type="presOf" srcId="{E4E17871-7778-4BF8-99BB-2AFD7736CE2A}" destId="{E4F030EC-9226-4BE8-A447-41045CFF9C4D}" srcOrd="0" destOrd="0" presId="urn:microsoft.com/office/officeart/2008/layout/AlternatingHexagons"/>
    <dgm:cxn modelId="{ED7B7C91-8C77-44C9-859B-54A33AF8F269}" type="presOf" srcId="{2164C2EE-21D0-48FE-9621-B5958991882D}" destId="{CCB63732-096A-4D7E-8F14-E0963D3E6A63}" srcOrd="0" destOrd="0" presId="urn:microsoft.com/office/officeart/2008/layout/AlternatingHexagons"/>
    <dgm:cxn modelId="{E6B367A9-B10E-4634-9EA1-665E40566068}" type="presOf" srcId="{DCA2B579-950F-4F9A-9F1E-5E6A710EC802}" destId="{E6ED9A31-64CF-4D92-9AEE-4431C8A14B39}" srcOrd="0" destOrd="0" presId="urn:microsoft.com/office/officeart/2008/layout/AlternatingHexagons"/>
    <dgm:cxn modelId="{07B153C9-01F3-4383-AD33-60434932C54C}" srcId="{22DB4598-11FE-472C-9FED-7D93D2BEAE50}" destId="{DCA2B579-950F-4F9A-9F1E-5E6A710EC802}" srcOrd="1" destOrd="0" parTransId="{AFE4A2F0-44C1-4368-9108-35BC429E9A5E}" sibTransId="{3197E3DD-2F71-45DB-B5D5-9F677F0F3077}"/>
    <dgm:cxn modelId="{6405DEF3-0F57-47A0-9227-1492A92490AE}" srcId="{22DB4598-11FE-472C-9FED-7D93D2BEAE50}" destId="{561F1302-4EF3-4682-AA02-D515DEBC6C81}" srcOrd="0" destOrd="0" parTransId="{76E9C550-599B-4384-9628-E275E2B977CB}" sibTransId="{2164C2EE-21D0-48FE-9621-B5958991882D}"/>
    <dgm:cxn modelId="{14D0A3C2-3262-4C84-AB50-884B81BB8CA1}" type="presParOf" srcId="{3353B15F-A7B6-45E5-AC9D-814C94F1FB1C}" destId="{F3B8F207-DE82-4F32-BA00-1E9C2CFEBF28}" srcOrd="0" destOrd="0" presId="urn:microsoft.com/office/officeart/2008/layout/AlternatingHexagons"/>
    <dgm:cxn modelId="{CFEE212E-049C-4633-9EE7-A43520271C3F}" type="presParOf" srcId="{F3B8F207-DE82-4F32-BA00-1E9C2CFEBF28}" destId="{8FF7DC59-08BF-444B-952C-8AC4D1C697EE}" srcOrd="0" destOrd="0" presId="urn:microsoft.com/office/officeart/2008/layout/AlternatingHexagons"/>
    <dgm:cxn modelId="{C5CF08EA-CC60-4F7E-93DA-6F70DB77FCD4}" type="presParOf" srcId="{F3B8F207-DE82-4F32-BA00-1E9C2CFEBF28}" destId="{DB5A0869-1706-45FD-9B24-E3DF971C99AC}" srcOrd="1" destOrd="0" presId="urn:microsoft.com/office/officeart/2008/layout/AlternatingHexagons"/>
    <dgm:cxn modelId="{C4102E24-FB6D-4C89-B8E2-C568378626FA}" type="presParOf" srcId="{F3B8F207-DE82-4F32-BA00-1E9C2CFEBF28}" destId="{BC4115E3-B6DA-4CA9-AD59-6818A44195B3}" srcOrd="2" destOrd="0" presId="urn:microsoft.com/office/officeart/2008/layout/AlternatingHexagons"/>
    <dgm:cxn modelId="{39B6CE1A-CD46-479D-8E60-B1E5DE41212C}" type="presParOf" srcId="{F3B8F207-DE82-4F32-BA00-1E9C2CFEBF28}" destId="{13282814-F804-4FDF-924A-4F253C06BDF6}" srcOrd="3" destOrd="0" presId="urn:microsoft.com/office/officeart/2008/layout/AlternatingHexagons"/>
    <dgm:cxn modelId="{7CA06B1D-050C-4749-9F67-C8806CDE06E1}" type="presParOf" srcId="{F3B8F207-DE82-4F32-BA00-1E9C2CFEBF28}" destId="{CCB63732-096A-4D7E-8F14-E0963D3E6A63}" srcOrd="4" destOrd="0" presId="urn:microsoft.com/office/officeart/2008/layout/AlternatingHexagons"/>
    <dgm:cxn modelId="{3F1C765F-4AF3-477D-8AE0-9B0FADED8982}" type="presParOf" srcId="{3353B15F-A7B6-45E5-AC9D-814C94F1FB1C}" destId="{610E9BA2-500C-47CF-A103-577B05D14CDF}" srcOrd="1" destOrd="0" presId="urn:microsoft.com/office/officeart/2008/layout/AlternatingHexagons"/>
    <dgm:cxn modelId="{D78F00B1-ED72-4494-B829-942697A6BBF8}" type="presParOf" srcId="{3353B15F-A7B6-45E5-AC9D-814C94F1FB1C}" destId="{22BB71F4-6C9C-4A30-AEAE-ABA32CE85601}" srcOrd="2" destOrd="0" presId="urn:microsoft.com/office/officeart/2008/layout/AlternatingHexagons"/>
    <dgm:cxn modelId="{EFC007A2-5816-4994-9445-C9A3EC624221}" type="presParOf" srcId="{22BB71F4-6C9C-4A30-AEAE-ABA32CE85601}" destId="{E6ED9A31-64CF-4D92-9AEE-4431C8A14B39}" srcOrd="0" destOrd="0" presId="urn:microsoft.com/office/officeart/2008/layout/AlternatingHexagons"/>
    <dgm:cxn modelId="{3E2F6AE8-200F-4400-BB49-C5F845873384}" type="presParOf" srcId="{22BB71F4-6C9C-4A30-AEAE-ABA32CE85601}" destId="{D9D09643-EC53-4783-B97F-FAB0409C96CC}" srcOrd="1" destOrd="0" presId="urn:microsoft.com/office/officeart/2008/layout/AlternatingHexagons"/>
    <dgm:cxn modelId="{F765971D-1308-4085-A6AF-03FA05F5F56D}" type="presParOf" srcId="{22BB71F4-6C9C-4A30-AEAE-ABA32CE85601}" destId="{DD9FAF2D-933C-40BB-891A-C75BAE566A77}" srcOrd="2" destOrd="0" presId="urn:microsoft.com/office/officeart/2008/layout/AlternatingHexagons"/>
    <dgm:cxn modelId="{F61A9031-131F-4A1D-842B-9F4F944CBEA5}" type="presParOf" srcId="{22BB71F4-6C9C-4A30-AEAE-ABA32CE85601}" destId="{7DD39568-8790-421C-A5C3-172BA25A6E74}" srcOrd="3" destOrd="0" presId="urn:microsoft.com/office/officeart/2008/layout/AlternatingHexagons"/>
    <dgm:cxn modelId="{98F10BD0-38FE-44B5-AB7E-913FDA43F505}" type="presParOf" srcId="{22BB71F4-6C9C-4A30-AEAE-ABA32CE85601}" destId="{5DE4E287-00FA-441D-9A1D-F144387B3972}" srcOrd="4" destOrd="0" presId="urn:microsoft.com/office/officeart/2008/layout/AlternatingHexagons"/>
    <dgm:cxn modelId="{3254D6C7-4684-4E5C-A208-DBF10554AB69}" type="presParOf" srcId="{3353B15F-A7B6-45E5-AC9D-814C94F1FB1C}" destId="{83F158B6-8D23-4946-A1EC-6761F2112F6F}" srcOrd="3" destOrd="0" presId="urn:microsoft.com/office/officeart/2008/layout/AlternatingHexagons"/>
    <dgm:cxn modelId="{4AC99968-9EFD-4860-9E92-4CBB384B4C6F}" type="presParOf" srcId="{3353B15F-A7B6-45E5-AC9D-814C94F1FB1C}" destId="{BB64F43B-D481-44D6-A431-E6EBD875F883}" srcOrd="4" destOrd="0" presId="urn:microsoft.com/office/officeart/2008/layout/AlternatingHexagons"/>
    <dgm:cxn modelId="{0A45AD8B-73FD-4567-89C7-A9D3828EB04D}" type="presParOf" srcId="{BB64F43B-D481-44D6-A431-E6EBD875F883}" destId="{7EF6BF94-5740-4DA1-B3BF-9D143188CD84}" srcOrd="0" destOrd="0" presId="urn:microsoft.com/office/officeart/2008/layout/AlternatingHexagons"/>
    <dgm:cxn modelId="{2074ED73-1E1A-493B-8395-2607A1134A04}" type="presParOf" srcId="{BB64F43B-D481-44D6-A431-E6EBD875F883}" destId="{0D286FA2-C361-4F27-BF9E-899E01EAB499}" srcOrd="1" destOrd="0" presId="urn:microsoft.com/office/officeart/2008/layout/AlternatingHexagons"/>
    <dgm:cxn modelId="{AC889AD5-03E4-4F4B-9E75-DAE2064A185C}" type="presParOf" srcId="{BB64F43B-D481-44D6-A431-E6EBD875F883}" destId="{1447D323-924B-4BA2-AEF8-8D014DA4ABAE}" srcOrd="2" destOrd="0" presId="urn:microsoft.com/office/officeart/2008/layout/AlternatingHexagons"/>
    <dgm:cxn modelId="{265F1C45-A570-4272-96D9-67A4D2431B17}" type="presParOf" srcId="{BB64F43B-D481-44D6-A431-E6EBD875F883}" destId="{14D09894-5F6A-419A-B70B-F70497A92728}" srcOrd="3" destOrd="0" presId="urn:microsoft.com/office/officeart/2008/layout/AlternatingHexagons"/>
    <dgm:cxn modelId="{B4F9A461-4D74-49A5-AD23-06A439C7BC49}" type="presParOf" srcId="{BB64F43B-D481-44D6-A431-E6EBD875F883}" destId="{E4F030EC-9226-4BE8-A447-41045CFF9C4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28415F-27FB-4A81-97BC-1D3CC05F605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AU"/>
        </a:p>
      </dgm:t>
    </dgm:pt>
    <dgm:pt modelId="{426CBEC3-019B-4411-80B9-583311129A37}">
      <dgm:prSet phldrT="[Text]" custT="1"/>
      <dgm:spPr/>
      <dgm:t>
        <a:bodyPr/>
        <a:lstStyle/>
        <a:p>
          <a:r>
            <a:rPr lang="en-US" sz="4400" dirty="0"/>
            <a:t>KU1</a:t>
          </a:r>
          <a:endParaRPr lang="en-AU" sz="4400" dirty="0"/>
        </a:p>
      </dgm:t>
    </dgm:pt>
    <dgm:pt modelId="{4B5B2A4F-46E7-4008-945E-151956413CE0}" type="parTrans" cxnId="{9878692C-22FB-412A-A838-4FC64BE9BB37}">
      <dgm:prSet/>
      <dgm:spPr/>
      <dgm:t>
        <a:bodyPr/>
        <a:lstStyle/>
        <a:p>
          <a:endParaRPr lang="en-AU" sz="2000"/>
        </a:p>
      </dgm:t>
    </dgm:pt>
    <dgm:pt modelId="{B0691007-5261-4BF2-A33C-7A98CF144DCB}" type="sibTrans" cxnId="{9878692C-22FB-412A-A838-4FC64BE9BB37}">
      <dgm:prSet/>
      <dgm:spPr/>
      <dgm:t>
        <a:bodyPr/>
        <a:lstStyle/>
        <a:p>
          <a:endParaRPr lang="en-AU" sz="2000"/>
        </a:p>
      </dgm:t>
    </dgm:pt>
    <dgm:pt modelId="{DFB5E300-13E8-480E-938B-2D65F28CA33E}">
      <dgm:prSet phldrT="[Text]" custT="1"/>
      <dgm:spPr/>
      <dgm:t>
        <a:bodyPr/>
        <a:lstStyle/>
        <a:p>
          <a:r>
            <a:rPr lang="en-US" sz="1800" dirty="0"/>
            <a:t>Drawing from a range of sources to deepen and demonstrate understanding</a:t>
          </a:r>
          <a:endParaRPr lang="en-AU" sz="1800" dirty="0"/>
        </a:p>
      </dgm:t>
    </dgm:pt>
    <dgm:pt modelId="{4FC4E531-31BC-44B7-AD91-F1A1D1CEC474}" type="parTrans" cxnId="{5EE47F3D-3C76-480A-9F90-C2A7EA60A124}">
      <dgm:prSet custT="1"/>
      <dgm:spPr/>
      <dgm:t>
        <a:bodyPr/>
        <a:lstStyle/>
        <a:p>
          <a:endParaRPr lang="en-AU" sz="1200"/>
        </a:p>
      </dgm:t>
    </dgm:pt>
    <dgm:pt modelId="{99E6C19E-3B0B-46D8-A39C-64AFE95F4520}" type="sibTrans" cxnId="{5EE47F3D-3C76-480A-9F90-C2A7EA60A124}">
      <dgm:prSet/>
      <dgm:spPr/>
      <dgm:t>
        <a:bodyPr/>
        <a:lstStyle/>
        <a:p>
          <a:endParaRPr lang="en-AU" sz="2000"/>
        </a:p>
      </dgm:t>
    </dgm:pt>
    <dgm:pt modelId="{DEB17D00-0D90-4A06-B29E-1BAFA09D0550}">
      <dgm:prSet phldrT="[Text]" custT="1"/>
      <dgm:spPr/>
      <dgm:t>
        <a:bodyPr/>
        <a:lstStyle/>
        <a:p>
          <a:r>
            <a:rPr lang="en-US" sz="2000" dirty="0"/>
            <a:t>‘The facts’ of the research</a:t>
          </a:r>
          <a:endParaRPr lang="en-AU" sz="2000" dirty="0"/>
        </a:p>
      </dgm:t>
    </dgm:pt>
    <dgm:pt modelId="{9317AF7E-B9B9-4447-8074-0DDEDFDC78B4}" type="parTrans" cxnId="{79AD6723-D1E6-418B-96A5-297372E63235}">
      <dgm:prSet custT="1"/>
      <dgm:spPr/>
      <dgm:t>
        <a:bodyPr/>
        <a:lstStyle/>
        <a:p>
          <a:endParaRPr lang="en-AU" sz="1200"/>
        </a:p>
      </dgm:t>
    </dgm:pt>
    <dgm:pt modelId="{8B11F6E4-EB60-41E1-9AD6-99DD9D5A540C}" type="sibTrans" cxnId="{79AD6723-D1E6-418B-96A5-297372E63235}">
      <dgm:prSet/>
      <dgm:spPr/>
      <dgm:t>
        <a:bodyPr/>
        <a:lstStyle/>
        <a:p>
          <a:endParaRPr lang="en-AU" sz="2000"/>
        </a:p>
      </dgm:t>
    </dgm:pt>
    <dgm:pt modelId="{6BCAA975-372D-4CDD-A888-5CFB8F3B49B2}">
      <dgm:prSet phldrT="[Text]" custT="1"/>
      <dgm:spPr/>
      <dgm:t>
        <a:bodyPr/>
        <a:lstStyle/>
        <a:p>
          <a:r>
            <a:rPr lang="en-US" sz="1600" dirty="0"/>
            <a:t>Using specific and relevant facts and information to demonstrate a detailed and critical understanding </a:t>
          </a:r>
          <a:endParaRPr lang="en-AU" sz="1600" dirty="0"/>
        </a:p>
      </dgm:t>
    </dgm:pt>
    <dgm:pt modelId="{8D0B7456-6B1C-4C39-BF07-14E67C976AFB}" type="parTrans" cxnId="{ECE10F1B-8AA0-4B24-9197-C235D6AE90F0}">
      <dgm:prSet custT="1"/>
      <dgm:spPr/>
      <dgm:t>
        <a:bodyPr/>
        <a:lstStyle/>
        <a:p>
          <a:endParaRPr lang="en-AU" sz="1200"/>
        </a:p>
      </dgm:t>
    </dgm:pt>
    <dgm:pt modelId="{8CD878B7-FD2F-49AA-B1C4-DDEB75DCD507}" type="sibTrans" cxnId="{ECE10F1B-8AA0-4B24-9197-C235D6AE90F0}">
      <dgm:prSet/>
      <dgm:spPr/>
      <dgm:t>
        <a:bodyPr/>
        <a:lstStyle/>
        <a:p>
          <a:endParaRPr lang="en-AU" sz="2000"/>
        </a:p>
      </dgm:t>
    </dgm:pt>
    <dgm:pt modelId="{BC0444A5-02FB-4F84-8118-BE9739C9725C}">
      <dgm:prSet phldrT="[Text]" custT="1"/>
      <dgm:spPr/>
      <dgm:t>
        <a:bodyPr/>
        <a:lstStyle/>
        <a:p>
          <a:r>
            <a:rPr lang="en-US" sz="1800" dirty="0"/>
            <a:t>Analysing information and using this analysis to form understanding</a:t>
          </a:r>
          <a:endParaRPr lang="en-AU" sz="1800" dirty="0"/>
        </a:p>
      </dgm:t>
    </dgm:pt>
    <dgm:pt modelId="{3632D22C-288E-46FF-B656-2D8C93D8965E}" type="parTrans" cxnId="{49E599B1-E023-4345-8B4C-6EEC3CCF7678}">
      <dgm:prSet custT="1"/>
      <dgm:spPr/>
      <dgm:t>
        <a:bodyPr/>
        <a:lstStyle/>
        <a:p>
          <a:endParaRPr lang="en-AU" sz="1200"/>
        </a:p>
      </dgm:t>
    </dgm:pt>
    <dgm:pt modelId="{CF55EBD7-9022-43CB-8570-E7AEB8E41C94}" type="sibTrans" cxnId="{49E599B1-E023-4345-8B4C-6EEC3CCF7678}">
      <dgm:prSet/>
      <dgm:spPr/>
      <dgm:t>
        <a:bodyPr/>
        <a:lstStyle/>
        <a:p>
          <a:endParaRPr lang="en-AU" sz="2000"/>
        </a:p>
      </dgm:t>
    </dgm:pt>
    <dgm:pt modelId="{445B7888-C0EE-43C2-BCF9-12FC998BE7B2}">
      <dgm:prSet phldrT="[Text]" custT="1"/>
      <dgm:spPr/>
      <dgm:t>
        <a:bodyPr/>
        <a:lstStyle/>
        <a:p>
          <a:r>
            <a:rPr lang="en-US" sz="1800" dirty="0"/>
            <a:t>Structuring information and ideas, showing different perspectives</a:t>
          </a:r>
          <a:endParaRPr lang="en-AU" sz="1800" dirty="0"/>
        </a:p>
      </dgm:t>
    </dgm:pt>
    <dgm:pt modelId="{43F86FF9-9212-4769-A3ED-ABCD129D3D5B}" type="parTrans" cxnId="{F47BA783-E3DC-4272-B1F4-DE9F977ECEFD}">
      <dgm:prSet custT="1"/>
      <dgm:spPr/>
      <dgm:t>
        <a:bodyPr/>
        <a:lstStyle/>
        <a:p>
          <a:endParaRPr lang="en-AU" sz="1200"/>
        </a:p>
      </dgm:t>
    </dgm:pt>
    <dgm:pt modelId="{6A427B19-ABCF-4B81-9E9C-DD03E8BC29D5}" type="sibTrans" cxnId="{F47BA783-E3DC-4272-B1F4-DE9F977ECEFD}">
      <dgm:prSet/>
      <dgm:spPr/>
      <dgm:t>
        <a:bodyPr/>
        <a:lstStyle/>
        <a:p>
          <a:endParaRPr lang="en-AU" sz="2000"/>
        </a:p>
      </dgm:t>
    </dgm:pt>
    <dgm:pt modelId="{38AFDAAC-A0A0-45AA-86B6-A8E66B39C485}" type="pres">
      <dgm:prSet presAssocID="{8528415F-27FB-4A81-97BC-1D3CC05F60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5EFD3E-063E-4ECA-8109-B5427010C3FB}" type="pres">
      <dgm:prSet presAssocID="{426CBEC3-019B-4411-80B9-583311129A37}" presName="centerShape" presStyleLbl="node0" presStyleIdx="0" presStyleCnt="1"/>
      <dgm:spPr/>
    </dgm:pt>
    <dgm:pt modelId="{2D64034C-AEA9-4934-B7D8-9E8BBFE82912}" type="pres">
      <dgm:prSet presAssocID="{4FC4E531-31BC-44B7-AD91-F1A1D1CEC474}" presName="parTrans" presStyleLbl="bgSibTrans2D1" presStyleIdx="0" presStyleCnt="5"/>
      <dgm:spPr/>
    </dgm:pt>
    <dgm:pt modelId="{187D4CFA-4AF7-401B-9E4A-8CFAD947B3C4}" type="pres">
      <dgm:prSet presAssocID="{DFB5E300-13E8-480E-938B-2D65F28CA33E}" presName="node" presStyleLbl="node1" presStyleIdx="0" presStyleCnt="5">
        <dgm:presLayoutVars>
          <dgm:bulletEnabled val="1"/>
        </dgm:presLayoutVars>
      </dgm:prSet>
      <dgm:spPr/>
    </dgm:pt>
    <dgm:pt modelId="{81A84C69-AFDC-4CE4-89E6-865F057AF452}" type="pres">
      <dgm:prSet presAssocID="{9317AF7E-B9B9-4447-8074-0DDEDFDC78B4}" presName="parTrans" presStyleLbl="bgSibTrans2D1" presStyleIdx="1" presStyleCnt="5"/>
      <dgm:spPr/>
    </dgm:pt>
    <dgm:pt modelId="{FE31A2F0-444B-491A-B3AD-5B28A871FB47}" type="pres">
      <dgm:prSet presAssocID="{DEB17D00-0D90-4A06-B29E-1BAFA09D0550}" presName="node" presStyleLbl="node1" presStyleIdx="1" presStyleCnt="5">
        <dgm:presLayoutVars>
          <dgm:bulletEnabled val="1"/>
        </dgm:presLayoutVars>
      </dgm:prSet>
      <dgm:spPr/>
    </dgm:pt>
    <dgm:pt modelId="{B26FB413-D515-43B0-A28B-B551E3DB7752}" type="pres">
      <dgm:prSet presAssocID="{8D0B7456-6B1C-4C39-BF07-14E67C976AFB}" presName="parTrans" presStyleLbl="bgSibTrans2D1" presStyleIdx="2" presStyleCnt="5"/>
      <dgm:spPr/>
    </dgm:pt>
    <dgm:pt modelId="{00EF88E6-573F-4829-B38F-8E98B1F30A2C}" type="pres">
      <dgm:prSet presAssocID="{6BCAA975-372D-4CDD-A888-5CFB8F3B49B2}" presName="node" presStyleLbl="node1" presStyleIdx="2" presStyleCnt="5">
        <dgm:presLayoutVars>
          <dgm:bulletEnabled val="1"/>
        </dgm:presLayoutVars>
      </dgm:prSet>
      <dgm:spPr/>
    </dgm:pt>
    <dgm:pt modelId="{3E5C3E3C-90CA-49F5-B1CE-031760F0E04E}" type="pres">
      <dgm:prSet presAssocID="{3632D22C-288E-46FF-B656-2D8C93D8965E}" presName="parTrans" presStyleLbl="bgSibTrans2D1" presStyleIdx="3" presStyleCnt="5"/>
      <dgm:spPr/>
    </dgm:pt>
    <dgm:pt modelId="{0790EC71-E142-4662-9F55-1BE3D69BEDEA}" type="pres">
      <dgm:prSet presAssocID="{BC0444A5-02FB-4F84-8118-BE9739C9725C}" presName="node" presStyleLbl="node1" presStyleIdx="3" presStyleCnt="5">
        <dgm:presLayoutVars>
          <dgm:bulletEnabled val="1"/>
        </dgm:presLayoutVars>
      </dgm:prSet>
      <dgm:spPr/>
    </dgm:pt>
    <dgm:pt modelId="{10801E83-0E33-4B9D-900F-FFFEF7CD9634}" type="pres">
      <dgm:prSet presAssocID="{43F86FF9-9212-4769-A3ED-ABCD129D3D5B}" presName="parTrans" presStyleLbl="bgSibTrans2D1" presStyleIdx="4" presStyleCnt="5"/>
      <dgm:spPr/>
    </dgm:pt>
    <dgm:pt modelId="{DD152CB4-EAAA-4746-87C1-3518CD4F1451}" type="pres">
      <dgm:prSet presAssocID="{445B7888-C0EE-43C2-BCF9-12FC998BE7B2}" presName="node" presStyleLbl="node1" presStyleIdx="4" presStyleCnt="5">
        <dgm:presLayoutVars>
          <dgm:bulletEnabled val="1"/>
        </dgm:presLayoutVars>
      </dgm:prSet>
      <dgm:spPr/>
    </dgm:pt>
  </dgm:ptLst>
  <dgm:cxnLst>
    <dgm:cxn modelId="{961ED20B-701E-47D1-9C1A-A03E60D67548}" type="presOf" srcId="{8528415F-27FB-4A81-97BC-1D3CC05F6055}" destId="{38AFDAAC-A0A0-45AA-86B6-A8E66B39C485}" srcOrd="0" destOrd="0" presId="urn:microsoft.com/office/officeart/2005/8/layout/radial4"/>
    <dgm:cxn modelId="{4C059711-D87C-4117-91E6-2AF8263B155F}" type="presOf" srcId="{6BCAA975-372D-4CDD-A888-5CFB8F3B49B2}" destId="{00EF88E6-573F-4829-B38F-8E98B1F30A2C}" srcOrd="0" destOrd="0" presId="urn:microsoft.com/office/officeart/2005/8/layout/radial4"/>
    <dgm:cxn modelId="{ECE10F1B-8AA0-4B24-9197-C235D6AE90F0}" srcId="{426CBEC3-019B-4411-80B9-583311129A37}" destId="{6BCAA975-372D-4CDD-A888-5CFB8F3B49B2}" srcOrd="2" destOrd="0" parTransId="{8D0B7456-6B1C-4C39-BF07-14E67C976AFB}" sibTransId="{8CD878B7-FD2F-49AA-B1C4-DDEB75DCD507}"/>
    <dgm:cxn modelId="{79AD6723-D1E6-418B-96A5-297372E63235}" srcId="{426CBEC3-019B-4411-80B9-583311129A37}" destId="{DEB17D00-0D90-4A06-B29E-1BAFA09D0550}" srcOrd="1" destOrd="0" parTransId="{9317AF7E-B9B9-4447-8074-0DDEDFDC78B4}" sibTransId="{8B11F6E4-EB60-41E1-9AD6-99DD9D5A540C}"/>
    <dgm:cxn modelId="{CE3ECB26-5CB7-4E3B-B25D-406DC9645A42}" type="presOf" srcId="{DEB17D00-0D90-4A06-B29E-1BAFA09D0550}" destId="{FE31A2F0-444B-491A-B3AD-5B28A871FB47}" srcOrd="0" destOrd="0" presId="urn:microsoft.com/office/officeart/2005/8/layout/radial4"/>
    <dgm:cxn modelId="{9878692C-22FB-412A-A838-4FC64BE9BB37}" srcId="{8528415F-27FB-4A81-97BC-1D3CC05F6055}" destId="{426CBEC3-019B-4411-80B9-583311129A37}" srcOrd="0" destOrd="0" parTransId="{4B5B2A4F-46E7-4008-945E-151956413CE0}" sibTransId="{B0691007-5261-4BF2-A33C-7A98CF144DCB}"/>
    <dgm:cxn modelId="{5EE47F3D-3C76-480A-9F90-C2A7EA60A124}" srcId="{426CBEC3-019B-4411-80B9-583311129A37}" destId="{DFB5E300-13E8-480E-938B-2D65F28CA33E}" srcOrd="0" destOrd="0" parTransId="{4FC4E531-31BC-44B7-AD91-F1A1D1CEC474}" sibTransId="{99E6C19E-3B0B-46D8-A39C-64AFE95F4520}"/>
    <dgm:cxn modelId="{D464F63D-BB7B-4726-8CE3-8D0B59035AD4}" type="presOf" srcId="{445B7888-C0EE-43C2-BCF9-12FC998BE7B2}" destId="{DD152CB4-EAAA-4746-87C1-3518CD4F1451}" srcOrd="0" destOrd="0" presId="urn:microsoft.com/office/officeart/2005/8/layout/radial4"/>
    <dgm:cxn modelId="{90559277-C767-4B64-AE1B-4E4CA1AF89F4}" type="presOf" srcId="{43F86FF9-9212-4769-A3ED-ABCD129D3D5B}" destId="{10801E83-0E33-4B9D-900F-FFFEF7CD9634}" srcOrd="0" destOrd="0" presId="urn:microsoft.com/office/officeart/2005/8/layout/radial4"/>
    <dgm:cxn modelId="{F47BA783-E3DC-4272-B1F4-DE9F977ECEFD}" srcId="{426CBEC3-019B-4411-80B9-583311129A37}" destId="{445B7888-C0EE-43C2-BCF9-12FC998BE7B2}" srcOrd="4" destOrd="0" parTransId="{43F86FF9-9212-4769-A3ED-ABCD129D3D5B}" sibTransId="{6A427B19-ABCF-4B81-9E9C-DD03E8BC29D5}"/>
    <dgm:cxn modelId="{C09A668F-A018-4F4C-ADA4-0A8233B2155B}" type="presOf" srcId="{9317AF7E-B9B9-4447-8074-0DDEDFDC78B4}" destId="{81A84C69-AFDC-4CE4-89E6-865F057AF452}" srcOrd="0" destOrd="0" presId="urn:microsoft.com/office/officeart/2005/8/layout/radial4"/>
    <dgm:cxn modelId="{AA3E3C99-6FF7-40B1-B5E9-F360733148E3}" type="presOf" srcId="{DFB5E300-13E8-480E-938B-2D65F28CA33E}" destId="{187D4CFA-4AF7-401B-9E4A-8CFAD947B3C4}" srcOrd="0" destOrd="0" presId="urn:microsoft.com/office/officeart/2005/8/layout/radial4"/>
    <dgm:cxn modelId="{49E599B1-E023-4345-8B4C-6EEC3CCF7678}" srcId="{426CBEC3-019B-4411-80B9-583311129A37}" destId="{BC0444A5-02FB-4F84-8118-BE9739C9725C}" srcOrd="3" destOrd="0" parTransId="{3632D22C-288E-46FF-B656-2D8C93D8965E}" sibTransId="{CF55EBD7-9022-43CB-8570-E7AEB8E41C94}"/>
    <dgm:cxn modelId="{AE31DBBB-5DA3-4411-8BD8-A1B26D33C543}" type="presOf" srcId="{4FC4E531-31BC-44B7-AD91-F1A1D1CEC474}" destId="{2D64034C-AEA9-4934-B7D8-9E8BBFE82912}" srcOrd="0" destOrd="0" presId="urn:microsoft.com/office/officeart/2005/8/layout/radial4"/>
    <dgm:cxn modelId="{ECBE54BF-4FEA-4431-912F-6CA54F338798}" type="presOf" srcId="{BC0444A5-02FB-4F84-8118-BE9739C9725C}" destId="{0790EC71-E142-4662-9F55-1BE3D69BEDEA}" srcOrd="0" destOrd="0" presId="urn:microsoft.com/office/officeart/2005/8/layout/radial4"/>
    <dgm:cxn modelId="{8999D7CF-7C57-48FD-8A69-F2FDFB949FDE}" type="presOf" srcId="{426CBEC3-019B-4411-80B9-583311129A37}" destId="{125EFD3E-063E-4ECA-8109-B5427010C3FB}" srcOrd="0" destOrd="0" presId="urn:microsoft.com/office/officeart/2005/8/layout/radial4"/>
    <dgm:cxn modelId="{E99270E3-B285-4EA8-9D20-C64142DCF9AA}" type="presOf" srcId="{8D0B7456-6B1C-4C39-BF07-14E67C976AFB}" destId="{B26FB413-D515-43B0-A28B-B551E3DB7752}" srcOrd="0" destOrd="0" presId="urn:microsoft.com/office/officeart/2005/8/layout/radial4"/>
    <dgm:cxn modelId="{C9B016E5-A474-43DB-A4AC-B275C1F20201}" type="presOf" srcId="{3632D22C-288E-46FF-B656-2D8C93D8965E}" destId="{3E5C3E3C-90CA-49F5-B1CE-031760F0E04E}" srcOrd="0" destOrd="0" presId="urn:microsoft.com/office/officeart/2005/8/layout/radial4"/>
    <dgm:cxn modelId="{CCD478C0-468E-4BC7-840B-CF282383D931}" type="presParOf" srcId="{38AFDAAC-A0A0-45AA-86B6-A8E66B39C485}" destId="{125EFD3E-063E-4ECA-8109-B5427010C3FB}" srcOrd="0" destOrd="0" presId="urn:microsoft.com/office/officeart/2005/8/layout/radial4"/>
    <dgm:cxn modelId="{2D9A4EDD-3B79-4D95-8A30-BF6DFA58D619}" type="presParOf" srcId="{38AFDAAC-A0A0-45AA-86B6-A8E66B39C485}" destId="{2D64034C-AEA9-4934-B7D8-9E8BBFE82912}" srcOrd="1" destOrd="0" presId="urn:microsoft.com/office/officeart/2005/8/layout/radial4"/>
    <dgm:cxn modelId="{28B4E1A3-904D-47B1-9265-FF476ACE4531}" type="presParOf" srcId="{38AFDAAC-A0A0-45AA-86B6-A8E66B39C485}" destId="{187D4CFA-4AF7-401B-9E4A-8CFAD947B3C4}" srcOrd="2" destOrd="0" presId="urn:microsoft.com/office/officeart/2005/8/layout/radial4"/>
    <dgm:cxn modelId="{2B7D9138-0BB1-49A0-9578-C33C09143B2D}" type="presParOf" srcId="{38AFDAAC-A0A0-45AA-86B6-A8E66B39C485}" destId="{81A84C69-AFDC-4CE4-89E6-865F057AF452}" srcOrd="3" destOrd="0" presId="urn:microsoft.com/office/officeart/2005/8/layout/radial4"/>
    <dgm:cxn modelId="{94BBE0AD-0C4A-486B-ABC4-08993AD70FAC}" type="presParOf" srcId="{38AFDAAC-A0A0-45AA-86B6-A8E66B39C485}" destId="{FE31A2F0-444B-491A-B3AD-5B28A871FB47}" srcOrd="4" destOrd="0" presId="urn:microsoft.com/office/officeart/2005/8/layout/radial4"/>
    <dgm:cxn modelId="{65AE1A89-72EE-42FC-9F59-7B2189884C7A}" type="presParOf" srcId="{38AFDAAC-A0A0-45AA-86B6-A8E66B39C485}" destId="{B26FB413-D515-43B0-A28B-B551E3DB7752}" srcOrd="5" destOrd="0" presId="urn:microsoft.com/office/officeart/2005/8/layout/radial4"/>
    <dgm:cxn modelId="{8ACFCC1D-6824-47B2-A1A2-EA05E2EBDE72}" type="presParOf" srcId="{38AFDAAC-A0A0-45AA-86B6-A8E66B39C485}" destId="{00EF88E6-573F-4829-B38F-8E98B1F30A2C}" srcOrd="6" destOrd="0" presId="urn:microsoft.com/office/officeart/2005/8/layout/radial4"/>
    <dgm:cxn modelId="{0FF94BA0-C994-4284-9CE2-56A685671B88}" type="presParOf" srcId="{38AFDAAC-A0A0-45AA-86B6-A8E66B39C485}" destId="{3E5C3E3C-90CA-49F5-B1CE-031760F0E04E}" srcOrd="7" destOrd="0" presId="urn:microsoft.com/office/officeart/2005/8/layout/radial4"/>
    <dgm:cxn modelId="{3E4BA869-5FC9-4F9F-B1C4-D74D9809B47D}" type="presParOf" srcId="{38AFDAAC-A0A0-45AA-86B6-A8E66B39C485}" destId="{0790EC71-E142-4662-9F55-1BE3D69BEDEA}" srcOrd="8" destOrd="0" presId="urn:microsoft.com/office/officeart/2005/8/layout/radial4"/>
    <dgm:cxn modelId="{0599F74E-99ED-45BA-BB04-E36FB4667A73}" type="presParOf" srcId="{38AFDAAC-A0A0-45AA-86B6-A8E66B39C485}" destId="{10801E83-0E33-4B9D-900F-FFFEF7CD9634}" srcOrd="9" destOrd="0" presId="urn:microsoft.com/office/officeart/2005/8/layout/radial4"/>
    <dgm:cxn modelId="{37B0F3B6-1B3D-496B-84EF-C19EF12E27E3}" type="presParOf" srcId="{38AFDAAC-A0A0-45AA-86B6-A8E66B39C485}" destId="{DD152CB4-EAAA-4746-87C1-3518CD4F145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28415F-27FB-4A81-97BC-1D3CC05F605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AU"/>
        </a:p>
      </dgm:t>
    </dgm:pt>
    <dgm:pt modelId="{426CBEC3-019B-4411-80B9-583311129A37}">
      <dgm:prSet phldrT="[Text]" custT="1"/>
      <dgm:spPr/>
      <dgm:t>
        <a:bodyPr/>
        <a:lstStyle/>
        <a:p>
          <a:r>
            <a:rPr lang="en-US" sz="3600" dirty="0"/>
            <a:t>KU2</a:t>
          </a:r>
          <a:endParaRPr lang="en-AU" sz="3600" dirty="0"/>
        </a:p>
      </dgm:t>
    </dgm:pt>
    <dgm:pt modelId="{4B5B2A4F-46E7-4008-945E-151956413CE0}" type="parTrans" cxnId="{9878692C-22FB-412A-A838-4FC64BE9BB37}">
      <dgm:prSet/>
      <dgm:spPr/>
      <dgm:t>
        <a:bodyPr/>
        <a:lstStyle/>
        <a:p>
          <a:endParaRPr lang="en-AU" sz="2000"/>
        </a:p>
      </dgm:t>
    </dgm:pt>
    <dgm:pt modelId="{B0691007-5261-4BF2-A33C-7A98CF144DCB}" type="sibTrans" cxnId="{9878692C-22FB-412A-A838-4FC64BE9BB37}">
      <dgm:prSet/>
      <dgm:spPr/>
      <dgm:t>
        <a:bodyPr/>
        <a:lstStyle/>
        <a:p>
          <a:endParaRPr lang="en-AU" sz="2000"/>
        </a:p>
      </dgm:t>
    </dgm:pt>
    <dgm:pt modelId="{DFB5E300-13E8-480E-938B-2D65F28CA33E}">
      <dgm:prSet phldrT="[Text]" custT="1"/>
      <dgm:spPr/>
      <dgm:t>
        <a:bodyPr/>
        <a:lstStyle/>
        <a:p>
          <a:r>
            <a:rPr lang="en-US" sz="1400" dirty="0"/>
            <a:t>Moving beyond generic or broad sweeping statements about the ancient world</a:t>
          </a:r>
          <a:endParaRPr lang="en-AU" sz="1400" dirty="0"/>
        </a:p>
      </dgm:t>
    </dgm:pt>
    <dgm:pt modelId="{4FC4E531-31BC-44B7-AD91-F1A1D1CEC474}" type="parTrans" cxnId="{5EE47F3D-3C76-480A-9F90-C2A7EA60A124}">
      <dgm:prSet custT="1"/>
      <dgm:spPr/>
      <dgm:t>
        <a:bodyPr/>
        <a:lstStyle/>
        <a:p>
          <a:endParaRPr lang="en-AU" sz="1200"/>
        </a:p>
      </dgm:t>
    </dgm:pt>
    <dgm:pt modelId="{99E6C19E-3B0B-46D8-A39C-64AFE95F4520}" type="sibTrans" cxnId="{5EE47F3D-3C76-480A-9F90-C2A7EA60A124}">
      <dgm:prSet/>
      <dgm:spPr/>
      <dgm:t>
        <a:bodyPr/>
        <a:lstStyle/>
        <a:p>
          <a:endParaRPr lang="en-AU" sz="2000"/>
        </a:p>
      </dgm:t>
    </dgm:pt>
    <dgm:pt modelId="{DEB17D00-0D90-4A06-B29E-1BAFA09D0550}">
      <dgm:prSet phldrT="[Text]" custT="1"/>
      <dgm:spPr/>
      <dgm:t>
        <a:bodyPr/>
        <a:lstStyle/>
        <a:p>
          <a:r>
            <a:rPr lang="en-US" sz="1400" dirty="0"/>
            <a:t>Using both primary and secondary source material to highlight different experiences</a:t>
          </a:r>
          <a:endParaRPr lang="en-AU" sz="1400" dirty="0"/>
        </a:p>
      </dgm:t>
    </dgm:pt>
    <dgm:pt modelId="{9317AF7E-B9B9-4447-8074-0DDEDFDC78B4}" type="parTrans" cxnId="{79AD6723-D1E6-418B-96A5-297372E63235}">
      <dgm:prSet custT="1"/>
      <dgm:spPr/>
      <dgm:t>
        <a:bodyPr/>
        <a:lstStyle/>
        <a:p>
          <a:endParaRPr lang="en-AU" sz="1200"/>
        </a:p>
      </dgm:t>
    </dgm:pt>
    <dgm:pt modelId="{8B11F6E4-EB60-41E1-9AD6-99DD9D5A540C}" type="sibTrans" cxnId="{79AD6723-D1E6-418B-96A5-297372E63235}">
      <dgm:prSet/>
      <dgm:spPr/>
      <dgm:t>
        <a:bodyPr/>
        <a:lstStyle/>
        <a:p>
          <a:endParaRPr lang="en-AU" sz="2000"/>
        </a:p>
      </dgm:t>
    </dgm:pt>
    <dgm:pt modelId="{6BCAA975-372D-4CDD-A888-5CFB8F3B49B2}">
      <dgm:prSet phldrT="[Text]" custT="1"/>
      <dgm:spPr/>
      <dgm:t>
        <a:bodyPr/>
        <a:lstStyle/>
        <a:p>
          <a:r>
            <a:rPr lang="en-US" sz="1200" b="1" dirty="0"/>
            <a:t>Social/cultural:</a:t>
          </a:r>
          <a:r>
            <a:rPr lang="en-US" sz="1200" dirty="0"/>
            <a:t> providing more than simplistic, </a:t>
          </a:r>
          <a:r>
            <a:rPr lang="en-US" sz="1200" dirty="0" err="1"/>
            <a:t>generalised</a:t>
          </a:r>
          <a:r>
            <a:rPr lang="en-US" sz="1200" dirty="0"/>
            <a:t> statements about the lives and experiences of groups of people</a:t>
          </a:r>
          <a:endParaRPr lang="en-AU" sz="1200" dirty="0"/>
        </a:p>
      </dgm:t>
    </dgm:pt>
    <dgm:pt modelId="{8D0B7456-6B1C-4C39-BF07-14E67C976AFB}" type="parTrans" cxnId="{ECE10F1B-8AA0-4B24-9197-C235D6AE90F0}">
      <dgm:prSet custT="1"/>
      <dgm:spPr/>
      <dgm:t>
        <a:bodyPr/>
        <a:lstStyle/>
        <a:p>
          <a:endParaRPr lang="en-AU" sz="1200"/>
        </a:p>
      </dgm:t>
    </dgm:pt>
    <dgm:pt modelId="{8CD878B7-FD2F-49AA-B1C4-DDEB75DCD507}" type="sibTrans" cxnId="{ECE10F1B-8AA0-4B24-9197-C235D6AE90F0}">
      <dgm:prSet/>
      <dgm:spPr/>
      <dgm:t>
        <a:bodyPr/>
        <a:lstStyle/>
        <a:p>
          <a:endParaRPr lang="en-AU" sz="2000"/>
        </a:p>
      </dgm:t>
    </dgm:pt>
    <dgm:pt modelId="{BC0444A5-02FB-4F84-8118-BE9739C9725C}">
      <dgm:prSet phldrT="[Text]" custT="1"/>
      <dgm:spPr/>
      <dgm:t>
        <a:bodyPr/>
        <a:lstStyle/>
        <a:p>
          <a:r>
            <a:rPr lang="en-US" sz="1400" b="1" dirty="0"/>
            <a:t>Political: </a:t>
          </a:r>
          <a:r>
            <a:rPr lang="en-US" sz="1400" b="0" dirty="0"/>
            <a:t>Identifying the perspective, role, or motivations of different political groups/ideologies</a:t>
          </a:r>
          <a:endParaRPr lang="en-AU" sz="1400" b="1" dirty="0"/>
        </a:p>
      </dgm:t>
    </dgm:pt>
    <dgm:pt modelId="{3632D22C-288E-46FF-B656-2D8C93D8965E}" type="parTrans" cxnId="{49E599B1-E023-4345-8B4C-6EEC3CCF7678}">
      <dgm:prSet custT="1"/>
      <dgm:spPr/>
      <dgm:t>
        <a:bodyPr/>
        <a:lstStyle/>
        <a:p>
          <a:endParaRPr lang="en-AU" sz="1200"/>
        </a:p>
      </dgm:t>
    </dgm:pt>
    <dgm:pt modelId="{CF55EBD7-9022-43CB-8570-E7AEB8E41C94}" type="sibTrans" cxnId="{49E599B1-E023-4345-8B4C-6EEC3CCF7678}">
      <dgm:prSet/>
      <dgm:spPr/>
      <dgm:t>
        <a:bodyPr/>
        <a:lstStyle/>
        <a:p>
          <a:endParaRPr lang="en-AU" sz="2000"/>
        </a:p>
      </dgm:t>
    </dgm:pt>
    <dgm:pt modelId="{445B7888-C0EE-43C2-BCF9-12FC998BE7B2}">
      <dgm:prSet phldrT="[Text]" custT="1"/>
      <dgm:spPr/>
      <dgm:t>
        <a:bodyPr/>
        <a:lstStyle/>
        <a:p>
          <a:r>
            <a:rPr lang="en-US" sz="1400" b="1" dirty="0"/>
            <a:t>Economic: </a:t>
          </a:r>
          <a:r>
            <a:rPr lang="en-US" sz="1400" b="0" dirty="0"/>
            <a:t>Looking, in-depth, at a range of factors and systems which evolved from, or impacted on, the economy</a:t>
          </a:r>
          <a:endParaRPr lang="en-AU" sz="1400" b="1" dirty="0"/>
        </a:p>
      </dgm:t>
    </dgm:pt>
    <dgm:pt modelId="{43F86FF9-9212-4769-A3ED-ABCD129D3D5B}" type="parTrans" cxnId="{F47BA783-E3DC-4272-B1F4-DE9F977ECEFD}">
      <dgm:prSet custT="1"/>
      <dgm:spPr/>
      <dgm:t>
        <a:bodyPr/>
        <a:lstStyle/>
        <a:p>
          <a:endParaRPr lang="en-AU" sz="1200"/>
        </a:p>
      </dgm:t>
    </dgm:pt>
    <dgm:pt modelId="{6A427B19-ABCF-4B81-9E9C-DD03E8BC29D5}" type="sibTrans" cxnId="{F47BA783-E3DC-4272-B1F4-DE9F977ECEFD}">
      <dgm:prSet/>
      <dgm:spPr/>
      <dgm:t>
        <a:bodyPr/>
        <a:lstStyle/>
        <a:p>
          <a:endParaRPr lang="en-AU" sz="2000"/>
        </a:p>
      </dgm:t>
    </dgm:pt>
    <dgm:pt modelId="{5E4250BA-DFC1-4631-A902-B976E30DC825}">
      <dgm:prSet phldrT="[Text]" custT="1"/>
      <dgm:spPr/>
      <dgm:t>
        <a:bodyPr/>
        <a:lstStyle/>
        <a:p>
          <a:r>
            <a:rPr lang="en-US" sz="1400" b="0" dirty="0"/>
            <a:t>Making connections beyond the obvious and expected</a:t>
          </a:r>
        </a:p>
      </dgm:t>
    </dgm:pt>
    <dgm:pt modelId="{CC862492-F201-40A4-9301-A08E4352E21F}" type="parTrans" cxnId="{8C5503F7-051D-4B7B-AD62-289288394913}">
      <dgm:prSet/>
      <dgm:spPr/>
      <dgm:t>
        <a:bodyPr/>
        <a:lstStyle/>
        <a:p>
          <a:endParaRPr lang="en-AU"/>
        </a:p>
      </dgm:t>
    </dgm:pt>
    <dgm:pt modelId="{66BBF677-3110-43F3-93F7-589C521B25E9}" type="sibTrans" cxnId="{8C5503F7-051D-4B7B-AD62-289288394913}">
      <dgm:prSet/>
      <dgm:spPr/>
      <dgm:t>
        <a:bodyPr/>
        <a:lstStyle/>
        <a:p>
          <a:endParaRPr lang="en-AU"/>
        </a:p>
      </dgm:t>
    </dgm:pt>
    <dgm:pt modelId="{0122B884-496A-49B2-B53D-EA97FF64DDFD}">
      <dgm:prSet phldrT="[Text]" custT="1"/>
      <dgm:spPr/>
      <dgm:t>
        <a:bodyPr/>
        <a:lstStyle/>
        <a:p>
          <a:r>
            <a:rPr lang="en-US" sz="1400" b="0" dirty="0" err="1"/>
            <a:t>Recognising</a:t>
          </a:r>
          <a:r>
            <a:rPr lang="en-US" sz="1400" b="0" dirty="0"/>
            <a:t> there isn’t just one experience of ancient life</a:t>
          </a:r>
        </a:p>
      </dgm:t>
    </dgm:pt>
    <dgm:pt modelId="{10C4126F-74BD-4391-BB90-182171006D19}" type="parTrans" cxnId="{F71049D2-5472-4164-9CF6-DD02BD70B236}">
      <dgm:prSet/>
      <dgm:spPr/>
      <dgm:t>
        <a:bodyPr/>
        <a:lstStyle/>
        <a:p>
          <a:endParaRPr lang="en-AU"/>
        </a:p>
      </dgm:t>
    </dgm:pt>
    <dgm:pt modelId="{612DECF7-DD99-4032-929E-8D34DD8DFE75}" type="sibTrans" cxnId="{F71049D2-5472-4164-9CF6-DD02BD70B236}">
      <dgm:prSet/>
      <dgm:spPr/>
      <dgm:t>
        <a:bodyPr/>
        <a:lstStyle/>
        <a:p>
          <a:endParaRPr lang="en-AU"/>
        </a:p>
      </dgm:t>
    </dgm:pt>
    <dgm:pt modelId="{74593DBA-5DEC-4DC9-876B-5C143EB763F0}" type="pres">
      <dgm:prSet presAssocID="{8528415F-27FB-4A81-97BC-1D3CC05F60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93C3CE-2770-4359-B4C6-61FFBECEDB78}" type="pres">
      <dgm:prSet presAssocID="{426CBEC3-019B-4411-80B9-583311129A37}" presName="centerShape" presStyleLbl="node0" presStyleIdx="0" presStyleCnt="1"/>
      <dgm:spPr/>
    </dgm:pt>
    <dgm:pt modelId="{166D6EA3-CAF5-4E37-AE48-E1C3EECA4CDC}" type="pres">
      <dgm:prSet presAssocID="{4FC4E531-31BC-44B7-AD91-F1A1D1CEC474}" presName="parTrans" presStyleLbl="bgSibTrans2D1" presStyleIdx="0" presStyleCnt="7"/>
      <dgm:spPr/>
    </dgm:pt>
    <dgm:pt modelId="{A1D81871-BF4F-4B74-A8DA-B38997273592}" type="pres">
      <dgm:prSet presAssocID="{DFB5E300-13E8-480E-938B-2D65F28CA33E}" presName="node" presStyleLbl="node1" presStyleIdx="0" presStyleCnt="7">
        <dgm:presLayoutVars>
          <dgm:bulletEnabled val="1"/>
        </dgm:presLayoutVars>
      </dgm:prSet>
      <dgm:spPr/>
    </dgm:pt>
    <dgm:pt modelId="{A8F46DB0-8D1B-4210-890C-B7CDBDF9AB34}" type="pres">
      <dgm:prSet presAssocID="{9317AF7E-B9B9-4447-8074-0DDEDFDC78B4}" presName="parTrans" presStyleLbl="bgSibTrans2D1" presStyleIdx="1" presStyleCnt="7"/>
      <dgm:spPr/>
    </dgm:pt>
    <dgm:pt modelId="{50787EC3-9519-4A5F-9A86-90B5FA75452E}" type="pres">
      <dgm:prSet presAssocID="{DEB17D00-0D90-4A06-B29E-1BAFA09D0550}" presName="node" presStyleLbl="node1" presStyleIdx="1" presStyleCnt="7">
        <dgm:presLayoutVars>
          <dgm:bulletEnabled val="1"/>
        </dgm:presLayoutVars>
      </dgm:prSet>
      <dgm:spPr/>
    </dgm:pt>
    <dgm:pt modelId="{5D298AF0-A140-4E1F-8835-3E28884D9089}" type="pres">
      <dgm:prSet presAssocID="{8D0B7456-6B1C-4C39-BF07-14E67C976AFB}" presName="parTrans" presStyleLbl="bgSibTrans2D1" presStyleIdx="2" presStyleCnt="7"/>
      <dgm:spPr/>
    </dgm:pt>
    <dgm:pt modelId="{53273C2F-8A81-4AC9-95EA-DD17AE7A9AC1}" type="pres">
      <dgm:prSet presAssocID="{6BCAA975-372D-4CDD-A888-5CFB8F3B49B2}" presName="node" presStyleLbl="node1" presStyleIdx="2" presStyleCnt="7">
        <dgm:presLayoutVars>
          <dgm:bulletEnabled val="1"/>
        </dgm:presLayoutVars>
      </dgm:prSet>
      <dgm:spPr/>
    </dgm:pt>
    <dgm:pt modelId="{7FF3A322-CA04-410B-8A00-258A0785FFC6}" type="pres">
      <dgm:prSet presAssocID="{3632D22C-288E-46FF-B656-2D8C93D8965E}" presName="parTrans" presStyleLbl="bgSibTrans2D1" presStyleIdx="3" presStyleCnt="7"/>
      <dgm:spPr/>
    </dgm:pt>
    <dgm:pt modelId="{8E7E1148-1F45-4E72-85B4-ABB497FA1518}" type="pres">
      <dgm:prSet presAssocID="{BC0444A5-02FB-4F84-8118-BE9739C9725C}" presName="node" presStyleLbl="node1" presStyleIdx="3" presStyleCnt="7">
        <dgm:presLayoutVars>
          <dgm:bulletEnabled val="1"/>
        </dgm:presLayoutVars>
      </dgm:prSet>
      <dgm:spPr/>
    </dgm:pt>
    <dgm:pt modelId="{AEBBFC44-2B22-4442-8A20-CCDC8B32011E}" type="pres">
      <dgm:prSet presAssocID="{43F86FF9-9212-4769-A3ED-ABCD129D3D5B}" presName="parTrans" presStyleLbl="bgSibTrans2D1" presStyleIdx="4" presStyleCnt="7"/>
      <dgm:spPr/>
    </dgm:pt>
    <dgm:pt modelId="{29D7A241-65CD-4425-871C-0F89A38134FA}" type="pres">
      <dgm:prSet presAssocID="{445B7888-C0EE-43C2-BCF9-12FC998BE7B2}" presName="node" presStyleLbl="node1" presStyleIdx="4" presStyleCnt="7" custScaleX="105322">
        <dgm:presLayoutVars>
          <dgm:bulletEnabled val="1"/>
        </dgm:presLayoutVars>
      </dgm:prSet>
      <dgm:spPr/>
    </dgm:pt>
    <dgm:pt modelId="{6D1F9640-1F4B-482A-8072-9685DE70B871}" type="pres">
      <dgm:prSet presAssocID="{CC862492-F201-40A4-9301-A08E4352E21F}" presName="parTrans" presStyleLbl="bgSibTrans2D1" presStyleIdx="5" presStyleCnt="7"/>
      <dgm:spPr/>
    </dgm:pt>
    <dgm:pt modelId="{38D0A1E4-4809-4518-AF59-1405D2463B10}" type="pres">
      <dgm:prSet presAssocID="{5E4250BA-DFC1-4631-A902-B976E30DC825}" presName="node" presStyleLbl="node1" presStyleIdx="5" presStyleCnt="7">
        <dgm:presLayoutVars>
          <dgm:bulletEnabled val="1"/>
        </dgm:presLayoutVars>
      </dgm:prSet>
      <dgm:spPr/>
    </dgm:pt>
    <dgm:pt modelId="{64152A48-3B63-4C1C-8156-8885A69EA1B9}" type="pres">
      <dgm:prSet presAssocID="{10C4126F-74BD-4391-BB90-182171006D19}" presName="parTrans" presStyleLbl="bgSibTrans2D1" presStyleIdx="6" presStyleCnt="7"/>
      <dgm:spPr/>
    </dgm:pt>
    <dgm:pt modelId="{F449DD2C-99DF-47D6-84AD-A96E86427892}" type="pres">
      <dgm:prSet presAssocID="{0122B884-496A-49B2-B53D-EA97FF64DDFD}" presName="node" presStyleLbl="node1" presStyleIdx="6" presStyleCnt="7">
        <dgm:presLayoutVars>
          <dgm:bulletEnabled val="1"/>
        </dgm:presLayoutVars>
      </dgm:prSet>
      <dgm:spPr/>
    </dgm:pt>
  </dgm:ptLst>
  <dgm:cxnLst>
    <dgm:cxn modelId="{041DBB00-3E49-4A60-A2EB-16200C5BB8E7}" type="presOf" srcId="{9317AF7E-B9B9-4447-8074-0DDEDFDC78B4}" destId="{A8F46DB0-8D1B-4210-890C-B7CDBDF9AB34}" srcOrd="0" destOrd="0" presId="urn:microsoft.com/office/officeart/2005/8/layout/radial4"/>
    <dgm:cxn modelId="{ECE10F1B-8AA0-4B24-9197-C235D6AE90F0}" srcId="{426CBEC3-019B-4411-80B9-583311129A37}" destId="{6BCAA975-372D-4CDD-A888-5CFB8F3B49B2}" srcOrd="2" destOrd="0" parTransId="{8D0B7456-6B1C-4C39-BF07-14E67C976AFB}" sibTransId="{8CD878B7-FD2F-49AA-B1C4-DDEB75DCD507}"/>
    <dgm:cxn modelId="{79AD6723-D1E6-418B-96A5-297372E63235}" srcId="{426CBEC3-019B-4411-80B9-583311129A37}" destId="{DEB17D00-0D90-4A06-B29E-1BAFA09D0550}" srcOrd="1" destOrd="0" parTransId="{9317AF7E-B9B9-4447-8074-0DDEDFDC78B4}" sibTransId="{8B11F6E4-EB60-41E1-9AD6-99DD9D5A540C}"/>
    <dgm:cxn modelId="{9878692C-22FB-412A-A838-4FC64BE9BB37}" srcId="{8528415F-27FB-4A81-97BC-1D3CC05F6055}" destId="{426CBEC3-019B-4411-80B9-583311129A37}" srcOrd="0" destOrd="0" parTransId="{4B5B2A4F-46E7-4008-945E-151956413CE0}" sibTransId="{B0691007-5261-4BF2-A33C-7A98CF144DCB}"/>
    <dgm:cxn modelId="{A1DAB130-25C6-48D5-9723-2CCC63F150CF}" type="presOf" srcId="{5E4250BA-DFC1-4631-A902-B976E30DC825}" destId="{38D0A1E4-4809-4518-AF59-1405D2463B10}" srcOrd="0" destOrd="0" presId="urn:microsoft.com/office/officeart/2005/8/layout/radial4"/>
    <dgm:cxn modelId="{5EE47F3D-3C76-480A-9F90-C2A7EA60A124}" srcId="{426CBEC3-019B-4411-80B9-583311129A37}" destId="{DFB5E300-13E8-480E-938B-2D65F28CA33E}" srcOrd="0" destOrd="0" parTransId="{4FC4E531-31BC-44B7-AD91-F1A1D1CEC474}" sibTransId="{99E6C19E-3B0B-46D8-A39C-64AFE95F4520}"/>
    <dgm:cxn modelId="{60EA5F3F-B46B-47BF-8518-DE1C907DFC42}" type="presOf" srcId="{445B7888-C0EE-43C2-BCF9-12FC998BE7B2}" destId="{29D7A241-65CD-4425-871C-0F89A38134FA}" srcOrd="0" destOrd="0" presId="urn:microsoft.com/office/officeart/2005/8/layout/radial4"/>
    <dgm:cxn modelId="{3B570545-A4F3-43FD-9492-414773DE0C88}" type="presOf" srcId="{10C4126F-74BD-4391-BB90-182171006D19}" destId="{64152A48-3B63-4C1C-8156-8885A69EA1B9}" srcOrd="0" destOrd="0" presId="urn:microsoft.com/office/officeart/2005/8/layout/radial4"/>
    <dgm:cxn modelId="{A253F065-78A1-48C6-B3AD-48E3E76B65B0}" type="presOf" srcId="{0122B884-496A-49B2-B53D-EA97FF64DDFD}" destId="{F449DD2C-99DF-47D6-84AD-A96E86427892}" srcOrd="0" destOrd="0" presId="urn:microsoft.com/office/officeart/2005/8/layout/radial4"/>
    <dgm:cxn modelId="{A25E9C67-6AB4-45FF-8743-FCB3EC917901}" type="presOf" srcId="{4FC4E531-31BC-44B7-AD91-F1A1D1CEC474}" destId="{166D6EA3-CAF5-4E37-AE48-E1C3EECA4CDC}" srcOrd="0" destOrd="0" presId="urn:microsoft.com/office/officeart/2005/8/layout/radial4"/>
    <dgm:cxn modelId="{E7B15D68-C835-40CF-891D-E34EEC1CE378}" type="presOf" srcId="{DFB5E300-13E8-480E-938B-2D65F28CA33E}" destId="{A1D81871-BF4F-4B74-A8DA-B38997273592}" srcOrd="0" destOrd="0" presId="urn:microsoft.com/office/officeart/2005/8/layout/radial4"/>
    <dgm:cxn modelId="{23BF7C50-FF64-4656-A5CB-3749BA0CC00A}" type="presOf" srcId="{6BCAA975-372D-4CDD-A888-5CFB8F3B49B2}" destId="{53273C2F-8A81-4AC9-95EA-DD17AE7A9AC1}" srcOrd="0" destOrd="0" presId="urn:microsoft.com/office/officeart/2005/8/layout/radial4"/>
    <dgm:cxn modelId="{4B0FBB73-04AC-4103-A4C5-1D82241D7859}" type="presOf" srcId="{8528415F-27FB-4A81-97BC-1D3CC05F6055}" destId="{74593DBA-5DEC-4DC9-876B-5C143EB763F0}" srcOrd="0" destOrd="0" presId="urn:microsoft.com/office/officeart/2005/8/layout/radial4"/>
    <dgm:cxn modelId="{518D807B-1746-4EE9-8D1A-79A809C31B7E}" type="presOf" srcId="{DEB17D00-0D90-4A06-B29E-1BAFA09D0550}" destId="{50787EC3-9519-4A5F-9A86-90B5FA75452E}" srcOrd="0" destOrd="0" presId="urn:microsoft.com/office/officeart/2005/8/layout/radial4"/>
    <dgm:cxn modelId="{F47BA783-E3DC-4272-B1F4-DE9F977ECEFD}" srcId="{426CBEC3-019B-4411-80B9-583311129A37}" destId="{445B7888-C0EE-43C2-BCF9-12FC998BE7B2}" srcOrd="4" destOrd="0" parTransId="{43F86FF9-9212-4769-A3ED-ABCD129D3D5B}" sibTransId="{6A427B19-ABCF-4B81-9E9C-DD03E8BC29D5}"/>
    <dgm:cxn modelId="{40AC03A2-043F-4371-8168-8063E26A1305}" type="presOf" srcId="{8D0B7456-6B1C-4C39-BF07-14E67C976AFB}" destId="{5D298AF0-A140-4E1F-8835-3E28884D9089}" srcOrd="0" destOrd="0" presId="urn:microsoft.com/office/officeart/2005/8/layout/radial4"/>
    <dgm:cxn modelId="{49E599B1-E023-4345-8B4C-6EEC3CCF7678}" srcId="{426CBEC3-019B-4411-80B9-583311129A37}" destId="{BC0444A5-02FB-4F84-8118-BE9739C9725C}" srcOrd="3" destOrd="0" parTransId="{3632D22C-288E-46FF-B656-2D8C93D8965E}" sibTransId="{CF55EBD7-9022-43CB-8570-E7AEB8E41C94}"/>
    <dgm:cxn modelId="{E16870B8-8003-41D0-9063-66FDE99F22AA}" type="presOf" srcId="{43F86FF9-9212-4769-A3ED-ABCD129D3D5B}" destId="{AEBBFC44-2B22-4442-8A20-CCDC8B32011E}" srcOrd="0" destOrd="0" presId="urn:microsoft.com/office/officeart/2005/8/layout/radial4"/>
    <dgm:cxn modelId="{49F505BC-FE41-45FC-B0D2-22BFBAD7D89F}" type="presOf" srcId="{426CBEC3-019B-4411-80B9-583311129A37}" destId="{9F93C3CE-2770-4359-B4C6-61FFBECEDB78}" srcOrd="0" destOrd="0" presId="urn:microsoft.com/office/officeart/2005/8/layout/radial4"/>
    <dgm:cxn modelId="{258B0ACD-B241-45AA-BE03-5BE8A19CA5CB}" type="presOf" srcId="{3632D22C-288E-46FF-B656-2D8C93D8965E}" destId="{7FF3A322-CA04-410B-8A00-258A0785FFC6}" srcOrd="0" destOrd="0" presId="urn:microsoft.com/office/officeart/2005/8/layout/radial4"/>
    <dgm:cxn modelId="{F71049D2-5472-4164-9CF6-DD02BD70B236}" srcId="{426CBEC3-019B-4411-80B9-583311129A37}" destId="{0122B884-496A-49B2-B53D-EA97FF64DDFD}" srcOrd="6" destOrd="0" parTransId="{10C4126F-74BD-4391-BB90-182171006D19}" sibTransId="{612DECF7-DD99-4032-929E-8D34DD8DFE75}"/>
    <dgm:cxn modelId="{6671EADA-E73D-4F4E-BFC2-741B1E8F6F4B}" type="presOf" srcId="{BC0444A5-02FB-4F84-8118-BE9739C9725C}" destId="{8E7E1148-1F45-4E72-85B4-ABB497FA1518}" srcOrd="0" destOrd="0" presId="urn:microsoft.com/office/officeart/2005/8/layout/radial4"/>
    <dgm:cxn modelId="{1B2831F6-E745-4436-B39D-2F49CBFFD63A}" type="presOf" srcId="{CC862492-F201-40A4-9301-A08E4352E21F}" destId="{6D1F9640-1F4B-482A-8072-9685DE70B871}" srcOrd="0" destOrd="0" presId="urn:microsoft.com/office/officeart/2005/8/layout/radial4"/>
    <dgm:cxn modelId="{8C5503F7-051D-4B7B-AD62-289288394913}" srcId="{426CBEC3-019B-4411-80B9-583311129A37}" destId="{5E4250BA-DFC1-4631-A902-B976E30DC825}" srcOrd="5" destOrd="0" parTransId="{CC862492-F201-40A4-9301-A08E4352E21F}" sibTransId="{66BBF677-3110-43F3-93F7-589C521B25E9}"/>
    <dgm:cxn modelId="{C3455F03-B304-41E9-83D1-1BD1A1E04A55}" type="presParOf" srcId="{74593DBA-5DEC-4DC9-876B-5C143EB763F0}" destId="{9F93C3CE-2770-4359-B4C6-61FFBECEDB78}" srcOrd="0" destOrd="0" presId="urn:microsoft.com/office/officeart/2005/8/layout/radial4"/>
    <dgm:cxn modelId="{812922CF-86A9-4606-955E-29042BFA8BF8}" type="presParOf" srcId="{74593DBA-5DEC-4DC9-876B-5C143EB763F0}" destId="{166D6EA3-CAF5-4E37-AE48-E1C3EECA4CDC}" srcOrd="1" destOrd="0" presId="urn:microsoft.com/office/officeart/2005/8/layout/radial4"/>
    <dgm:cxn modelId="{EF69A85C-D5C6-4A37-8206-459C37608673}" type="presParOf" srcId="{74593DBA-5DEC-4DC9-876B-5C143EB763F0}" destId="{A1D81871-BF4F-4B74-A8DA-B38997273592}" srcOrd="2" destOrd="0" presId="urn:microsoft.com/office/officeart/2005/8/layout/radial4"/>
    <dgm:cxn modelId="{451AB090-7E84-4279-92CE-6EF8A2E67A38}" type="presParOf" srcId="{74593DBA-5DEC-4DC9-876B-5C143EB763F0}" destId="{A8F46DB0-8D1B-4210-890C-B7CDBDF9AB34}" srcOrd="3" destOrd="0" presId="urn:microsoft.com/office/officeart/2005/8/layout/radial4"/>
    <dgm:cxn modelId="{8709B57D-09DE-4AD8-9951-ADDA5EBCE2D7}" type="presParOf" srcId="{74593DBA-5DEC-4DC9-876B-5C143EB763F0}" destId="{50787EC3-9519-4A5F-9A86-90B5FA75452E}" srcOrd="4" destOrd="0" presId="urn:microsoft.com/office/officeart/2005/8/layout/radial4"/>
    <dgm:cxn modelId="{70C61C1C-A47A-4313-BD64-1D30F91B6DF4}" type="presParOf" srcId="{74593DBA-5DEC-4DC9-876B-5C143EB763F0}" destId="{5D298AF0-A140-4E1F-8835-3E28884D9089}" srcOrd="5" destOrd="0" presId="urn:microsoft.com/office/officeart/2005/8/layout/radial4"/>
    <dgm:cxn modelId="{4F528727-FCAA-4AAE-A058-C556D71596FB}" type="presParOf" srcId="{74593DBA-5DEC-4DC9-876B-5C143EB763F0}" destId="{53273C2F-8A81-4AC9-95EA-DD17AE7A9AC1}" srcOrd="6" destOrd="0" presId="urn:microsoft.com/office/officeart/2005/8/layout/radial4"/>
    <dgm:cxn modelId="{E696ACAA-067C-4CCA-94E7-A289B10E4766}" type="presParOf" srcId="{74593DBA-5DEC-4DC9-876B-5C143EB763F0}" destId="{7FF3A322-CA04-410B-8A00-258A0785FFC6}" srcOrd="7" destOrd="0" presId="urn:microsoft.com/office/officeart/2005/8/layout/radial4"/>
    <dgm:cxn modelId="{E7697CCC-83E3-42B0-AC5F-C9F4E7747344}" type="presParOf" srcId="{74593DBA-5DEC-4DC9-876B-5C143EB763F0}" destId="{8E7E1148-1F45-4E72-85B4-ABB497FA1518}" srcOrd="8" destOrd="0" presId="urn:microsoft.com/office/officeart/2005/8/layout/radial4"/>
    <dgm:cxn modelId="{47EB3EF7-9384-4558-AD8E-D5BC6C9245B4}" type="presParOf" srcId="{74593DBA-5DEC-4DC9-876B-5C143EB763F0}" destId="{AEBBFC44-2B22-4442-8A20-CCDC8B32011E}" srcOrd="9" destOrd="0" presId="urn:microsoft.com/office/officeart/2005/8/layout/radial4"/>
    <dgm:cxn modelId="{DC564411-A233-4132-8241-837C2F17316C}" type="presParOf" srcId="{74593DBA-5DEC-4DC9-876B-5C143EB763F0}" destId="{29D7A241-65CD-4425-871C-0F89A38134FA}" srcOrd="10" destOrd="0" presId="urn:microsoft.com/office/officeart/2005/8/layout/radial4"/>
    <dgm:cxn modelId="{E107CA34-DFFB-4875-A689-7A1B33AD8D13}" type="presParOf" srcId="{74593DBA-5DEC-4DC9-876B-5C143EB763F0}" destId="{6D1F9640-1F4B-482A-8072-9685DE70B871}" srcOrd="11" destOrd="0" presId="urn:microsoft.com/office/officeart/2005/8/layout/radial4"/>
    <dgm:cxn modelId="{2EDCB74C-3D0A-400F-BA64-FFDDAEC14FEF}" type="presParOf" srcId="{74593DBA-5DEC-4DC9-876B-5C143EB763F0}" destId="{38D0A1E4-4809-4518-AF59-1405D2463B10}" srcOrd="12" destOrd="0" presId="urn:microsoft.com/office/officeart/2005/8/layout/radial4"/>
    <dgm:cxn modelId="{60C61D0A-2061-4682-8F79-EAD1F15B6864}" type="presParOf" srcId="{74593DBA-5DEC-4DC9-876B-5C143EB763F0}" destId="{64152A48-3B63-4C1C-8156-8885A69EA1B9}" srcOrd="13" destOrd="0" presId="urn:microsoft.com/office/officeart/2005/8/layout/radial4"/>
    <dgm:cxn modelId="{7191007A-D278-47D5-BF6E-CEFA2C01DF47}" type="presParOf" srcId="{74593DBA-5DEC-4DC9-876B-5C143EB763F0}" destId="{F449DD2C-99DF-47D6-84AD-A96E86427892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28415F-27FB-4A81-97BC-1D3CC05F605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AU"/>
        </a:p>
      </dgm:t>
    </dgm:pt>
    <dgm:pt modelId="{426CBEC3-019B-4411-80B9-583311129A37}">
      <dgm:prSet phldrT="[Text]" custT="1"/>
      <dgm:spPr/>
      <dgm:t>
        <a:bodyPr/>
        <a:lstStyle/>
        <a:p>
          <a:r>
            <a:rPr lang="en-US" sz="4000" dirty="0"/>
            <a:t>KU3</a:t>
          </a:r>
          <a:endParaRPr lang="en-AU" sz="4000" dirty="0"/>
        </a:p>
      </dgm:t>
    </dgm:pt>
    <dgm:pt modelId="{4B5B2A4F-46E7-4008-945E-151956413CE0}" type="parTrans" cxnId="{9878692C-22FB-412A-A838-4FC64BE9BB37}">
      <dgm:prSet/>
      <dgm:spPr/>
      <dgm:t>
        <a:bodyPr/>
        <a:lstStyle/>
        <a:p>
          <a:endParaRPr lang="en-AU" sz="2400"/>
        </a:p>
      </dgm:t>
    </dgm:pt>
    <dgm:pt modelId="{B0691007-5261-4BF2-A33C-7A98CF144DCB}" type="sibTrans" cxnId="{9878692C-22FB-412A-A838-4FC64BE9BB37}">
      <dgm:prSet/>
      <dgm:spPr/>
      <dgm:t>
        <a:bodyPr/>
        <a:lstStyle/>
        <a:p>
          <a:endParaRPr lang="en-AU" sz="2400"/>
        </a:p>
      </dgm:t>
    </dgm:pt>
    <dgm:pt modelId="{DFB5E300-13E8-480E-938B-2D65F28CA33E}">
      <dgm:prSet phldrT="[Text]" custT="1"/>
      <dgm:spPr/>
      <dgm:t>
        <a:bodyPr/>
        <a:lstStyle/>
        <a:p>
          <a:r>
            <a:rPr lang="en-US" sz="1600" dirty="0"/>
            <a:t>Identifying what ‘bigger picture concepts’ might be at play in the study of the ancient world</a:t>
          </a:r>
        </a:p>
      </dgm:t>
    </dgm:pt>
    <dgm:pt modelId="{4FC4E531-31BC-44B7-AD91-F1A1D1CEC474}" type="parTrans" cxnId="{5EE47F3D-3C76-480A-9F90-C2A7EA60A124}">
      <dgm:prSet custT="1"/>
      <dgm:spPr/>
      <dgm:t>
        <a:bodyPr/>
        <a:lstStyle/>
        <a:p>
          <a:endParaRPr lang="en-AU" sz="1400"/>
        </a:p>
      </dgm:t>
    </dgm:pt>
    <dgm:pt modelId="{99E6C19E-3B0B-46D8-A39C-64AFE95F4520}" type="sibTrans" cxnId="{5EE47F3D-3C76-480A-9F90-C2A7EA60A124}">
      <dgm:prSet/>
      <dgm:spPr/>
      <dgm:t>
        <a:bodyPr/>
        <a:lstStyle/>
        <a:p>
          <a:endParaRPr lang="en-AU" sz="2400"/>
        </a:p>
      </dgm:t>
    </dgm:pt>
    <dgm:pt modelId="{DEB17D00-0D90-4A06-B29E-1BAFA09D0550}">
      <dgm:prSet phldrT="[Text]" custT="1"/>
      <dgm:spPr/>
      <dgm:t>
        <a:bodyPr/>
        <a:lstStyle/>
        <a:p>
          <a:r>
            <a:rPr lang="en-US" sz="1600" dirty="0"/>
            <a:t>Understanding the contestable nature of literary, historical, and/or archaeological evidence</a:t>
          </a:r>
          <a:endParaRPr lang="en-AU" sz="1600" dirty="0"/>
        </a:p>
      </dgm:t>
    </dgm:pt>
    <dgm:pt modelId="{9317AF7E-B9B9-4447-8074-0DDEDFDC78B4}" type="parTrans" cxnId="{79AD6723-D1E6-418B-96A5-297372E63235}">
      <dgm:prSet custT="1"/>
      <dgm:spPr/>
      <dgm:t>
        <a:bodyPr/>
        <a:lstStyle/>
        <a:p>
          <a:endParaRPr lang="en-AU" sz="1400"/>
        </a:p>
      </dgm:t>
    </dgm:pt>
    <dgm:pt modelId="{8B11F6E4-EB60-41E1-9AD6-99DD9D5A540C}" type="sibTrans" cxnId="{79AD6723-D1E6-418B-96A5-297372E63235}">
      <dgm:prSet/>
      <dgm:spPr/>
      <dgm:t>
        <a:bodyPr/>
        <a:lstStyle/>
        <a:p>
          <a:endParaRPr lang="en-AU" sz="2400"/>
        </a:p>
      </dgm:t>
    </dgm:pt>
    <dgm:pt modelId="{6BCAA975-372D-4CDD-A888-5CFB8F3B49B2}">
      <dgm:prSet phldrT="[Text]" custT="1"/>
      <dgm:spPr/>
      <dgm:t>
        <a:bodyPr/>
        <a:lstStyle/>
        <a:p>
          <a:r>
            <a:rPr lang="en-US" sz="1400" dirty="0"/>
            <a:t>Analysing evidence of the historical concepts of evidence, continuity and change, cause and effect, perspectives, interpretations, and contestability</a:t>
          </a:r>
        </a:p>
      </dgm:t>
    </dgm:pt>
    <dgm:pt modelId="{8D0B7456-6B1C-4C39-BF07-14E67C976AFB}" type="parTrans" cxnId="{ECE10F1B-8AA0-4B24-9197-C235D6AE90F0}">
      <dgm:prSet custT="1"/>
      <dgm:spPr/>
      <dgm:t>
        <a:bodyPr/>
        <a:lstStyle/>
        <a:p>
          <a:endParaRPr lang="en-AU" sz="1400"/>
        </a:p>
      </dgm:t>
    </dgm:pt>
    <dgm:pt modelId="{8CD878B7-FD2F-49AA-B1C4-DDEB75DCD507}" type="sibTrans" cxnId="{ECE10F1B-8AA0-4B24-9197-C235D6AE90F0}">
      <dgm:prSet/>
      <dgm:spPr/>
      <dgm:t>
        <a:bodyPr/>
        <a:lstStyle/>
        <a:p>
          <a:endParaRPr lang="en-AU" sz="2400"/>
        </a:p>
      </dgm:t>
    </dgm:pt>
    <dgm:pt modelId="{488836F0-31A8-47AD-B0F6-125EE15D0E43}">
      <dgm:prSet phldrT="[Text]" custT="1"/>
      <dgm:spPr/>
      <dgm:t>
        <a:bodyPr/>
        <a:lstStyle/>
        <a:p>
          <a:r>
            <a:rPr lang="en-US" sz="1400" dirty="0"/>
            <a:t>Applying an understanding of the interplay of wider societal context on literary, historical or archaeological concepts</a:t>
          </a:r>
        </a:p>
      </dgm:t>
    </dgm:pt>
    <dgm:pt modelId="{40D69D2D-F047-4085-A916-4177A50E0CEC}" type="parTrans" cxnId="{0CF3BE0D-4800-4EA7-A5D2-59CD4784BD22}">
      <dgm:prSet/>
      <dgm:spPr/>
      <dgm:t>
        <a:bodyPr/>
        <a:lstStyle/>
        <a:p>
          <a:endParaRPr lang="en-AU"/>
        </a:p>
      </dgm:t>
    </dgm:pt>
    <dgm:pt modelId="{28C5A40E-E0E5-42EC-8A1A-72810BE680EF}" type="sibTrans" cxnId="{0CF3BE0D-4800-4EA7-A5D2-59CD4784BD22}">
      <dgm:prSet/>
      <dgm:spPr/>
      <dgm:t>
        <a:bodyPr/>
        <a:lstStyle/>
        <a:p>
          <a:endParaRPr lang="en-AU"/>
        </a:p>
      </dgm:t>
    </dgm:pt>
    <dgm:pt modelId="{012909CF-6629-44AB-9270-160BCA2BA8CA}" type="pres">
      <dgm:prSet presAssocID="{8528415F-27FB-4A81-97BC-1D3CC05F60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670E46-5668-4B26-8843-042DE7228222}" type="pres">
      <dgm:prSet presAssocID="{426CBEC3-019B-4411-80B9-583311129A37}" presName="centerShape" presStyleLbl="node0" presStyleIdx="0" presStyleCnt="1"/>
      <dgm:spPr/>
    </dgm:pt>
    <dgm:pt modelId="{3208A456-3A65-403D-BA48-D0FBE94736D8}" type="pres">
      <dgm:prSet presAssocID="{4FC4E531-31BC-44B7-AD91-F1A1D1CEC474}" presName="parTrans" presStyleLbl="bgSibTrans2D1" presStyleIdx="0" presStyleCnt="4"/>
      <dgm:spPr/>
    </dgm:pt>
    <dgm:pt modelId="{FE83D635-885C-46A8-AF93-A2C98A791AD8}" type="pres">
      <dgm:prSet presAssocID="{DFB5E300-13E8-480E-938B-2D65F28CA33E}" presName="node" presStyleLbl="node1" presStyleIdx="0" presStyleCnt="4">
        <dgm:presLayoutVars>
          <dgm:bulletEnabled val="1"/>
        </dgm:presLayoutVars>
      </dgm:prSet>
      <dgm:spPr/>
    </dgm:pt>
    <dgm:pt modelId="{05A6ABB7-C3EA-4864-986B-060C6DA5085B}" type="pres">
      <dgm:prSet presAssocID="{9317AF7E-B9B9-4447-8074-0DDEDFDC78B4}" presName="parTrans" presStyleLbl="bgSibTrans2D1" presStyleIdx="1" presStyleCnt="4"/>
      <dgm:spPr/>
    </dgm:pt>
    <dgm:pt modelId="{3F9EACBD-BEFA-495D-B802-64DE4F926BB5}" type="pres">
      <dgm:prSet presAssocID="{DEB17D00-0D90-4A06-B29E-1BAFA09D0550}" presName="node" presStyleLbl="node1" presStyleIdx="1" presStyleCnt="4">
        <dgm:presLayoutVars>
          <dgm:bulletEnabled val="1"/>
        </dgm:presLayoutVars>
      </dgm:prSet>
      <dgm:spPr/>
    </dgm:pt>
    <dgm:pt modelId="{8438E4E9-CE6F-47C6-96BB-D27BF291B308}" type="pres">
      <dgm:prSet presAssocID="{8D0B7456-6B1C-4C39-BF07-14E67C976AFB}" presName="parTrans" presStyleLbl="bgSibTrans2D1" presStyleIdx="2" presStyleCnt="4"/>
      <dgm:spPr/>
    </dgm:pt>
    <dgm:pt modelId="{2C6333DE-2C2F-472B-9B8A-A94F52042223}" type="pres">
      <dgm:prSet presAssocID="{6BCAA975-372D-4CDD-A888-5CFB8F3B49B2}" presName="node" presStyleLbl="node1" presStyleIdx="2" presStyleCnt="4">
        <dgm:presLayoutVars>
          <dgm:bulletEnabled val="1"/>
        </dgm:presLayoutVars>
      </dgm:prSet>
      <dgm:spPr/>
    </dgm:pt>
    <dgm:pt modelId="{154F5F7B-744A-47EA-BB54-7C0E73AC67CB}" type="pres">
      <dgm:prSet presAssocID="{40D69D2D-F047-4085-A916-4177A50E0CEC}" presName="parTrans" presStyleLbl="bgSibTrans2D1" presStyleIdx="3" presStyleCnt="4"/>
      <dgm:spPr/>
    </dgm:pt>
    <dgm:pt modelId="{8E02AEDE-6342-49EC-ACB5-88C36A63C9DF}" type="pres">
      <dgm:prSet presAssocID="{488836F0-31A8-47AD-B0F6-125EE15D0E43}" presName="node" presStyleLbl="node1" presStyleIdx="3" presStyleCnt="4">
        <dgm:presLayoutVars>
          <dgm:bulletEnabled val="1"/>
        </dgm:presLayoutVars>
      </dgm:prSet>
      <dgm:spPr/>
    </dgm:pt>
  </dgm:ptLst>
  <dgm:cxnLst>
    <dgm:cxn modelId="{5B330C02-24B5-4116-9700-9A4EC8981C14}" type="presOf" srcId="{9317AF7E-B9B9-4447-8074-0DDEDFDC78B4}" destId="{05A6ABB7-C3EA-4864-986B-060C6DA5085B}" srcOrd="0" destOrd="0" presId="urn:microsoft.com/office/officeart/2005/8/layout/radial4"/>
    <dgm:cxn modelId="{0CF3BE0D-4800-4EA7-A5D2-59CD4784BD22}" srcId="{426CBEC3-019B-4411-80B9-583311129A37}" destId="{488836F0-31A8-47AD-B0F6-125EE15D0E43}" srcOrd="3" destOrd="0" parTransId="{40D69D2D-F047-4085-A916-4177A50E0CEC}" sibTransId="{28C5A40E-E0E5-42EC-8A1A-72810BE680EF}"/>
    <dgm:cxn modelId="{ECE10F1B-8AA0-4B24-9197-C235D6AE90F0}" srcId="{426CBEC3-019B-4411-80B9-583311129A37}" destId="{6BCAA975-372D-4CDD-A888-5CFB8F3B49B2}" srcOrd="2" destOrd="0" parTransId="{8D0B7456-6B1C-4C39-BF07-14E67C976AFB}" sibTransId="{8CD878B7-FD2F-49AA-B1C4-DDEB75DCD507}"/>
    <dgm:cxn modelId="{26F8D61E-191F-4704-A1C1-340F2942C6E3}" type="presOf" srcId="{8D0B7456-6B1C-4C39-BF07-14E67C976AFB}" destId="{8438E4E9-CE6F-47C6-96BB-D27BF291B308}" srcOrd="0" destOrd="0" presId="urn:microsoft.com/office/officeart/2005/8/layout/radial4"/>
    <dgm:cxn modelId="{79AD6723-D1E6-418B-96A5-297372E63235}" srcId="{426CBEC3-019B-4411-80B9-583311129A37}" destId="{DEB17D00-0D90-4A06-B29E-1BAFA09D0550}" srcOrd="1" destOrd="0" parTransId="{9317AF7E-B9B9-4447-8074-0DDEDFDC78B4}" sibTransId="{8B11F6E4-EB60-41E1-9AD6-99DD9D5A540C}"/>
    <dgm:cxn modelId="{345A9723-AF0E-4E13-9DC6-31DA2E4D2AB8}" type="presOf" srcId="{40D69D2D-F047-4085-A916-4177A50E0CEC}" destId="{154F5F7B-744A-47EA-BB54-7C0E73AC67CB}" srcOrd="0" destOrd="0" presId="urn:microsoft.com/office/officeart/2005/8/layout/radial4"/>
    <dgm:cxn modelId="{9878692C-22FB-412A-A838-4FC64BE9BB37}" srcId="{8528415F-27FB-4A81-97BC-1D3CC05F6055}" destId="{426CBEC3-019B-4411-80B9-583311129A37}" srcOrd="0" destOrd="0" parTransId="{4B5B2A4F-46E7-4008-945E-151956413CE0}" sibTransId="{B0691007-5261-4BF2-A33C-7A98CF144DCB}"/>
    <dgm:cxn modelId="{28CC2C3C-98DC-4504-ACA3-6CD998CF3DC7}" type="presOf" srcId="{DEB17D00-0D90-4A06-B29E-1BAFA09D0550}" destId="{3F9EACBD-BEFA-495D-B802-64DE4F926BB5}" srcOrd="0" destOrd="0" presId="urn:microsoft.com/office/officeart/2005/8/layout/radial4"/>
    <dgm:cxn modelId="{5EE47F3D-3C76-480A-9F90-C2A7EA60A124}" srcId="{426CBEC3-019B-4411-80B9-583311129A37}" destId="{DFB5E300-13E8-480E-938B-2D65F28CA33E}" srcOrd="0" destOrd="0" parTransId="{4FC4E531-31BC-44B7-AD91-F1A1D1CEC474}" sibTransId="{99E6C19E-3B0B-46D8-A39C-64AFE95F4520}"/>
    <dgm:cxn modelId="{4349B468-148A-4EE7-8DE4-10C287B112C4}" type="presOf" srcId="{DFB5E300-13E8-480E-938B-2D65F28CA33E}" destId="{FE83D635-885C-46A8-AF93-A2C98A791AD8}" srcOrd="0" destOrd="0" presId="urn:microsoft.com/office/officeart/2005/8/layout/radial4"/>
    <dgm:cxn modelId="{55CD9A7D-8839-4619-9A16-65DAC2BAE28E}" type="presOf" srcId="{6BCAA975-372D-4CDD-A888-5CFB8F3B49B2}" destId="{2C6333DE-2C2F-472B-9B8A-A94F52042223}" srcOrd="0" destOrd="0" presId="urn:microsoft.com/office/officeart/2005/8/layout/radial4"/>
    <dgm:cxn modelId="{65C94D9E-B0B4-481B-A741-722D83A69614}" type="presOf" srcId="{8528415F-27FB-4A81-97BC-1D3CC05F6055}" destId="{012909CF-6629-44AB-9270-160BCA2BA8CA}" srcOrd="0" destOrd="0" presId="urn:microsoft.com/office/officeart/2005/8/layout/radial4"/>
    <dgm:cxn modelId="{DD62239F-2BD1-4DD9-8274-6DFC96C16D0C}" type="presOf" srcId="{488836F0-31A8-47AD-B0F6-125EE15D0E43}" destId="{8E02AEDE-6342-49EC-ACB5-88C36A63C9DF}" srcOrd="0" destOrd="0" presId="urn:microsoft.com/office/officeart/2005/8/layout/radial4"/>
    <dgm:cxn modelId="{FBD576B1-A66A-4D69-BD40-BA59C711DFFE}" type="presOf" srcId="{426CBEC3-019B-4411-80B9-583311129A37}" destId="{FB670E46-5668-4B26-8843-042DE7228222}" srcOrd="0" destOrd="0" presId="urn:microsoft.com/office/officeart/2005/8/layout/radial4"/>
    <dgm:cxn modelId="{F62E97ED-29D9-48A6-B285-BCA8776C65DF}" type="presOf" srcId="{4FC4E531-31BC-44B7-AD91-F1A1D1CEC474}" destId="{3208A456-3A65-403D-BA48-D0FBE94736D8}" srcOrd="0" destOrd="0" presId="urn:microsoft.com/office/officeart/2005/8/layout/radial4"/>
    <dgm:cxn modelId="{2CDF9DF4-859A-4FCB-BACB-18B17D865B47}" type="presParOf" srcId="{012909CF-6629-44AB-9270-160BCA2BA8CA}" destId="{FB670E46-5668-4B26-8843-042DE7228222}" srcOrd="0" destOrd="0" presId="urn:microsoft.com/office/officeart/2005/8/layout/radial4"/>
    <dgm:cxn modelId="{F607B58D-0740-4393-9E41-5756DFB3EA5E}" type="presParOf" srcId="{012909CF-6629-44AB-9270-160BCA2BA8CA}" destId="{3208A456-3A65-403D-BA48-D0FBE94736D8}" srcOrd="1" destOrd="0" presId="urn:microsoft.com/office/officeart/2005/8/layout/radial4"/>
    <dgm:cxn modelId="{E8478781-2E4A-4E43-A6F9-A13A260CF7CD}" type="presParOf" srcId="{012909CF-6629-44AB-9270-160BCA2BA8CA}" destId="{FE83D635-885C-46A8-AF93-A2C98A791AD8}" srcOrd="2" destOrd="0" presId="urn:microsoft.com/office/officeart/2005/8/layout/radial4"/>
    <dgm:cxn modelId="{91A4CAC0-08A0-4178-A861-E6B17E36C679}" type="presParOf" srcId="{012909CF-6629-44AB-9270-160BCA2BA8CA}" destId="{05A6ABB7-C3EA-4864-986B-060C6DA5085B}" srcOrd="3" destOrd="0" presId="urn:microsoft.com/office/officeart/2005/8/layout/radial4"/>
    <dgm:cxn modelId="{69376A8E-EAE7-4A04-A447-6370A6DD6EB3}" type="presParOf" srcId="{012909CF-6629-44AB-9270-160BCA2BA8CA}" destId="{3F9EACBD-BEFA-495D-B802-64DE4F926BB5}" srcOrd="4" destOrd="0" presId="urn:microsoft.com/office/officeart/2005/8/layout/radial4"/>
    <dgm:cxn modelId="{34271CB4-16F5-4834-BF05-E9A9D99197BB}" type="presParOf" srcId="{012909CF-6629-44AB-9270-160BCA2BA8CA}" destId="{8438E4E9-CE6F-47C6-96BB-D27BF291B308}" srcOrd="5" destOrd="0" presId="urn:microsoft.com/office/officeart/2005/8/layout/radial4"/>
    <dgm:cxn modelId="{D846E68C-FB09-41A8-856F-69D8CE327B86}" type="presParOf" srcId="{012909CF-6629-44AB-9270-160BCA2BA8CA}" destId="{2C6333DE-2C2F-472B-9B8A-A94F52042223}" srcOrd="6" destOrd="0" presId="urn:microsoft.com/office/officeart/2005/8/layout/radial4"/>
    <dgm:cxn modelId="{C63347C5-DF97-41D2-AD4A-F0CF78288858}" type="presParOf" srcId="{012909CF-6629-44AB-9270-160BCA2BA8CA}" destId="{154F5F7B-744A-47EA-BB54-7C0E73AC67CB}" srcOrd="7" destOrd="0" presId="urn:microsoft.com/office/officeart/2005/8/layout/radial4"/>
    <dgm:cxn modelId="{76DC0C01-6F8D-4C14-B8CD-52D9B248E0A5}" type="presParOf" srcId="{012909CF-6629-44AB-9270-160BCA2BA8CA}" destId="{8E02AEDE-6342-49EC-ACB5-88C36A63C9D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28415F-27FB-4A81-97BC-1D3CC05F605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AU"/>
        </a:p>
      </dgm:t>
    </dgm:pt>
    <dgm:pt modelId="{426CBEC3-019B-4411-80B9-583311129A37}">
      <dgm:prSet phldrT="[Text]" custT="1"/>
      <dgm:spPr/>
      <dgm:t>
        <a:bodyPr/>
        <a:lstStyle/>
        <a:p>
          <a:r>
            <a:rPr lang="en-US" sz="4000" dirty="0"/>
            <a:t>RA1</a:t>
          </a:r>
          <a:endParaRPr lang="en-AU" sz="4000" dirty="0"/>
        </a:p>
      </dgm:t>
    </dgm:pt>
    <dgm:pt modelId="{4B5B2A4F-46E7-4008-945E-151956413CE0}" type="parTrans" cxnId="{9878692C-22FB-412A-A838-4FC64BE9BB37}">
      <dgm:prSet/>
      <dgm:spPr/>
      <dgm:t>
        <a:bodyPr/>
        <a:lstStyle/>
        <a:p>
          <a:endParaRPr lang="en-AU" sz="2400"/>
        </a:p>
      </dgm:t>
    </dgm:pt>
    <dgm:pt modelId="{B0691007-5261-4BF2-A33C-7A98CF144DCB}" type="sibTrans" cxnId="{9878692C-22FB-412A-A838-4FC64BE9BB37}">
      <dgm:prSet/>
      <dgm:spPr/>
      <dgm:t>
        <a:bodyPr/>
        <a:lstStyle/>
        <a:p>
          <a:endParaRPr lang="en-AU" sz="2400"/>
        </a:p>
      </dgm:t>
    </dgm:pt>
    <dgm:pt modelId="{DFB5E300-13E8-480E-938B-2D65F28CA33E}">
      <dgm:prSet phldrT="[Text]" custT="1"/>
      <dgm:spPr/>
      <dgm:t>
        <a:bodyPr/>
        <a:lstStyle/>
        <a:p>
          <a:r>
            <a:rPr lang="en-US" sz="1600" dirty="0"/>
            <a:t>Using credible and authoritative primary and secondary source material</a:t>
          </a:r>
        </a:p>
      </dgm:t>
    </dgm:pt>
    <dgm:pt modelId="{4FC4E531-31BC-44B7-AD91-F1A1D1CEC474}" type="parTrans" cxnId="{5EE47F3D-3C76-480A-9F90-C2A7EA60A124}">
      <dgm:prSet custT="1"/>
      <dgm:spPr/>
      <dgm:t>
        <a:bodyPr/>
        <a:lstStyle/>
        <a:p>
          <a:endParaRPr lang="en-AU" sz="1400"/>
        </a:p>
      </dgm:t>
    </dgm:pt>
    <dgm:pt modelId="{99E6C19E-3B0B-46D8-A39C-64AFE95F4520}" type="sibTrans" cxnId="{5EE47F3D-3C76-480A-9F90-C2A7EA60A124}">
      <dgm:prSet/>
      <dgm:spPr/>
      <dgm:t>
        <a:bodyPr/>
        <a:lstStyle/>
        <a:p>
          <a:endParaRPr lang="en-AU" sz="2400"/>
        </a:p>
      </dgm:t>
    </dgm:pt>
    <dgm:pt modelId="{DEB17D00-0D90-4A06-B29E-1BAFA09D0550}">
      <dgm:prSet phldrT="[Text]" custT="1"/>
      <dgm:spPr/>
      <dgm:t>
        <a:bodyPr/>
        <a:lstStyle/>
        <a:p>
          <a:r>
            <a:rPr lang="en-US" sz="1600" dirty="0"/>
            <a:t>Discriminating between types of source information</a:t>
          </a:r>
          <a:endParaRPr lang="en-AU" sz="1600" dirty="0"/>
        </a:p>
      </dgm:t>
    </dgm:pt>
    <dgm:pt modelId="{9317AF7E-B9B9-4447-8074-0DDEDFDC78B4}" type="parTrans" cxnId="{79AD6723-D1E6-418B-96A5-297372E63235}">
      <dgm:prSet custT="1"/>
      <dgm:spPr/>
      <dgm:t>
        <a:bodyPr/>
        <a:lstStyle/>
        <a:p>
          <a:endParaRPr lang="en-AU" sz="1400"/>
        </a:p>
      </dgm:t>
    </dgm:pt>
    <dgm:pt modelId="{8B11F6E4-EB60-41E1-9AD6-99DD9D5A540C}" type="sibTrans" cxnId="{79AD6723-D1E6-418B-96A5-297372E63235}">
      <dgm:prSet/>
      <dgm:spPr/>
      <dgm:t>
        <a:bodyPr/>
        <a:lstStyle/>
        <a:p>
          <a:endParaRPr lang="en-AU" sz="2400"/>
        </a:p>
      </dgm:t>
    </dgm:pt>
    <dgm:pt modelId="{A0FA2A43-66D6-425C-9A98-4D392A1747EF}">
      <dgm:prSet phldrT="[Text]" custT="1"/>
      <dgm:spPr/>
      <dgm:t>
        <a:bodyPr/>
        <a:lstStyle/>
        <a:p>
          <a:r>
            <a:rPr lang="en-US" sz="1600" dirty="0"/>
            <a:t>Being discerning and critical finding and using source material</a:t>
          </a:r>
          <a:endParaRPr lang="en-AU" sz="1600" dirty="0"/>
        </a:p>
      </dgm:t>
    </dgm:pt>
    <dgm:pt modelId="{1735E1AC-C706-4DDF-89E3-82D75A8D1D2C}" type="parTrans" cxnId="{77B62A75-8FA6-4AC5-B45A-3E091B24EA15}">
      <dgm:prSet/>
      <dgm:spPr/>
      <dgm:t>
        <a:bodyPr/>
        <a:lstStyle/>
        <a:p>
          <a:endParaRPr lang="en-AU"/>
        </a:p>
      </dgm:t>
    </dgm:pt>
    <dgm:pt modelId="{2BFDE76A-CCCA-47F2-A7E9-A2FDA5615293}" type="sibTrans" cxnId="{77B62A75-8FA6-4AC5-B45A-3E091B24EA15}">
      <dgm:prSet/>
      <dgm:spPr/>
      <dgm:t>
        <a:bodyPr/>
        <a:lstStyle/>
        <a:p>
          <a:endParaRPr lang="en-AU"/>
        </a:p>
      </dgm:t>
    </dgm:pt>
    <dgm:pt modelId="{F2A4309A-12B7-4316-BA27-1A5C33BA49E2}">
      <dgm:prSet phldrT="[Text]" custT="1"/>
      <dgm:spPr/>
      <dgm:t>
        <a:bodyPr/>
        <a:lstStyle/>
        <a:p>
          <a:r>
            <a:rPr lang="en-US" sz="1600" dirty="0"/>
            <a:t>Asking questions of sources to make inferences and draw conclusions</a:t>
          </a:r>
          <a:endParaRPr lang="en-AU" sz="1600" dirty="0"/>
        </a:p>
      </dgm:t>
    </dgm:pt>
    <dgm:pt modelId="{722CB2CB-73CE-410E-B471-76789A2EEDE7}" type="parTrans" cxnId="{D105CD2F-9483-4DEC-91F7-C65BE74D7AB7}">
      <dgm:prSet/>
      <dgm:spPr/>
      <dgm:t>
        <a:bodyPr/>
        <a:lstStyle/>
        <a:p>
          <a:endParaRPr lang="en-AU"/>
        </a:p>
      </dgm:t>
    </dgm:pt>
    <dgm:pt modelId="{8044BEDB-4E77-4D0B-8B25-A5A1F34AF0D8}" type="sibTrans" cxnId="{D105CD2F-9483-4DEC-91F7-C65BE74D7AB7}">
      <dgm:prSet/>
      <dgm:spPr/>
      <dgm:t>
        <a:bodyPr/>
        <a:lstStyle/>
        <a:p>
          <a:endParaRPr lang="en-AU"/>
        </a:p>
      </dgm:t>
    </dgm:pt>
    <dgm:pt modelId="{594A7B31-E31C-4C00-A379-F08E590D3AE4}">
      <dgm:prSet phldrT="[Text]" custT="1"/>
      <dgm:spPr/>
      <dgm:t>
        <a:bodyPr/>
        <a:lstStyle/>
        <a:p>
          <a:r>
            <a:rPr lang="en-US" sz="1600" dirty="0"/>
            <a:t>Undertaking deep analysis to drive critical commentary or engagement with ideas and opinions</a:t>
          </a:r>
          <a:endParaRPr lang="en-AU" sz="1600" dirty="0"/>
        </a:p>
      </dgm:t>
    </dgm:pt>
    <dgm:pt modelId="{7A186B8B-DA20-4AEC-A71A-2CA9E83A7DEB}" type="parTrans" cxnId="{54611008-0544-4E15-B0B6-D97309246E0D}">
      <dgm:prSet/>
      <dgm:spPr/>
      <dgm:t>
        <a:bodyPr/>
        <a:lstStyle/>
        <a:p>
          <a:endParaRPr lang="en-AU"/>
        </a:p>
      </dgm:t>
    </dgm:pt>
    <dgm:pt modelId="{D52259D4-8247-4593-B93A-9E3CF34E9C35}" type="sibTrans" cxnId="{54611008-0544-4E15-B0B6-D97309246E0D}">
      <dgm:prSet/>
      <dgm:spPr/>
      <dgm:t>
        <a:bodyPr/>
        <a:lstStyle/>
        <a:p>
          <a:endParaRPr lang="en-AU"/>
        </a:p>
      </dgm:t>
    </dgm:pt>
    <dgm:pt modelId="{CB12E30D-BD58-4301-94E2-76BAB646B24F}" type="pres">
      <dgm:prSet presAssocID="{8528415F-27FB-4A81-97BC-1D3CC05F60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FA8F6C-49D8-4803-BBC4-A615E7D305D2}" type="pres">
      <dgm:prSet presAssocID="{426CBEC3-019B-4411-80B9-583311129A37}" presName="centerShape" presStyleLbl="node0" presStyleIdx="0" presStyleCnt="1"/>
      <dgm:spPr/>
    </dgm:pt>
    <dgm:pt modelId="{AD9982D5-1545-4BD6-B770-B336AFEADB15}" type="pres">
      <dgm:prSet presAssocID="{4FC4E531-31BC-44B7-AD91-F1A1D1CEC474}" presName="parTrans" presStyleLbl="bgSibTrans2D1" presStyleIdx="0" presStyleCnt="5"/>
      <dgm:spPr/>
    </dgm:pt>
    <dgm:pt modelId="{E8460A9A-43B2-4477-98D9-83D283A07461}" type="pres">
      <dgm:prSet presAssocID="{DFB5E300-13E8-480E-938B-2D65F28CA33E}" presName="node" presStyleLbl="node1" presStyleIdx="0" presStyleCnt="5" custScaleX="107339" custScaleY="116901" custRadScaleRad="102760" custRadScaleInc="-8177">
        <dgm:presLayoutVars>
          <dgm:bulletEnabled val="1"/>
        </dgm:presLayoutVars>
      </dgm:prSet>
      <dgm:spPr/>
    </dgm:pt>
    <dgm:pt modelId="{560722DA-BEE6-4BEF-8A0D-FC1FD2A5F54E}" type="pres">
      <dgm:prSet presAssocID="{9317AF7E-B9B9-4447-8074-0DDEDFDC78B4}" presName="parTrans" presStyleLbl="bgSibTrans2D1" presStyleIdx="1" presStyleCnt="5"/>
      <dgm:spPr/>
    </dgm:pt>
    <dgm:pt modelId="{548F2F63-3701-48EA-A024-D79C5FB2E6D3}" type="pres">
      <dgm:prSet presAssocID="{DEB17D00-0D90-4A06-B29E-1BAFA09D0550}" presName="node" presStyleLbl="node1" presStyleIdx="1" presStyleCnt="5" custScaleX="107339" custScaleY="116901">
        <dgm:presLayoutVars>
          <dgm:bulletEnabled val="1"/>
        </dgm:presLayoutVars>
      </dgm:prSet>
      <dgm:spPr/>
    </dgm:pt>
    <dgm:pt modelId="{9C1BF8D1-FB10-4BA6-8948-B97F256E5516}" type="pres">
      <dgm:prSet presAssocID="{1735E1AC-C706-4DDF-89E3-82D75A8D1D2C}" presName="parTrans" presStyleLbl="bgSibTrans2D1" presStyleIdx="2" presStyleCnt="5"/>
      <dgm:spPr/>
    </dgm:pt>
    <dgm:pt modelId="{9E1196E8-E4A2-46AA-9A02-1318D04EB5D5}" type="pres">
      <dgm:prSet presAssocID="{A0FA2A43-66D6-425C-9A98-4D392A1747EF}" presName="node" presStyleLbl="node1" presStyleIdx="2" presStyleCnt="5" custScaleX="107339" custScaleY="116901">
        <dgm:presLayoutVars>
          <dgm:bulletEnabled val="1"/>
        </dgm:presLayoutVars>
      </dgm:prSet>
      <dgm:spPr/>
    </dgm:pt>
    <dgm:pt modelId="{B91F14DA-218B-46B0-8A86-AA1C4EFDA781}" type="pres">
      <dgm:prSet presAssocID="{722CB2CB-73CE-410E-B471-76789A2EEDE7}" presName="parTrans" presStyleLbl="bgSibTrans2D1" presStyleIdx="3" presStyleCnt="5"/>
      <dgm:spPr/>
    </dgm:pt>
    <dgm:pt modelId="{351517E0-D8EA-4FEB-BF38-F2BAE9CC73A6}" type="pres">
      <dgm:prSet presAssocID="{F2A4309A-12B7-4316-BA27-1A5C33BA49E2}" presName="node" presStyleLbl="node1" presStyleIdx="3" presStyleCnt="5" custScaleX="107339" custScaleY="116901" custRadScaleRad="100973" custRadScaleInc="7726">
        <dgm:presLayoutVars>
          <dgm:bulletEnabled val="1"/>
        </dgm:presLayoutVars>
      </dgm:prSet>
      <dgm:spPr/>
    </dgm:pt>
    <dgm:pt modelId="{55934EB4-5BB9-4887-9E95-EEE55191A369}" type="pres">
      <dgm:prSet presAssocID="{7A186B8B-DA20-4AEC-A71A-2CA9E83A7DEB}" presName="parTrans" presStyleLbl="bgSibTrans2D1" presStyleIdx="4" presStyleCnt="5"/>
      <dgm:spPr/>
    </dgm:pt>
    <dgm:pt modelId="{16B583AC-935C-4E28-B782-6350F41990AF}" type="pres">
      <dgm:prSet presAssocID="{594A7B31-E31C-4C00-A379-F08E590D3AE4}" presName="node" presStyleLbl="node1" presStyleIdx="4" presStyleCnt="5" custScaleX="111782" custScaleY="112039">
        <dgm:presLayoutVars>
          <dgm:bulletEnabled val="1"/>
        </dgm:presLayoutVars>
      </dgm:prSet>
      <dgm:spPr/>
    </dgm:pt>
  </dgm:ptLst>
  <dgm:cxnLst>
    <dgm:cxn modelId="{E1BA7D04-937F-441F-A852-C12BC98E91DA}" type="presOf" srcId="{4FC4E531-31BC-44B7-AD91-F1A1D1CEC474}" destId="{AD9982D5-1545-4BD6-B770-B336AFEADB15}" srcOrd="0" destOrd="0" presId="urn:microsoft.com/office/officeart/2005/8/layout/radial4"/>
    <dgm:cxn modelId="{54611008-0544-4E15-B0B6-D97309246E0D}" srcId="{426CBEC3-019B-4411-80B9-583311129A37}" destId="{594A7B31-E31C-4C00-A379-F08E590D3AE4}" srcOrd="4" destOrd="0" parTransId="{7A186B8B-DA20-4AEC-A71A-2CA9E83A7DEB}" sibTransId="{D52259D4-8247-4593-B93A-9E3CF34E9C35}"/>
    <dgm:cxn modelId="{26E97B1C-1E21-4ECD-87DF-5A43D3143B14}" type="presOf" srcId="{426CBEC3-019B-4411-80B9-583311129A37}" destId="{ADFA8F6C-49D8-4803-BBC4-A615E7D305D2}" srcOrd="0" destOrd="0" presId="urn:microsoft.com/office/officeart/2005/8/layout/radial4"/>
    <dgm:cxn modelId="{79AD6723-D1E6-418B-96A5-297372E63235}" srcId="{426CBEC3-019B-4411-80B9-583311129A37}" destId="{DEB17D00-0D90-4A06-B29E-1BAFA09D0550}" srcOrd="1" destOrd="0" parTransId="{9317AF7E-B9B9-4447-8074-0DDEDFDC78B4}" sibTransId="{8B11F6E4-EB60-41E1-9AD6-99DD9D5A540C}"/>
    <dgm:cxn modelId="{9878692C-22FB-412A-A838-4FC64BE9BB37}" srcId="{8528415F-27FB-4A81-97BC-1D3CC05F6055}" destId="{426CBEC3-019B-4411-80B9-583311129A37}" srcOrd="0" destOrd="0" parTransId="{4B5B2A4F-46E7-4008-945E-151956413CE0}" sibTransId="{B0691007-5261-4BF2-A33C-7A98CF144DCB}"/>
    <dgm:cxn modelId="{DF63622E-BE36-4808-AE10-203622C1E65C}" type="presOf" srcId="{8528415F-27FB-4A81-97BC-1D3CC05F6055}" destId="{CB12E30D-BD58-4301-94E2-76BAB646B24F}" srcOrd="0" destOrd="0" presId="urn:microsoft.com/office/officeart/2005/8/layout/radial4"/>
    <dgm:cxn modelId="{D105CD2F-9483-4DEC-91F7-C65BE74D7AB7}" srcId="{426CBEC3-019B-4411-80B9-583311129A37}" destId="{F2A4309A-12B7-4316-BA27-1A5C33BA49E2}" srcOrd="3" destOrd="0" parTransId="{722CB2CB-73CE-410E-B471-76789A2EEDE7}" sibTransId="{8044BEDB-4E77-4D0B-8B25-A5A1F34AF0D8}"/>
    <dgm:cxn modelId="{2754AA39-5A58-4078-B9BA-7C31DD98C641}" type="presOf" srcId="{7A186B8B-DA20-4AEC-A71A-2CA9E83A7DEB}" destId="{55934EB4-5BB9-4887-9E95-EEE55191A369}" srcOrd="0" destOrd="0" presId="urn:microsoft.com/office/officeart/2005/8/layout/radial4"/>
    <dgm:cxn modelId="{5EE47F3D-3C76-480A-9F90-C2A7EA60A124}" srcId="{426CBEC3-019B-4411-80B9-583311129A37}" destId="{DFB5E300-13E8-480E-938B-2D65F28CA33E}" srcOrd="0" destOrd="0" parTransId="{4FC4E531-31BC-44B7-AD91-F1A1D1CEC474}" sibTransId="{99E6C19E-3B0B-46D8-A39C-64AFE95F4520}"/>
    <dgm:cxn modelId="{C82D7E62-82C2-4736-B926-CC4436BF83CC}" type="presOf" srcId="{722CB2CB-73CE-410E-B471-76789A2EEDE7}" destId="{B91F14DA-218B-46B0-8A86-AA1C4EFDA781}" srcOrd="0" destOrd="0" presId="urn:microsoft.com/office/officeart/2005/8/layout/radial4"/>
    <dgm:cxn modelId="{667B156D-C566-45F1-81E2-D2A3258E104B}" type="presOf" srcId="{9317AF7E-B9B9-4447-8074-0DDEDFDC78B4}" destId="{560722DA-BEE6-4BEF-8A0D-FC1FD2A5F54E}" srcOrd="0" destOrd="0" presId="urn:microsoft.com/office/officeart/2005/8/layout/radial4"/>
    <dgm:cxn modelId="{77B62A75-8FA6-4AC5-B45A-3E091B24EA15}" srcId="{426CBEC3-019B-4411-80B9-583311129A37}" destId="{A0FA2A43-66D6-425C-9A98-4D392A1747EF}" srcOrd="2" destOrd="0" parTransId="{1735E1AC-C706-4DDF-89E3-82D75A8D1D2C}" sibTransId="{2BFDE76A-CCCA-47F2-A7E9-A2FDA5615293}"/>
    <dgm:cxn modelId="{9986B383-7AC0-4BB7-BF6A-27EEB37E2553}" type="presOf" srcId="{DFB5E300-13E8-480E-938B-2D65F28CA33E}" destId="{E8460A9A-43B2-4477-98D9-83D283A07461}" srcOrd="0" destOrd="0" presId="urn:microsoft.com/office/officeart/2005/8/layout/radial4"/>
    <dgm:cxn modelId="{8A81F883-CB29-417D-ACE5-05709B30EDDC}" type="presOf" srcId="{594A7B31-E31C-4C00-A379-F08E590D3AE4}" destId="{16B583AC-935C-4E28-B782-6350F41990AF}" srcOrd="0" destOrd="0" presId="urn:microsoft.com/office/officeart/2005/8/layout/radial4"/>
    <dgm:cxn modelId="{644FD8AB-99BB-45F7-83A5-4E33E366DE8E}" type="presOf" srcId="{DEB17D00-0D90-4A06-B29E-1BAFA09D0550}" destId="{548F2F63-3701-48EA-A024-D79C5FB2E6D3}" srcOrd="0" destOrd="0" presId="urn:microsoft.com/office/officeart/2005/8/layout/radial4"/>
    <dgm:cxn modelId="{74799AB8-AC9D-417E-8868-B165683D5CCC}" type="presOf" srcId="{F2A4309A-12B7-4316-BA27-1A5C33BA49E2}" destId="{351517E0-D8EA-4FEB-BF38-F2BAE9CC73A6}" srcOrd="0" destOrd="0" presId="urn:microsoft.com/office/officeart/2005/8/layout/radial4"/>
    <dgm:cxn modelId="{54EDEABC-DBB7-49C2-9855-33295C9E2773}" type="presOf" srcId="{A0FA2A43-66D6-425C-9A98-4D392A1747EF}" destId="{9E1196E8-E4A2-46AA-9A02-1318D04EB5D5}" srcOrd="0" destOrd="0" presId="urn:microsoft.com/office/officeart/2005/8/layout/radial4"/>
    <dgm:cxn modelId="{7E2F69FB-EE6B-4F3E-8FA8-C6852E225D22}" type="presOf" srcId="{1735E1AC-C706-4DDF-89E3-82D75A8D1D2C}" destId="{9C1BF8D1-FB10-4BA6-8948-B97F256E5516}" srcOrd="0" destOrd="0" presId="urn:microsoft.com/office/officeart/2005/8/layout/radial4"/>
    <dgm:cxn modelId="{D8632AAE-7448-4A49-846B-214D351575A3}" type="presParOf" srcId="{CB12E30D-BD58-4301-94E2-76BAB646B24F}" destId="{ADFA8F6C-49D8-4803-BBC4-A615E7D305D2}" srcOrd="0" destOrd="0" presId="urn:microsoft.com/office/officeart/2005/8/layout/radial4"/>
    <dgm:cxn modelId="{E0B77DCD-2FC7-4C3F-AE5A-99DE1EA02FD5}" type="presParOf" srcId="{CB12E30D-BD58-4301-94E2-76BAB646B24F}" destId="{AD9982D5-1545-4BD6-B770-B336AFEADB15}" srcOrd="1" destOrd="0" presId="urn:microsoft.com/office/officeart/2005/8/layout/radial4"/>
    <dgm:cxn modelId="{B5AD38F0-8AFC-4AD7-A74A-0D6CED1748AC}" type="presParOf" srcId="{CB12E30D-BD58-4301-94E2-76BAB646B24F}" destId="{E8460A9A-43B2-4477-98D9-83D283A07461}" srcOrd="2" destOrd="0" presId="urn:microsoft.com/office/officeart/2005/8/layout/radial4"/>
    <dgm:cxn modelId="{C254E1D0-C7F2-436B-9BCC-FFE1CFD441CB}" type="presParOf" srcId="{CB12E30D-BD58-4301-94E2-76BAB646B24F}" destId="{560722DA-BEE6-4BEF-8A0D-FC1FD2A5F54E}" srcOrd="3" destOrd="0" presId="urn:microsoft.com/office/officeart/2005/8/layout/radial4"/>
    <dgm:cxn modelId="{96502D4C-3D10-4F51-9841-A55F5477E8CE}" type="presParOf" srcId="{CB12E30D-BD58-4301-94E2-76BAB646B24F}" destId="{548F2F63-3701-48EA-A024-D79C5FB2E6D3}" srcOrd="4" destOrd="0" presId="urn:microsoft.com/office/officeart/2005/8/layout/radial4"/>
    <dgm:cxn modelId="{BF25C705-FD64-4A48-B772-A6834430E84C}" type="presParOf" srcId="{CB12E30D-BD58-4301-94E2-76BAB646B24F}" destId="{9C1BF8D1-FB10-4BA6-8948-B97F256E5516}" srcOrd="5" destOrd="0" presId="urn:microsoft.com/office/officeart/2005/8/layout/radial4"/>
    <dgm:cxn modelId="{03F23C7E-EC0D-44E2-AC5A-F68CA0BB3D7A}" type="presParOf" srcId="{CB12E30D-BD58-4301-94E2-76BAB646B24F}" destId="{9E1196E8-E4A2-46AA-9A02-1318D04EB5D5}" srcOrd="6" destOrd="0" presId="urn:microsoft.com/office/officeart/2005/8/layout/radial4"/>
    <dgm:cxn modelId="{46EE9308-B6FF-49EC-A67A-E0414D6D8B9B}" type="presParOf" srcId="{CB12E30D-BD58-4301-94E2-76BAB646B24F}" destId="{B91F14DA-218B-46B0-8A86-AA1C4EFDA781}" srcOrd="7" destOrd="0" presId="urn:microsoft.com/office/officeart/2005/8/layout/radial4"/>
    <dgm:cxn modelId="{6E5765FA-EA13-466B-A4F0-BCF57B092E3F}" type="presParOf" srcId="{CB12E30D-BD58-4301-94E2-76BAB646B24F}" destId="{351517E0-D8EA-4FEB-BF38-F2BAE9CC73A6}" srcOrd="8" destOrd="0" presId="urn:microsoft.com/office/officeart/2005/8/layout/radial4"/>
    <dgm:cxn modelId="{E2A4F727-D614-461E-8E22-D1510310E8CA}" type="presParOf" srcId="{CB12E30D-BD58-4301-94E2-76BAB646B24F}" destId="{55934EB4-5BB9-4887-9E95-EEE55191A369}" srcOrd="9" destOrd="0" presId="urn:microsoft.com/office/officeart/2005/8/layout/radial4"/>
    <dgm:cxn modelId="{03E53962-1D44-42C8-8D57-A0909CD17098}" type="presParOf" srcId="{CB12E30D-BD58-4301-94E2-76BAB646B24F}" destId="{16B583AC-935C-4E28-B782-6350F41990A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28415F-27FB-4A81-97BC-1D3CC05F605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AU"/>
        </a:p>
      </dgm:t>
    </dgm:pt>
    <dgm:pt modelId="{426CBEC3-019B-4411-80B9-583311129A37}">
      <dgm:prSet phldrT="[Text]" custT="1"/>
      <dgm:spPr/>
      <dgm:t>
        <a:bodyPr/>
        <a:lstStyle/>
        <a:p>
          <a:r>
            <a:rPr lang="en-US" sz="4000" dirty="0"/>
            <a:t>RA2</a:t>
          </a:r>
          <a:endParaRPr lang="en-AU" sz="4000" dirty="0"/>
        </a:p>
      </dgm:t>
    </dgm:pt>
    <dgm:pt modelId="{4B5B2A4F-46E7-4008-945E-151956413CE0}" type="parTrans" cxnId="{9878692C-22FB-412A-A838-4FC64BE9BB37}">
      <dgm:prSet/>
      <dgm:spPr/>
      <dgm:t>
        <a:bodyPr/>
        <a:lstStyle/>
        <a:p>
          <a:endParaRPr lang="en-AU" sz="2400"/>
        </a:p>
      </dgm:t>
    </dgm:pt>
    <dgm:pt modelId="{B0691007-5261-4BF2-A33C-7A98CF144DCB}" type="sibTrans" cxnId="{9878692C-22FB-412A-A838-4FC64BE9BB37}">
      <dgm:prSet/>
      <dgm:spPr/>
      <dgm:t>
        <a:bodyPr/>
        <a:lstStyle/>
        <a:p>
          <a:endParaRPr lang="en-AU" sz="2400"/>
        </a:p>
      </dgm:t>
    </dgm:pt>
    <dgm:pt modelId="{DFB5E300-13E8-480E-938B-2D65F28CA33E}">
      <dgm:prSet phldrT="[Text]" custT="1"/>
      <dgm:spPr/>
      <dgm:t>
        <a:bodyPr/>
        <a:lstStyle/>
        <a:p>
          <a:r>
            <a:rPr lang="en-US" sz="1800" dirty="0"/>
            <a:t>Moving away from simple comparisons</a:t>
          </a:r>
        </a:p>
      </dgm:t>
    </dgm:pt>
    <dgm:pt modelId="{4FC4E531-31BC-44B7-AD91-F1A1D1CEC474}" type="parTrans" cxnId="{5EE47F3D-3C76-480A-9F90-C2A7EA60A124}">
      <dgm:prSet custT="1"/>
      <dgm:spPr/>
      <dgm:t>
        <a:bodyPr/>
        <a:lstStyle/>
        <a:p>
          <a:endParaRPr lang="en-AU" sz="1400"/>
        </a:p>
      </dgm:t>
    </dgm:pt>
    <dgm:pt modelId="{99E6C19E-3B0B-46D8-A39C-64AFE95F4520}" type="sibTrans" cxnId="{5EE47F3D-3C76-480A-9F90-C2A7EA60A124}">
      <dgm:prSet/>
      <dgm:spPr/>
      <dgm:t>
        <a:bodyPr/>
        <a:lstStyle/>
        <a:p>
          <a:endParaRPr lang="en-AU" sz="2400"/>
        </a:p>
      </dgm:t>
    </dgm:pt>
    <dgm:pt modelId="{DEB17D00-0D90-4A06-B29E-1BAFA09D0550}">
      <dgm:prSet phldrT="[Text]" custT="1"/>
      <dgm:spPr/>
      <dgm:t>
        <a:bodyPr/>
        <a:lstStyle/>
        <a:p>
          <a:r>
            <a:rPr lang="en-US" sz="1800" dirty="0"/>
            <a:t>Extrapolating influence through discussion</a:t>
          </a:r>
          <a:endParaRPr lang="en-AU" sz="1800" dirty="0"/>
        </a:p>
      </dgm:t>
    </dgm:pt>
    <dgm:pt modelId="{9317AF7E-B9B9-4447-8074-0DDEDFDC78B4}" type="parTrans" cxnId="{79AD6723-D1E6-418B-96A5-297372E63235}">
      <dgm:prSet custT="1"/>
      <dgm:spPr/>
      <dgm:t>
        <a:bodyPr/>
        <a:lstStyle/>
        <a:p>
          <a:endParaRPr lang="en-AU" sz="1400"/>
        </a:p>
      </dgm:t>
    </dgm:pt>
    <dgm:pt modelId="{8B11F6E4-EB60-41E1-9AD6-99DD9D5A540C}" type="sibTrans" cxnId="{79AD6723-D1E6-418B-96A5-297372E63235}">
      <dgm:prSet/>
      <dgm:spPr/>
      <dgm:t>
        <a:bodyPr/>
        <a:lstStyle/>
        <a:p>
          <a:endParaRPr lang="en-AU" sz="2400"/>
        </a:p>
      </dgm:t>
    </dgm:pt>
    <dgm:pt modelId="{6BCAA975-372D-4CDD-A888-5CFB8F3B49B2}">
      <dgm:prSet phldrT="[Text]" custT="1"/>
      <dgm:spPr/>
      <dgm:t>
        <a:bodyPr/>
        <a:lstStyle/>
        <a:p>
          <a:r>
            <a:rPr lang="en-US" sz="1800" dirty="0"/>
            <a:t>Identifying connections through targeted discussion</a:t>
          </a:r>
          <a:endParaRPr lang="en-AU" sz="1800" dirty="0"/>
        </a:p>
      </dgm:t>
    </dgm:pt>
    <dgm:pt modelId="{8D0B7456-6B1C-4C39-BF07-14E67C976AFB}" type="parTrans" cxnId="{ECE10F1B-8AA0-4B24-9197-C235D6AE90F0}">
      <dgm:prSet custT="1"/>
      <dgm:spPr/>
      <dgm:t>
        <a:bodyPr/>
        <a:lstStyle/>
        <a:p>
          <a:endParaRPr lang="en-AU" sz="1400"/>
        </a:p>
      </dgm:t>
    </dgm:pt>
    <dgm:pt modelId="{8CD878B7-FD2F-49AA-B1C4-DDEB75DCD507}" type="sibTrans" cxnId="{ECE10F1B-8AA0-4B24-9197-C235D6AE90F0}">
      <dgm:prSet/>
      <dgm:spPr/>
      <dgm:t>
        <a:bodyPr/>
        <a:lstStyle/>
        <a:p>
          <a:endParaRPr lang="en-AU" sz="2400"/>
        </a:p>
      </dgm:t>
    </dgm:pt>
    <dgm:pt modelId="{CE70D316-0D41-49FB-857C-9C2AD8511F49}">
      <dgm:prSet phldrT="[Text]" custT="1"/>
      <dgm:spPr/>
      <dgm:t>
        <a:bodyPr/>
        <a:lstStyle/>
        <a:p>
          <a:r>
            <a:rPr lang="en-US" sz="1600" dirty="0"/>
            <a:t>Formulating arguments so the idea/innovation is at the heart of the discussion</a:t>
          </a:r>
          <a:endParaRPr lang="en-AU" sz="1600" dirty="0"/>
        </a:p>
      </dgm:t>
    </dgm:pt>
    <dgm:pt modelId="{47173C41-B66A-4454-B003-0B4DB6C2DC7D}" type="parTrans" cxnId="{FA15C2C6-AA39-414A-B6ED-001A1693B9D0}">
      <dgm:prSet/>
      <dgm:spPr/>
      <dgm:t>
        <a:bodyPr/>
        <a:lstStyle/>
        <a:p>
          <a:endParaRPr lang="en-AU"/>
        </a:p>
      </dgm:t>
    </dgm:pt>
    <dgm:pt modelId="{7DFD54A1-CF50-48CF-97A9-2E6C78039459}" type="sibTrans" cxnId="{FA15C2C6-AA39-414A-B6ED-001A1693B9D0}">
      <dgm:prSet/>
      <dgm:spPr/>
      <dgm:t>
        <a:bodyPr/>
        <a:lstStyle/>
        <a:p>
          <a:endParaRPr lang="en-AU"/>
        </a:p>
      </dgm:t>
    </dgm:pt>
    <dgm:pt modelId="{C80DCE02-60C0-4036-B667-86E7CCB93CF2}">
      <dgm:prSet phldrT="[Text]" custT="1"/>
      <dgm:spPr/>
      <dgm:t>
        <a:bodyPr/>
        <a:lstStyle/>
        <a:p>
          <a:r>
            <a:rPr lang="en-US" sz="1200" dirty="0"/>
            <a:t>Considering influence:</a:t>
          </a:r>
        </a:p>
        <a:p>
          <a:r>
            <a:rPr lang="en-US" sz="1200" dirty="0"/>
            <a:t>- Between different ancient societies</a:t>
          </a:r>
        </a:p>
        <a:p>
          <a:r>
            <a:rPr lang="en-AU" sz="1200" dirty="0"/>
            <a:t>- Between an ancient society and contemporary society</a:t>
          </a:r>
        </a:p>
        <a:p>
          <a:r>
            <a:rPr lang="en-AU" sz="1200" dirty="0"/>
            <a:t>- Between an ancient society and another society</a:t>
          </a:r>
        </a:p>
        <a:p>
          <a:r>
            <a:rPr lang="en-AU" sz="1200" dirty="0"/>
            <a:t>- Within an ancient society</a:t>
          </a:r>
        </a:p>
      </dgm:t>
    </dgm:pt>
    <dgm:pt modelId="{186A2488-BAFA-4B77-9739-2F29C2DBDFBD}" type="parTrans" cxnId="{EEA18B8F-D584-4101-BAB5-38317555C9E3}">
      <dgm:prSet/>
      <dgm:spPr/>
      <dgm:t>
        <a:bodyPr/>
        <a:lstStyle/>
        <a:p>
          <a:endParaRPr lang="en-AU"/>
        </a:p>
      </dgm:t>
    </dgm:pt>
    <dgm:pt modelId="{15339234-B1F9-458F-8BA4-8C2FB623DC16}" type="sibTrans" cxnId="{EEA18B8F-D584-4101-BAB5-38317555C9E3}">
      <dgm:prSet/>
      <dgm:spPr/>
      <dgm:t>
        <a:bodyPr/>
        <a:lstStyle/>
        <a:p>
          <a:endParaRPr lang="en-AU"/>
        </a:p>
      </dgm:t>
    </dgm:pt>
    <dgm:pt modelId="{3FD30ED7-BEA1-42A9-9246-1DBC6353B054}" type="pres">
      <dgm:prSet presAssocID="{8528415F-27FB-4A81-97BC-1D3CC05F60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C38BCA-444E-4DA7-A679-18A1CA5D0EFC}" type="pres">
      <dgm:prSet presAssocID="{426CBEC3-019B-4411-80B9-583311129A37}" presName="centerShape" presStyleLbl="node0" presStyleIdx="0" presStyleCnt="1"/>
      <dgm:spPr/>
    </dgm:pt>
    <dgm:pt modelId="{682A5F5A-49F6-4F86-962F-64622496A404}" type="pres">
      <dgm:prSet presAssocID="{4FC4E531-31BC-44B7-AD91-F1A1D1CEC474}" presName="parTrans" presStyleLbl="bgSibTrans2D1" presStyleIdx="0" presStyleCnt="5"/>
      <dgm:spPr/>
    </dgm:pt>
    <dgm:pt modelId="{1DB3903C-B083-40AD-897A-DC8A2581EB10}" type="pres">
      <dgm:prSet presAssocID="{DFB5E300-13E8-480E-938B-2D65F28CA33E}" presName="node" presStyleLbl="node1" presStyleIdx="0" presStyleCnt="5">
        <dgm:presLayoutVars>
          <dgm:bulletEnabled val="1"/>
        </dgm:presLayoutVars>
      </dgm:prSet>
      <dgm:spPr/>
    </dgm:pt>
    <dgm:pt modelId="{71C817DC-9F7E-44A8-8FC1-D7CC1C989C9B}" type="pres">
      <dgm:prSet presAssocID="{9317AF7E-B9B9-4447-8074-0DDEDFDC78B4}" presName="parTrans" presStyleLbl="bgSibTrans2D1" presStyleIdx="1" presStyleCnt="5"/>
      <dgm:spPr/>
    </dgm:pt>
    <dgm:pt modelId="{75C3D74E-531D-4A03-9A90-81B695B1B0F5}" type="pres">
      <dgm:prSet presAssocID="{DEB17D00-0D90-4A06-B29E-1BAFA09D0550}" presName="node" presStyleLbl="node1" presStyleIdx="1" presStyleCnt="5">
        <dgm:presLayoutVars>
          <dgm:bulletEnabled val="1"/>
        </dgm:presLayoutVars>
      </dgm:prSet>
      <dgm:spPr/>
    </dgm:pt>
    <dgm:pt modelId="{2D1C9B96-2F61-4BC5-9028-8C715D31FC54}" type="pres">
      <dgm:prSet presAssocID="{8D0B7456-6B1C-4C39-BF07-14E67C976AFB}" presName="parTrans" presStyleLbl="bgSibTrans2D1" presStyleIdx="2" presStyleCnt="5"/>
      <dgm:spPr/>
    </dgm:pt>
    <dgm:pt modelId="{403AF205-B1B8-43E6-8CBF-A7B17F3FFF7A}" type="pres">
      <dgm:prSet presAssocID="{6BCAA975-372D-4CDD-A888-5CFB8F3B49B2}" presName="node" presStyleLbl="node1" presStyleIdx="2" presStyleCnt="5">
        <dgm:presLayoutVars>
          <dgm:bulletEnabled val="1"/>
        </dgm:presLayoutVars>
      </dgm:prSet>
      <dgm:spPr/>
    </dgm:pt>
    <dgm:pt modelId="{5D57D7F8-E7B6-4FFC-99FE-4DA5C4F9D4DF}" type="pres">
      <dgm:prSet presAssocID="{47173C41-B66A-4454-B003-0B4DB6C2DC7D}" presName="parTrans" presStyleLbl="bgSibTrans2D1" presStyleIdx="3" presStyleCnt="5"/>
      <dgm:spPr/>
    </dgm:pt>
    <dgm:pt modelId="{C56CDC6A-1B89-46CE-9FCD-C7A325BAC198}" type="pres">
      <dgm:prSet presAssocID="{CE70D316-0D41-49FB-857C-9C2AD8511F49}" presName="node" presStyleLbl="node1" presStyleIdx="3" presStyleCnt="5">
        <dgm:presLayoutVars>
          <dgm:bulletEnabled val="1"/>
        </dgm:presLayoutVars>
      </dgm:prSet>
      <dgm:spPr/>
    </dgm:pt>
    <dgm:pt modelId="{0043F9EB-60FD-4260-90D2-563470714968}" type="pres">
      <dgm:prSet presAssocID="{186A2488-BAFA-4B77-9739-2F29C2DBDFBD}" presName="parTrans" presStyleLbl="bgSibTrans2D1" presStyleIdx="4" presStyleCnt="5"/>
      <dgm:spPr/>
    </dgm:pt>
    <dgm:pt modelId="{60475902-6F9B-4529-9AA6-304A015ECB75}" type="pres">
      <dgm:prSet presAssocID="{C80DCE02-60C0-4036-B667-86E7CCB93CF2}" presName="node" presStyleLbl="node1" presStyleIdx="4" presStyleCnt="5">
        <dgm:presLayoutVars>
          <dgm:bulletEnabled val="1"/>
        </dgm:presLayoutVars>
      </dgm:prSet>
      <dgm:spPr/>
    </dgm:pt>
  </dgm:ptLst>
  <dgm:cxnLst>
    <dgm:cxn modelId="{79F7F500-51DD-4BAB-A716-34DEC5EDAFE9}" type="presOf" srcId="{C80DCE02-60C0-4036-B667-86E7CCB93CF2}" destId="{60475902-6F9B-4529-9AA6-304A015ECB75}" srcOrd="0" destOrd="0" presId="urn:microsoft.com/office/officeart/2005/8/layout/radial4"/>
    <dgm:cxn modelId="{12A3320A-1B08-420E-8A01-8DC8433F16AF}" type="presOf" srcId="{4FC4E531-31BC-44B7-AD91-F1A1D1CEC474}" destId="{682A5F5A-49F6-4F86-962F-64622496A404}" srcOrd="0" destOrd="0" presId="urn:microsoft.com/office/officeart/2005/8/layout/radial4"/>
    <dgm:cxn modelId="{ECE10F1B-8AA0-4B24-9197-C235D6AE90F0}" srcId="{426CBEC3-019B-4411-80B9-583311129A37}" destId="{6BCAA975-372D-4CDD-A888-5CFB8F3B49B2}" srcOrd="2" destOrd="0" parTransId="{8D0B7456-6B1C-4C39-BF07-14E67C976AFB}" sibTransId="{8CD878B7-FD2F-49AA-B1C4-DDEB75DCD507}"/>
    <dgm:cxn modelId="{79AD6723-D1E6-418B-96A5-297372E63235}" srcId="{426CBEC3-019B-4411-80B9-583311129A37}" destId="{DEB17D00-0D90-4A06-B29E-1BAFA09D0550}" srcOrd="1" destOrd="0" parTransId="{9317AF7E-B9B9-4447-8074-0DDEDFDC78B4}" sibTransId="{8B11F6E4-EB60-41E1-9AD6-99DD9D5A540C}"/>
    <dgm:cxn modelId="{9878692C-22FB-412A-A838-4FC64BE9BB37}" srcId="{8528415F-27FB-4A81-97BC-1D3CC05F6055}" destId="{426CBEC3-019B-4411-80B9-583311129A37}" srcOrd="0" destOrd="0" parTransId="{4B5B2A4F-46E7-4008-945E-151956413CE0}" sibTransId="{B0691007-5261-4BF2-A33C-7A98CF144DCB}"/>
    <dgm:cxn modelId="{31E7D33C-6D2B-4232-81B1-E92950DE56AB}" type="presOf" srcId="{CE70D316-0D41-49FB-857C-9C2AD8511F49}" destId="{C56CDC6A-1B89-46CE-9FCD-C7A325BAC198}" srcOrd="0" destOrd="0" presId="urn:microsoft.com/office/officeart/2005/8/layout/radial4"/>
    <dgm:cxn modelId="{5EE47F3D-3C76-480A-9F90-C2A7EA60A124}" srcId="{426CBEC3-019B-4411-80B9-583311129A37}" destId="{DFB5E300-13E8-480E-938B-2D65F28CA33E}" srcOrd="0" destOrd="0" parTransId="{4FC4E531-31BC-44B7-AD91-F1A1D1CEC474}" sibTransId="{99E6C19E-3B0B-46D8-A39C-64AFE95F4520}"/>
    <dgm:cxn modelId="{00EDB840-215D-491F-B2C8-4A761DBD1024}" type="presOf" srcId="{9317AF7E-B9B9-4447-8074-0DDEDFDC78B4}" destId="{71C817DC-9F7E-44A8-8FC1-D7CC1C989C9B}" srcOrd="0" destOrd="0" presId="urn:microsoft.com/office/officeart/2005/8/layout/radial4"/>
    <dgm:cxn modelId="{C36F9867-7383-4E3C-BB1F-13C8DB01C2F1}" type="presOf" srcId="{47173C41-B66A-4454-B003-0B4DB6C2DC7D}" destId="{5D57D7F8-E7B6-4FFC-99FE-4DA5C4F9D4DF}" srcOrd="0" destOrd="0" presId="urn:microsoft.com/office/officeart/2005/8/layout/radial4"/>
    <dgm:cxn modelId="{36DA9D56-5853-4F62-BFC3-1C580D01C983}" type="presOf" srcId="{DFB5E300-13E8-480E-938B-2D65F28CA33E}" destId="{1DB3903C-B083-40AD-897A-DC8A2581EB10}" srcOrd="0" destOrd="0" presId="urn:microsoft.com/office/officeart/2005/8/layout/radial4"/>
    <dgm:cxn modelId="{19562957-7926-4114-9ED5-C41BC8F83587}" type="presOf" srcId="{426CBEC3-019B-4411-80B9-583311129A37}" destId="{8FC38BCA-444E-4DA7-A679-18A1CA5D0EFC}" srcOrd="0" destOrd="0" presId="urn:microsoft.com/office/officeart/2005/8/layout/radial4"/>
    <dgm:cxn modelId="{EEA18B8F-D584-4101-BAB5-38317555C9E3}" srcId="{426CBEC3-019B-4411-80B9-583311129A37}" destId="{C80DCE02-60C0-4036-B667-86E7CCB93CF2}" srcOrd="4" destOrd="0" parTransId="{186A2488-BAFA-4B77-9739-2F29C2DBDFBD}" sibTransId="{15339234-B1F9-458F-8BA4-8C2FB623DC16}"/>
    <dgm:cxn modelId="{AEC676A7-CFFF-480D-AD11-2C0D5E32817B}" type="presOf" srcId="{8D0B7456-6B1C-4C39-BF07-14E67C976AFB}" destId="{2D1C9B96-2F61-4BC5-9028-8C715D31FC54}" srcOrd="0" destOrd="0" presId="urn:microsoft.com/office/officeart/2005/8/layout/radial4"/>
    <dgm:cxn modelId="{FA15C2C6-AA39-414A-B6ED-001A1693B9D0}" srcId="{426CBEC3-019B-4411-80B9-583311129A37}" destId="{CE70D316-0D41-49FB-857C-9C2AD8511F49}" srcOrd="3" destOrd="0" parTransId="{47173C41-B66A-4454-B003-0B4DB6C2DC7D}" sibTransId="{7DFD54A1-CF50-48CF-97A9-2E6C78039459}"/>
    <dgm:cxn modelId="{5BE9C5C8-9508-492B-8673-CBA817542B88}" type="presOf" srcId="{DEB17D00-0D90-4A06-B29E-1BAFA09D0550}" destId="{75C3D74E-531D-4A03-9A90-81B695B1B0F5}" srcOrd="0" destOrd="0" presId="urn:microsoft.com/office/officeart/2005/8/layout/radial4"/>
    <dgm:cxn modelId="{50BE4EDB-3A57-45AF-9174-324234910600}" type="presOf" srcId="{186A2488-BAFA-4B77-9739-2F29C2DBDFBD}" destId="{0043F9EB-60FD-4260-90D2-563470714968}" srcOrd="0" destOrd="0" presId="urn:microsoft.com/office/officeart/2005/8/layout/radial4"/>
    <dgm:cxn modelId="{643147E3-281F-4010-B1F5-6512F1E9FAF4}" type="presOf" srcId="{8528415F-27FB-4A81-97BC-1D3CC05F6055}" destId="{3FD30ED7-BEA1-42A9-9246-1DBC6353B054}" srcOrd="0" destOrd="0" presId="urn:microsoft.com/office/officeart/2005/8/layout/radial4"/>
    <dgm:cxn modelId="{FF0BA6FD-5FAC-4974-9930-B65F24EF42E3}" type="presOf" srcId="{6BCAA975-372D-4CDD-A888-5CFB8F3B49B2}" destId="{403AF205-B1B8-43E6-8CBF-A7B17F3FFF7A}" srcOrd="0" destOrd="0" presId="urn:microsoft.com/office/officeart/2005/8/layout/radial4"/>
    <dgm:cxn modelId="{8BCD0B36-5617-4601-B032-E68A3F9A9FDB}" type="presParOf" srcId="{3FD30ED7-BEA1-42A9-9246-1DBC6353B054}" destId="{8FC38BCA-444E-4DA7-A679-18A1CA5D0EFC}" srcOrd="0" destOrd="0" presId="urn:microsoft.com/office/officeart/2005/8/layout/radial4"/>
    <dgm:cxn modelId="{9A0A7D28-F678-4258-948D-29664EEB2F8B}" type="presParOf" srcId="{3FD30ED7-BEA1-42A9-9246-1DBC6353B054}" destId="{682A5F5A-49F6-4F86-962F-64622496A404}" srcOrd="1" destOrd="0" presId="urn:microsoft.com/office/officeart/2005/8/layout/radial4"/>
    <dgm:cxn modelId="{329C893D-E22A-48C7-ADB0-8BA6CC21EEF3}" type="presParOf" srcId="{3FD30ED7-BEA1-42A9-9246-1DBC6353B054}" destId="{1DB3903C-B083-40AD-897A-DC8A2581EB10}" srcOrd="2" destOrd="0" presId="urn:microsoft.com/office/officeart/2005/8/layout/radial4"/>
    <dgm:cxn modelId="{AEFAF4EE-4BB5-48CB-91A2-93AB24C98ADC}" type="presParOf" srcId="{3FD30ED7-BEA1-42A9-9246-1DBC6353B054}" destId="{71C817DC-9F7E-44A8-8FC1-D7CC1C989C9B}" srcOrd="3" destOrd="0" presId="urn:microsoft.com/office/officeart/2005/8/layout/radial4"/>
    <dgm:cxn modelId="{9394E206-8D16-459C-B266-0D878ADA818C}" type="presParOf" srcId="{3FD30ED7-BEA1-42A9-9246-1DBC6353B054}" destId="{75C3D74E-531D-4A03-9A90-81B695B1B0F5}" srcOrd="4" destOrd="0" presId="urn:microsoft.com/office/officeart/2005/8/layout/radial4"/>
    <dgm:cxn modelId="{F8450F28-7646-48E4-AA2E-EA18557B7AD2}" type="presParOf" srcId="{3FD30ED7-BEA1-42A9-9246-1DBC6353B054}" destId="{2D1C9B96-2F61-4BC5-9028-8C715D31FC54}" srcOrd="5" destOrd="0" presId="urn:microsoft.com/office/officeart/2005/8/layout/radial4"/>
    <dgm:cxn modelId="{4EA9B0B9-C0A7-4393-9BE7-74A5CB9E8411}" type="presParOf" srcId="{3FD30ED7-BEA1-42A9-9246-1DBC6353B054}" destId="{403AF205-B1B8-43E6-8CBF-A7B17F3FFF7A}" srcOrd="6" destOrd="0" presId="urn:microsoft.com/office/officeart/2005/8/layout/radial4"/>
    <dgm:cxn modelId="{53F9A72C-F688-4788-A90E-F559463939DE}" type="presParOf" srcId="{3FD30ED7-BEA1-42A9-9246-1DBC6353B054}" destId="{5D57D7F8-E7B6-4FFC-99FE-4DA5C4F9D4DF}" srcOrd="7" destOrd="0" presId="urn:microsoft.com/office/officeart/2005/8/layout/radial4"/>
    <dgm:cxn modelId="{417FF6AE-83DC-4536-AC0E-3D2CAA1F2F29}" type="presParOf" srcId="{3FD30ED7-BEA1-42A9-9246-1DBC6353B054}" destId="{C56CDC6A-1B89-46CE-9FCD-C7A325BAC198}" srcOrd="8" destOrd="0" presId="urn:microsoft.com/office/officeart/2005/8/layout/radial4"/>
    <dgm:cxn modelId="{1E6F81CC-1DBE-4A6D-86A0-DE07DE362451}" type="presParOf" srcId="{3FD30ED7-BEA1-42A9-9246-1DBC6353B054}" destId="{0043F9EB-60FD-4260-90D2-563470714968}" srcOrd="9" destOrd="0" presId="urn:microsoft.com/office/officeart/2005/8/layout/radial4"/>
    <dgm:cxn modelId="{B44165BC-C72A-414A-8499-EF611AA1BB6D}" type="presParOf" srcId="{3FD30ED7-BEA1-42A9-9246-1DBC6353B054}" destId="{60475902-6F9B-4529-9AA6-304A015ECB7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28415F-27FB-4A81-97BC-1D3CC05F605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AU"/>
        </a:p>
      </dgm:t>
    </dgm:pt>
    <dgm:pt modelId="{426CBEC3-019B-4411-80B9-583311129A37}">
      <dgm:prSet phldrT="[Text]" custT="1"/>
      <dgm:spPr/>
      <dgm:t>
        <a:bodyPr/>
        <a:lstStyle/>
        <a:p>
          <a:r>
            <a:rPr lang="en-US" sz="4000" dirty="0"/>
            <a:t>A1</a:t>
          </a:r>
          <a:endParaRPr lang="en-AU" sz="4000" dirty="0"/>
        </a:p>
      </dgm:t>
    </dgm:pt>
    <dgm:pt modelId="{4B5B2A4F-46E7-4008-945E-151956413CE0}" type="parTrans" cxnId="{9878692C-22FB-412A-A838-4FC64BE9BB37}">
      <dgm:prSet/>
      <dgm:spPr/>
      <dgm:t>
        <a:bodyPr/>
        <a:lstStyle/>
        <a:p>
          <a:endParaRPr lang="en-AU" sz="2400"/>
        </a:p>
      </dgm:t>
    </dgm:pt>
    <dgm:pt modelId="{B0691007-5261-4BF2-A33C-7A98CF144DCB}" type="sibTrans" cxnId="{9878692C-22FB-412A-A838-4FC64BE9BB37}">
      <dgm:prSet/>
      <dgm:spPr/>
      <dgm:t>
        <a:bodyPr/>
        <a:lstStyle/>
        <a:p>
          <a:endParaRPr lang="en-AU" sz="2400"/>
        </a:p>
      </dgm:t>
    </dgm:pt>
    <dgm:pt modelId="{DFB5E300-13E8-480E-938B-2D65F28CA33E}">
      <dgm:prSet phldrT="[Text]" custT="1"/>
      <dgm:spPr/>
      <dgm:t>
        <a:bodyPr/>
        <a:lstStyle/>
        <a:p>
          <a:r>
            <a:rPr lang="en-US" sz="1400" dirty="0"/>
            <a:t>Bringing sources together to demonstrate similarities and differences, and explore the detailed nuances of the topic</a:t>
          </a:r>
        </a:p>
      </dgm:t>
    </dgm:pt>
    <dgm:pt modelId="{4FC4E531-31BC-44B7-AD91-F1A1D1CEC474}" type="parTrans" cxnId="{5EE47F3D-3C76-480A-9F90-C2A7EA60A124}">
      <dgm:prSet custT="1"/>
      <dgm:spPr/>
      <dgm:t>
        <a:bodyPr/>
        <a:lstStyle/>
        <a:p>
          <a:endParaRPr lang="en-AU" sz="1400"/>
        </a:p>
      </dgm:t>
    </dgm:pt>
    <dgm:pt modelId="{99E6C19E-3B0B-46D8-A39C-64AFE95F4520}" type="sibTrans" cxnId="{5EE47F3D-3C76-480A-9F90-C2A7EA60A124}">
      <dgm:prSet/>
      <dgm:spPr/>
      <dgm:t>
        <a:bodyPr/>
        <a:lstStyle/>
        <a:p>
          <a:endParaRPr lang="en-AU" sz="2400"/>
        </a:p>
      </dgm:t>
    </dgm:pt>
    <dgm:pt modelId="{DEB17D00-0D90-4A06-B29E-1BAFA09D0550}">
      <dgm:prSet phldrT="[Text]" custT="1"/>
      <dgm:spPr/>
      <dgm:t>
        <a:bodyPr/>
        <a:lstStyle/>
        <a:p>
          <a:r>
            <a:rPr lang="en-US" sz="1600" dirty="0" err="1"/>
            <a:t>Recognising</a:t>
          </a:r>
          <a:r>
            <a:rPr lang="en-US" sz="1600" dirty="0"/>
            <a:t> subtleties and complexities within sources</a:t>
          </a:r>
          <a:endParaRPr lang="en-AU" sz="1600" dirty="0"/>
        </a:p>
      </dgm:t>
    </dgm:pt>
    <dgm:pt modelId="{9317AF7E-B9B9-4447-8074-0DDEDFDC78B4}" type="parTrans" cxnId="{79AD6723-D1E6-418B-96A5-297372E63235}">
      <dgm:prSet custT="1"/>
      <dgm:spPr/>
      <dgm:t>
        <a:bodyPr/>
        <a:lstStyle/>
        <a:p>
          <a:endParaRPr lang="en-AU" sz="1400"/>
        </a:p>
      </dgm:t>
    </dgm:pt>
    <dgm:pt modelId="{8B11F6E4-EB60-41E1-9AD6-99DD9D5A540C}" type="sibTrans" cxnId="{79AD6723-D1E6-418B-96A5-297372E63235}">
      <dgm:prSet/>
      <dgm:spPr/>
      <dgm:t>
        <a:bodyPr/>
        <a:lstStyle/>
        <a:p>
          <a:endParaRPr lang="en-AU" sz="2400"/>
        </a:p>
      </dgm:t>
    </dgm:pt>
    <dgm:pt modelId="{6BCAA975-372D-4CDD-A888-5CFB8F3B49B2}">
      <dgm:prSet phldrT="[Text]" custT="1"/>
      <dgm:spPr/>
      <dgm:t>
        <a:bodyPr/>
        <a:lstStyle/>
        <a:p>
          <a:r>
            <a:rPr lang="en-US" sz="1400" dirty="0"/>
            <a:t>Balancing contradictory viewpoints</a:t>
          </a:r>
          <a:endParaRPr lang="en-AU" sz="1400" dirty="0"/>
        </a:p>
      </dgm:t>
    </dgm:pt>
    <dgm:pt modelId="{8D0B7456-6B1C-4C39-BF07-14E67C976AFB}" type="parTrans" cxnId="{ECE10F1B-8AA0-4B24-9197-C235D6AE90F0}">
      <dgm:prSet custT="1"/>
      <dgm:spPr/>
      <dgm:t>
        <a:bodyPr/>
        <a:lstStyle/>
        <a:p>
          <a:endParaRPr lang="en-AU" sz="1400"/>
        </a:p>
      </dgm:t>
    </dgm:pt>
    <dgm:pt modelId="{8CD878B7-FD2F-49AA-B1C4-DDEB75DCD507}" type="sibTrans" cxnId="{ECE10F1B-8AA0-4B24-9197-C235D6AE90F0}">
      <dgm:prSet/>
      <dgm:spPr/>
      <dgm:t>
        <a:bodyPr/>
        <a:lstStyle/>
        <a:p>
          <a:endParaRPr lang="en-AU" sz="2400"/>
        </a:p>
      </dgm:t>
    </dgm:pt>
    <dgm:pt modelId="{14932C2E-5C23-4A26-BE38-71F370A35B5E}">
      <dgm:prSet phldrT="[Text]" custT="1"/>
      <dgm:spPr/>
      <dgm:t>
        <a:bodyPr/>
        <a:lstStyle/>
        <a:p>
          <a:r>
            <a:rPr lang="en-US" sz="1400" dirty="0"/>
            <a:t>Using a variety of sources</a:t>
          </a:r>
          <a:endParaRPr lang="en-AU" sz="1400" dirty="0"/>
        </a:p>
      </dgm:t>
    </dgm:pt>
    <dgm:pt modelId="{5E54D627-CD02-416F-AC21-AEB558B4EE8B}" type="parTrans" cxnId="{C3BFB4EC-53BA-49C0-804F-00954AF82F93}">
      <dgm:prSet/>
      <dgm:spPr/>
      <dgm:t>
        <a:bodyPr/>
        <a:lstStyle/>
        <a:p>
          <a:endParaRPr lang="en-AU"/>
        </a:p>
      </dgm:t>
    </dgm:pt>
    <dgm:pt modelId="{179BF165-61CA-4966-AED2-3693A998D677}" type="sibTrans" cxnId="{C3BFB4EC-53BA-49C0-804F-00954AF82F93}">
      <dgm:prSet/>
      <dgm:spPr/>
      <dgm:t>
        <a:bodyPr/>
        <a:lstStyle/>
        <a:p>
          <a:endParaRPr lang="en-AU"/>
        </a:p>
      </dgm:t>
    </dgm:pt>
    <dgm:pt modelId="{4D66B221-F36A-4422-80F7-1DB464B77043}">
      <dgm:prSet phldrT="[Text]" custT="1"/>
      <dgm:spPr/>
      <dgm:t>
        <a:bodyPr/>
        <a:lstStyle/>
        <a:p>
          <a:r>
            <a:rPr lang="en-US" sz="1400" dirty="0"/>
            <a:t>Choosing and consistently using one </a:t>
          </a:r>
          <a:r>
            <a:rPr lang="en-US" sz="1400" dirty="0" err="1"/>
            <a:t>recognised</a:t>
          </a:r>
          <a:r>
            <a:rPr lang="en-US" sz="1400" dirty="0"/>
            <a:t> referencing system</a:t>
          </a:r>
          <a:endParaRPr lang="en-AU" sz="1400" dirty="0"/>
        </a:p>
      </dgm:t>
    </dgm:pt>
    <dgm:pt modelId="{38CCEAC8-69E5-43C9-A73B-4B2449EF4FE4}" type="parTrans" cxnId="{8AFE4B14-FDDA-4047-827A-DB6C863B1B1C}">
      <dgm:prSet/>
      <dgm:spPr/>
      <dgm:t>
        <a:bodyPr/>
        <a:lstStyle/>
        <a:p>
          <a:endParaRPr lang="en-AU"/>
        </a:p>
      </dgm:t>
    </dgm:pt>
    <dgm:pt modelId="{9FB7DE07-2905-41ED-93D8-8782C9D3765C}" type="sibTrans" cxnId="{8AFE4B14-FDDA-4047-827A-DB6C863B1B1C}">
      <dgm:prSet/>
      <dgm:spPr/>
      <dgm:t>
        <a:bodyPr/>
        <a:lstStyle/>
        <a:p>
          <a:endParaRPr lang="en-AU"/>
        </a:p>
      </dgm:t>
    </dgm:pt>
    <dgm:pt modelId="{AFB74E81-66E3-418A-880D-79C74623FE0F}">
      <dgm:prSet phldrT="[Text]" custT="1"/>
      <dgm:spPr/>
      <dgm:t>
        <a:bodyPr/>
        <a:lstStyle/>
        <a:p>
          <a:r>
            <a:rPr lang="en-US" sz="1400" dirty="0"/>
            <a:t>Appropriately acknowledging quotes and ideas</a:t>
          </a:r>
          <a:endParaRPr lang="en-AU" sz="1400" dirty="0"/>
        </a:p>
      </dgm:t>
    </dgm:pt>
    <dgm:pt modelId="{D0CCE066-632D-445E-8AA3-09A944E6A942}" type="parTrans" cxnId="{CA255D3A-161D-42B4-A67E-D0AFF87B0791}">
      <dgm:prSet/>
      <dgm:spPr/>
      <dgm:t>
        <a:bodyPr/>
        <a:lstStyle/>
        <a:p>
          <a:endParaRPr lang="en-AU"/>
        </a:p>
      </dgm:t>
    </dgm:pt>
    <dgm:pt modelId="{AB980F57-1266-4E98-AC0A-F8987BFE4DCE}" type="sibTrans" cxnId="{CA255D3A-161D-42B4-A67E-D0AFF87B0791}">
      <dgm:prSet/>
      <dgm:spPr/>
      <dgm:t>
        <a:bodyPr/>
        <a:lstStyle/>
        <a:p>
          <a:endParaRPr lang="en-AU"/>
        </a:p>
      </dgm:t>
    </dgm:pt>
    <dgm:pt modelId="{764D5BAD-D62B-47A4-B160-B28AC595F604}" type="pres">
      <dgm:prSet presAssocID="{8528415F-27FB-4A81-97BC-1D3CC05F60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487B21-A00A-4C52-A2C9-DD8E24175CDC}" type="pres">
      <dgm:prSet presAssocID="{426CBEC3-019B-4411-80B9-583311129A37}" presName="centerShape" presStyleLbl="node0" presStyleIdx="0" presStyleCnt="1"/>
      <dgm:spPr/>
    </dgm:pt>
    <dgm:pt modelId="{71B6124C-CDA7-420B-B881-FEEF297ED39B}" type="pres">
      <dgm:prSet presAssocID="{4FC4E531-31BC-44B7-AD91-F1A1D1CEC474}" presName="parTrans" presStyleLbl="bgSibTrans2D1" presStyleIdx="0" presStyleCnt="6"/>
      <dgm:spPr/>
    </dgm:pt>
    <dgm:pt modelId="{9ED82AD2-56E3-4B3F-9E0E-6EB8FDF4BA2D}" type="pres">
      <dgm:prSet presAssocID="{DFB5E300-13E8-480E-938B-2D65F28CA33E}" presName="node" presStyleLbl="node1" presStyleIdx="0" presStyleCnt="6">
        <dgm:presLayoutVars>
          <dgm:bulletEnabled val="1"/>
        </dgm:presLayoutVars>
      </dgm:prSet>
      <dgm:spPr/>
    </dgm:pt>
    <dgm:pt modelId="{C049DB71-5CB1-4F93-8FE5-3B3C1333DD67}" type="pres">
      <dgm:prSet presAssocID="{9317AF7E-B9B9-4447-8074-0DDEDFDC78B4}" presName="parTrans" presStyleLbl="bgSibTrans2D1" presStyleIdx="1" presStyleCnt="6"/>
      <dgm:spPr/>
    </dgm:pt>
    <dgm:pt modelId="{37CEBC23-8881-42B2-8B58-93163E91ED24}" type="pres">
      <dgm:prSet presAssocID="{DEB17D00-0D90-4A06-B29E-1BAFA09D0550}" presName="node" presStyleLbl="node1" presStyleIdx="1" presStyleCnt="6">
        <dgm:presLayoutVars>
          <dgm:bulletEnabled val="1"/>
        </dgm:presLayoutVars>
      </dgm:prSet>
      <dgm:spPr/>
    </dgm:pt>
    <dgm:pt modelId="{06760AD9-7663-4B96-A2D4-01C57265465D}" type="pres">
      <dgm:prSet presAssocID="{8D0B7456-6B1C-4C39-BF07-14E67C976AFB}" presName="parTrans" presStyleLbl="bgSibTrans2D1" presStyleIdx="2" presStyleCnt="6"/>
      <dgm:spPr/>
    </dgm:pt>
    <dgm:pt modelId="{EB4A1BCC-B2C0-4228-8790-44A9C7838924}" type="pres">
      <dgm:prSet presAssocID="{6BCAA975-372D-4CDD-A888-5CFB8F3B49B2}" presName="node" presStyleLbl="node1" presStyleIdx="2" presStyleCnt="6">
        <dgm:presLayoutVars>
          <dgm:bulletEnabled val="1"/>
        </dgm:presLayoutVars>
      </dgm:prSet>
      <dgm:spPr/>
    </dgm:pt>
    <dgm:pt modelId="{7E55FFC2-0963-4BDE-96EC-827CA7C1D7EE}" type="pres">
      <dgm:prSet presAssocID="{5E54D627-CD02-416F-AC21-AEB558B4EE8B}" presName="parTrans" presStyleLbl="bgSibTrans2D1" presStyleIdx="3" presStyleCnt="6"/>
      <dgm:spPr/>
    </dgm:pt>
    <dgm:pt modelId="{86040729-71F6-4334-A2F9-1C421A01C99F}" type="pres">
      <dgm:prSet presAssocID="{14932C2E-5C23-4A26-BE38-71F370A35B5E}" presName="node" presStyleLbl="node1" presStyleIdx="3" presStyleCnt="6">
        <dgm:presLayoutVars>
          <dgm:bulletEnabled val="1"/>
        </dgm:presLayoutVars>
      </dgm:prSet>
      <dgm:spPr/>
    </dgm:pt>
    <dgm:pt modelId="{33440E4D-B02C-45B5-8CF6-F3A9F8E41B4E}" type="pres">
      <dgm:prSet presAssocID="{38CCEAC8-69E5-43C9-A73B-4B2449EF4FE4}" presName="parTrans" presStyleLbl="bgSibTrans2D1" presStyleIdx="4" presStyleCnt="6"/>
      <dgm:spPr/>
    </dgm:pt>
    <dgm:pt modelId="{6E0A5334-7631-4D79-B971-B7C06458E970}" type="pres">
      <dgm:prSet presAssocID="{4D66B221-F36A-4422-80F7-1DB464B77043}" presName="node" presStyleLbl="node1" presStyleIdx="4" presStyleCnt="6">
        <dgm:presLayoutVars>
          <dgm:bulletEnabled val="1"/>
        </dgm:presLayoutVars>
      </dgm:prSet>
      <dgm:spPr/>
    </dgm:pt>
    <dgm:pt modelId="{A57A9F3A-557C-4C95-BE60-1F4BF6B2B06D}" type="pres">
      <dgm:prSet presAssocID="{D0CCE066-632D-445E-8AA3-09A944E6A942}" presName="parTrans" presStyleLbl="bgSibTrans2D1" presStyleIdx="5" presStyleCnt="6"/>
      <dgm:spPr/>
    </dgm:pt>
    <dgm:pt modelId="{C82CBCB0-6F3B-4811-AE20-8FE38BE38CC7}" type="pres">
      <dgm:prSet presAssocID="{AFB74E81-66E3-418A-880D-79C74623FE0F}" presName="node" presStyleLbl="node1" presStyleIdx="5" presStyleCnt="6">
        <dgm:presLayoutVars>
          <dgm:bulletEnabled val="1"/>
        </dgm:presLayoutVars>
      </dgm:prSet>
      <dgm:spPr/>
    </dgm:pt>
  </dgm:ptLst>
  <dgm:cxnLst>
    <dgm:cxn modelId="{76769709-98FD-4B7A-B848-A41A238722BB}" type="presOf" srcId="{8528415F-27FB-4A81-97BC-1D3CC05F6055}" destId="{764D5BAD-D62B-47A4-B160-B28AC595F604}" srcOrd="0" destOrd="0" presId="urn:microsoft.com/office/officeart/2005/8/layout/radial4"/>
    <dgm:cxn modelId="{8AFE4B14-FDDA-4047-827A-DB6C863B1B1C}" srcId="{426CBEC3-019B-4411-80B9-583311129A37}" destId="{4D66B221-F36A-4422-80F7-1DB464B77043}" srcOrd="4" destOrd="0" parTransId="{38CCEAC8-69E5-43C9-A73B-4B2449EF4FE4}" sibTransId="{9FB7DE07-2905-41ED-93D8-8782C9D3765C}"/>
    <dgm:cxn modelId="{ECE10F1B-8AA0-4B24-9197-C235D6AE90F0}" srcId="{426CBEC3-019B-4411-80B9-583311129A37}" destId="{6BCAA975-372D-4CDD-A888-5CFB8F3B49B2}" srcOrd="2" destOrd="0" parTransId="{8D0B7456-6B1C-4C39-BF07-14E67C976AFB}" sibTransId="{8CD878B7-FD2F-49AA-B1C4-DDEB75DCD507}"/>
    <dgm:cxn modelId="{79AD6723-D1E6-418B-96A5-297372E63235}" srcId="{426CBEC3-019B-4411-80B9-583311129A37}" destId="{DEB17D00-0D90-4A06-B29E-1BAFA09D0550}" srcOrd="1" destOrd="0" parTransId="{9317AF7E-B9B9-4447-8074-0DDEDFDC78B4}" sibTransId="{8B11F6E4-EB60-41E1-9AD6-99DD9D5A540C}"/>
    <dgm:cxn modelId="{9878692C-22FB-412A-A838-4FC64BE9BB37}" srcId="{8528415F-27FB-4A81-97BC-1D3CC05F6055}" destId="{426CBEC3-019B-4411-80B9-583311129A37}" srcOrd="0" destOrd="0" parTransId="{4B5B2A4F-46E7-4008-945E-151956413CE0}" sibTransId="{B0691007-5261-4BF2-A33C-7A98CF144DCB}"/>
    <dgm:cxn modelId="{A240FB34-050D-45F1-8ED7-21CA6D8721C9}" type="presOf" srcId="{426CBEC3-019B-4411-80B9-583311129A37}" destId="{86487B21-A00A-4C52-A2C9-DD8E24175CDC}" srcOrd="0" destOrd="0" presId="urn:microsoft.com/office/officeart/2005/8/layout/radial4"/>
    <dgm:cxn modelId="{CA255D3A-161D-42B4-A67E-D0AFF87B0791}" srcId="{426CBEC3-019B-4411-80B9-583311129A37}" destId="{AFB74E81-66E3-418A-880D-79C74623FE0F}" srcOrd="5" destOrd="0" parTransId="{D0CCE066-632D-445E-8AA3-09A944E6A942}" sibTransId="{AB980F57-1266-4E98-AC0A-F8987BFE4DCE}"/>
    <dgm:cxn modelId="{5EE47F3D-3C76-480A-9F90-C2A7EA60A124}" srcId="{426CBEC3-019B-4411-80B9-583311129A37}" destId="{DFB5E300-13E8-480E-938B-2D65F28CA33E}" srcOrd="0" destOrd="0" parTransId="{4FC4E531-31BC-44B7-AD91-F1A1D1CEC474}" sibTransId="{99E6C19E-3B0B-46D8-A39C-64AFE95F4520}"/>
    <dgm:cxn modelId="{DB0DDB3E-8ADB-4280-8DB9-87F82E60099F}" type="presOf" srcId="{DEB17D00-0D90-4A06-B29E-1BAFA09D0550}" destId="{37CEBC23-8881-42B2-8B58-93163E91ED24}" srcOrd="0" destOrd="0" presId="urn:microsoft.com/office/officeart/2005/8/layout/radial4"/>
    <dgm:cxn modelId="{8263AE50-0E16-4A68-B74E-1C7E1D2EC2D0}" type="presOf" srcId="{38CCEAC8-69E5-43C9-A73B-4B2449EF4FE4}" destId="{33440E4D-B02C-45B5-8CF6-F3A9F8E41B4E}" srcOrd="0" destOrd="0" presId="urn:microsoft.com/office/officeart/2005/8/layout/radial4"/>
    <dgm:cxn modelId="{618F0E7D-9E55-4B62-8F47-F4F9F56A930F}" type="presOf" srcId="{8D0B7456-6B1C-4C39-BF07-14E67C976AFB}" destId="{06760AD9-7663-4B96-A2D4-01C57265465D}" srcOrd="0" destOrd="0" presId="urn:microsoft.com/office/officeart/2005/8/layout/radial4"/>
    <dgm:cxn modelId="{70A9D37F-4D76-47B1-98EB-7B52C18F1A2E}" type="presOf" srcId="{14932C2E-5C23-4A26-BE38-71F370A35B5E}" destId="{86040729-71F6-4334-A2F9-1C421A01C99F}" srcOrd="0" destOrd="0" presId="urn:microsoft.com/office/officeart/2005/8/layout/radial4"/>
    <dgm:cxn modelId="{EEAE2980-C67F-43AD-AA58-20343F64F5C3}" type="presOf" srcId="{DFB5E300-13E8-480E-938B-2D65F28CA33E}" destId="{9ED82AD2-56E3-4B3F-9E0E-6EB8FDF4BA2D}" srcOrd="0" destOrd="0" presId="urn:microsoft.com/office/officeart/2005/8/layout/radial4"/>
    <dgm:cxn modelId="{B3D3B280-7B1D-477E-B823-9B43E0AC3A70}" type="presOf" srcId="{9317AF7E-B9B9-4447-8074-0DDEDFDC78B4}" destId="{C049DB71-5CB1-4F93-8FE5-3B3C1333DD67}" srcOrd="0" destOrd="0" presId="urn:microsoft.com/office/officeart/2005/8/layout/radial4"/>
    <dgm:cxn modelId="{7E02FD88-CA47-444B-B17F-AC23EFECE7DE}" type="presOf" srcId="{4FC4E531-31BC-44B7-AD91-F1A1D1CEC474}" destId="{71B6124C-CDA7-420B-B881-FEEF297ED39B}" srcOrd="0" destOrd="0" presId="urn:microsoft.com/office/officeart/2005/8/layout/radial4"/>
    <dgm:cxn modelId="{AEBC708A-E879-4FD3-AEEC-6C99137C2917}" type="presOf" srcId="{5E54D627-CD02-416F-AC21-AEB558B4EE8B}" destId="{7E55FFC2-0963-4BDE-96EC-827CA7C1D7EE}" srcOrd="0" destOrd="0" presId="urn:microsoft.com/office/officeart/2005/8/layout/radial4"/>
    <dgm:cxn modelId="{7409D1C0-1674-43CC-BD3C-2902DF1E2692}" type="presOf" srcId="{D0CCE066-632D-445E-8AA3-09A944E6A942}" destId="{A57A9F3A-557C-4C95-BE60-1F4BF6B2B06D}" srcOrd="0" destOrd="0" presId="urn:microsoft.com/office/officeart/2005/8/layout/radial4"/>
    <dgm:cxn modelId="{3AA87FD8-9D6B-4E87-8CB6-DAA5DA35EC50}" type="presOf" srcId="{4D66B221-F36A-4422-80F7-1DB464B77043}" destId="{6E0A5334-7631-4D79-B971-B7C06458E970}" srcOrd="0" destOrd="0" presId="urn:microsoft.com/office/officeart/2005/8/layout/radial4"/>
    <dgm:cxn modelId="{C3BFB4EC-53BA-49C0-804F-00954AF82F93}" srcId="{426CBEC3-019B-4411-80B9-583311129A37}" destId="{14932C2E-5C23-4A26-BE38-71F370A35B5E}" srcOrd="3" destOrd="0" parTransId="{5E54D627-CD02-416F-AC21-AEB558B4EE8B}" sibTransId="{179BF165-61CA-4966-AED2-3693A998D677}"/>
    <dgm:cxn modelId="{C40BE4F5-35E5-4F7A-972E-0ABF1BC91489}" type="presOf" srcId="{AFB74E81-66E3-418A-880D-79C74623FE0F}" destId="{C82CBCB0-6F3B-4811-AE20-8FE38BE38CC7}" srcOrd="0" destOrd="0" presId="urn:microsoft.com/office/officeart/2005/8/layout/radial4"/>
    <dgm:cxn modelId="{155C17F7-78D2-431B-AE5B-5183235E04D2}" type="presOf" srcId="{6BCAA975-372D-4CDD-A888-5CFB8F3B49B2}" destId="{EB4A1BCC-B2C0-4228-8790-44A9C7838924}" srcOrd="0" destOrd="0" presId="urn:microsoft.com/office/officeart/2005/8/layout/radial4"/>
    <dgm:cxn modelId="{5FB1F37A-EA38-4737-B090-A314C2CBA30C}" type="presParOf" srcId="{764D5BAD-D62B-47A4-B160-B28AC595F604}" destId="{86487B21-A00A-4C52-A2C9-DD8E24175CDC}" srcOrd="0" destOrd="0" presId="urn:microsoft.com/office/officeart/2005/8/layout/radial4"/>
    <dgm:cxn modelId="{FDE42F9B-1E30-4036-8646-AC03579A1CF8}" type="presParOf" srcId="{764D5BAD-D62B-47A4-B160-B28AC595F604}" destId="{71B6124C-CDA7-420B-B881-FEEF297ED39B}" srcOrd="1" destOrd="0" presId="urn:microsoft.com/office/officeart/2005/8/layout/radial4"/>
    <dgm:cxn modelId="{35A129D6-5C33-4A9F-9B30-88638B8C8B41}" type="presParOf" srcId="{764D5BAD-D62B-47A4-B160-B28AC595F604}" destId="{9ED82AD2-56E3-4B3F-9E0E-6EB8FDF4BA2D}" srcOrd="2" destOrd="0" presId="urn:microsoft.com/office/officeart/2005/8/layout/radial4"/>
    <dgm:cxn modelId="{FFD789D5-9D33-40BF-B940-7FAC99D68CC2}" type="presParOf" srcId="{764D5BAD-D62B-47A4-B160-B28AC595F604}" destId="{C049DB71-5CB1-4F93-8FE5-3B3C1333DD67}" srcOrd="3" destOrd="0" presId="urn:microsoft.com/office/officeart/2005/8/layout/radial4"/>
    <dgm:cxn modelId="{575A7B17-DDAE-4A2C-90FF-E2B0A3A0F3A6}" type="presParOf" srcId="{764D5BAD-D62B-47A4-B160-B28AC595F604}" destId="{37CEBC23-8881-42B2-8B58-93163E91ED24}" srcOrd="4" destOrd="0" presId="urn:microsoft.com/office/officeart/2005/8/layout/radial4"/>
    <dgm:cxn modelId="{438AC179-375C-45A2-872F-87E66EC115A1}" type="presParOf" srcId="{764D5BAD-D62B-47A4-B160-B28AC595F604}" destId="{06760AD9-7663-4B96-A2D4-01C57265465D}" srcOrd="5" destOrd="0" presId="urn:microsoft.com/office/officeart/2005/8/layout/radial4"/>
    <dgm:cxn modelId="{9ACDB575-1192-4A99-B868-02751D3CD94E}" type="presParOf" srcId="{764D5BAD-D62B-47A4-B160-B28AC595F604}" destId="{EB4A1BCC-B2C0-4228-8790-44A9C7838924}" srcOrd="6" destOrd="0" presId="urn:microsoft.com/office/officeart/2005/8/layout/radial4"/>
    <dgm:cxn modelId="{070EB926-6346-4D67-88F7-8CE33F1A0693}" type="presParOf" srcId="{764D5BAD-D62B-47A4-B160-B28AC595F604}" destId="{7E55FFC2-0963-4BDE-96EC-827CA7C1D7EE}" srcOrd="7" destOrd="0" presId="urn:microsoft.com/office/officeart/2005/8/layout/radial4"/>
    <dgm:cxn modelId="{B661860A-BC32-4357-9C84-E0F75D37A0B4}" type="presParOf" srcId="{764D5BAD-D62B-47A4-B160-B28AC595F604}" destId="{86040729-71F6-4334-A2F9-1C421A01C99F}" srcOrd="8" destOrd="0" presId="urn:microsoft.com/office/officeart/2005/8/layout/radial4"/>
    <dgm:cxn modelId="{00A957B4-63F8-4E6A-B4A4-9A0A5968018F}" type="presParOf" srcId="{764D5BAD-D62B-47A4-B160-B28AC595F604}" destId="{33440E4D-B02C-45B5-8CF6-F3A9F8E41B4E}" srcOrd="9" destOrd="0" presId="urn:microsoft.com/office/officeart/2005/8/layout/radial4"/>
    <dgm:cxn modelId="{06CB2E86-62D7-49E0-88C2-758BF5A6DC9B}" type="presParOf" srcId="{764D5BAD-D62B-47A4-B160-B28AC595F604}" destId="{6E0A5334-7631-4D79-B971-B7C06458E970}" srcOrd="10" destOrd="0" presId="urn:microsoft.com/office/officeart/2005/8/layout/radial4"/>
    <dgm:cxn modelId="{E494AD96-2050-410B-BDDD-FB3FEE901F59}" type="presParOf" srcId="{764D5BAD-D62B-47A4-B160-B28AC595F604}" destId="{A57A9F3A-557C-4C95-BE60-1F4BF6B2B06D}" srcOrd="11" destOrd="0" presId="urn:microsoft.com/office/officeart/2005/8/layout/radial4"/>
    <dgm:cxn modelId="{9C7DC307-4C0A-4BE3-865C-650452CAF298}" type="presParOf" srcId="{764D5BAD-D62B-47A4-B160-B28AC595F604}" destId="{C82CBCB0-6F3B-4811-AE20-8FE38BE38CC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28415F-27FB-4A81-97BC-1D3CC05F605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AU"/>
        </a:p>
      </dgm:t>
    </dgm:pt>
    <dgm:pt modelId="{426CBEC3-019B-4411-80B9-583311129A37}">
      <dgm:prSet phldrT="[Text]" custT="1"/>
      <dgm:spPr/>
      <dgm:t>
        <a:bodyPr/>
        <a:lstStyle/>
        <a:p>
          <a:r>
            <a:rPr lang="en-US" sz="4000" dirty="0"/>
            <a:t>A2</a:t>
          </a:r>
          <a:endParaRPr lang="en-AU" sz="4000" dirty="0"/>
        </a:p>
      </dgm:t>
    </dgm:pt>
    <dgm:pt modelId="{4B5B2A4F-46E7-4008-945E-151956413CE0}" type="parTrans" cxnId="{9878692C-22FB-412A-A838-4FC64BE9BB37}">
      <dgm:prSet/>
      <dgm:spPr/>
      <dgm:t>
        <a:bodyPr/>
        <a:lstStyle/>
        <a:p>
          <a:endParaRPr lang="en-AU" sz="2400"/>
        </a:p>
      </dgm:t>
    </dgm:pt>
    <dgm:pt modelId="{B0691007-5261-4BF2-A33C-7A98CF144DCB}" type="sibTrans" cxnId="{9878692C-22FB-412A-A838-4FC64BE9BB37}">
      <dgm:prSet/>
      <dgm:spPr/>
      <dgm:t>
        <a:bodyPr/>
        <a:lstStyle/>
        <a:p>
          <a:endParaRPr lang="en-AU" sz="2400"/>
        </a:p>
      </dgm:t>
    </dgm:pt>
    <dgm:pt modelId="{DFB5E300-13E8-480E-938B-2D65F28CA33E}">
      <dgm:prSet phldrT="[Text]" custT="1"/>
      <dgm:spPr/>
      <dgm:t>
        <a:bodyPr/>
        <a:lstStyle/>
        <a:p>
          <a:r>
            <a:rPr lang="en-US" sz="1400" dirty="0"/>
            <a:t>Effectively communicating their point of view on a topic</a:t>
          </a:r>
        </a:p>
      </dgm:t>
    </dgm:pt>
    <dgm:pt modelId="{4FC4E531-31BC-44B7-AD91-F1A1D1CEC474}" type="parTrans" cxnId="{5EE47F3D-3C76-480A-9F90-C2A7EA60A124}">
      <dgm:prSet custT="1"/>
      <dgm:spPr/>
      <dgm:t>
        <a:bodyPr/>
        <a:lstStyle/>
        <a:p>
          <a:endParaRPr lang="en-AU" sz="1400"/>
        </a:p>
      </dgm:t>
    </dgm:pt>
    <dgm:pt modelId="{99E6C19E-3B0B-46D8-A39C-64AFE95F4520}" type="sibTrans" cxnId="{5EE47F3D-3C76-480A-9F90-C2A7EA60A124}">
      <dgm:prSet/>
      <dgm:spPr/>
      <dgm:t>
        <a:bodyPr/>
        <a:lstStyle/>
        <a:p>
          <a:endParaRPr lang="en-AU" sz="2400"/>
        </a:p>
      </dgm:t>
    </dgm:pt>
    <dgm:pt modelId="{DEB17D00-0D90-4A06-B29E-1BAFA09D0550}">
      <dgm:prSet phldrT="[Text]" custT="1"/>
      <dgm:spPr/>
      <dgm:t>
        <a:bodyPr/>
        <a:lstStyle/>
        <a:p>
          <a:r>
            <a:rPr lang="en-US" sz="1200" dirty="0"/>
            <a:t>Being mindful of grammar, logical structure, spelling, consistent tense, word choice, punctuation, appropriate images and editing</a:t>
          </a:r>
          <a:endParaRPr lang="en-AU" sz="1200" dirty="0"/>
        </a:p>
      </dgm:t>
    </dgm:pt>
    <dgm:pt modelId="{9317AF7E-B9B9-4447-8074-0DDEDFDC78B4}" type="parTrans" cxnId="{79AD6723-D1E6-418B-96A5-297372E63235}">
      <dgm:prSet custT="1"/>
      <dgm:spPr/>
      <dgm:t>
        <a:bodyPr/>
        <a:lstStyle/>
        <a:p>
          <a:endParaRPr lang="en-AU" sz="1400"/>
        </a:p>
      </dgm:t>
    </dgm:pt>
    <dgm:pt modelId="{8B11F6E4-EB60-41E1-9AD6-99DD9D5A540C}" type="sibTrans" cxnId="{79AD6723-D1E6-418B-96A5-297372E63235}">
      <dgm:prSet/>
      <dgm:spPr/>
      <dgm:t>
        <a:bodyPr/>
        <a:lstStyle/>
        <a:p>
          <a:endParaRPr lang="en-AU" sz="2400"/>
        </a:p>
      </dgm:t>
    </dgm:pt>
    <dgm:pt modelId="{6BCAA975-372D-4CDD-A888-5CFB8F3B49B2}">
      <dgm:prSet phldrT="[Text]" custT="1"/>
      <dgm:spPr/>
      <dgm:t>
        <a:bodyPr/>
        <a:lstStyle/>
        <a:p>
          <a:r>
            <a:rPr lang="en-US" sz="1200" dirty="0"/>
            <a:t>Ensuring clear and precise communication</a:t>
          </a:r>
          <a:endParaRPr lang="en-AU" sz="1200" dirty="0"/>
        </a:p>
      </dgm:t>
    </dgm:pt>
    <dgm:pt modelId="{8D0B7456-6B1C-4C39-BF07-14E67C976AFB}" type="parTrans" cxnId="{ECE10F1B-8AA0-4B24-9197-C235D6AE90F0}">
      <dgm:prSet custT="1"/>
      <dgm:spPr/>
      <dgm:t>
        <a:bodyPr/>
        <a:lstStyle/>
        <a:p>
          <a:endParaRPr lang="en-AU" sz="1400"/>
        </a:p>
      </dgm:t>
    </dgm:pt>
    <dgm:pt modelId="{8CD878B7-FD2F-49AA-B1C4-DDEB75DCD507}" type="sibTrans" cxnId="{ECE10F1B-8AA0-4B24-9197-C235D6AE90F0}">
      <dgm:prSet/>
      <dgm:spPr/>
      <dgm:t>
        <a:bodyPr/>
        <a:lstStyle/>
        <a:p>
          <a:endParaRPr lang="en-AU" sz="2400"/>
        </a:p>
      </dgm:t>
    </dgm:pt>
    <dgm:pt modelId="{851CBE4A-2248-4D30-BE31-3A8F727012A5}">
      <dgm:prSet phldrT="[Text]" custT="1"/>
      <dgm:spPr/>
      <dgm:t>
        <a:bodyPr/>
        <a:lstStyle/>
        <a:p>
          <a:r>
            <a:rPr lang="en-US" sz="1200" dirty="0"/>
            <a:t>Clear and developed argument using evidence that is supportive of a specific point of view</a:t>
          </a:r>
          <a:endParaRPr lang="en-AU" sz="1200" dirty="0"/>
        </a:p>
      </dgm:t>
    </dgm:pt>
    <dgm:pt modelId="{04E7B622-C4B0-4CE7-931C-A4E40E194434}" type="parTrans" cxnId="{EBD60D9A-A03F-43FD-B8F7-F11F469A446B}">
      <dgm:prSet/>
      <dgm:spPr/>
      <dgm:t>
        <a:bodyPr/>
        <a:lstStyle/>
        <a:p>
          <a:endParaRPr lang="en-AU"/>
        </a:p>
      </dgm:t>
    </dgm:pt>
    <dgm:pt modelId="{98C6D23E-9258-4BFD-A7A0-A015621B36F1}" type="sibTrans" cxnId="{EBD60D9A-A03F-43FD-B8F7-F11F469A446B}">
      <dgm:prSet/>
      <dgm:spPr/>
      <dgm:t>
        <a:bodyPr/>
        <a:lstStyle/>
        <a:p>
          <a:endParaRPr lang="en-AU"/>
        </a:p>
      </dgm:t>
    </dgm:pt>
    <dgm:pt modelId="{B69DFC7E-BCA2-4013-A49B-47960031E3FA}">
      <dgm:prSet phldrT="[Text]" custT="1"/>
      <dgm:spPr/>
      <dgm:t>
        <a:bodyPr/>
        <a:lstStyle/>
        <a:p>
          <a:r>
            <a:rPr lang="en-US" sz="1200" dirty="0"/>
            <a:t>Presenting a  line of thought that is powerful, considerate of detailed complexity, and demonstrative of depth and sensitivity within the topic</a:t>
          </a:r>
        </a:p>
      </dgm:t>
    </dgm:pt>
    <dgm:pt modelId="{3B3BD6FB-244B-4A1E-82D7-E466CB8D8837}" type="parTrans" cxnId="{58C98048-11C1-40FB-9CEA-B615298F21B8}">
      <dgm:prSet/>
      <dgm:spPr/>
      <dgm:t>
        <a:bodyPr/>
        <a:lstStyle/>
        <a:p>
          <a:endParaRPr lang="en-AU"/>
        </a:p>
      </dgm:t>
    </dgm:pt>
    <dgm:pt modelId="{DA9A9659-BD93-4743-B8A9-F82AA19C0B42}" type="sibTrans" cxnId="{58C98048-11C1-40FB-9CEA-B615298F21B8}">
      <dgm:prSet/>
      <dgm:spPr/>
      <dgm:t>
        <a:bodyPr/>
        <a:lstStyle/>
        <a:p>
          <a:endParaRPr lang="en-AU"/>
        </a:p>
      </dgm:t>
    </dgm:pt>
    <dgm:pt modelId="{B41EAB14-1B5A-4C4F-9CC2-C555E5DA83AB}">
      <dgm:prSet phldrT="[Text]" custT="1"/>
      <dgm:spPr/>
      <dgm:t>
        <a:bodyPr/>
        <a:lstStyle/>
        <a:p>
          <a:r>
            <a:rPr lang="en-US" sz="1200" dirty="0"/>
            <a:t>Using subject-specific language confidently and correctly within a fluent sentence or discussion</a:t>
          </a:r>
        </a:p>
      </dgm:t>
    </dgm:pt>
    <dgm:pt modelId="{06537628-6715-4CEC-BA77-C0AF87C155AF}" type="parTrans" cxnId="{EA0727B3-A994-4A82-849A-47EA3C29D927}">
      <dgm:prSet/>
      <dgm:spPr/>
      <dgm:t>
        <a:bodyPr/>
        <a:lstStyle/>
        <a:p>
          <a:endParaRPr lang="en-AU"/>
        </a:p>
      </dgm:t>
    </dgm:pt>
    <dgm:pt modelId="{F3408194-F54D-4943-AB9E-B002B4F46032}" type="sibTrans" cxnId="{EA0727B3-A994-4A82-849A-47EA3C29D927}">
      <dgm:prSet/>
      <dgm:spPr/>
      <dgm:t>
        <a:bodyPr/>
        <a:lstStyle/>
        <a:p>
          <a:endParaRPr lang="en-AU"/>
        </a:p>
      </dgm:t>
    </dgm:pt>
    <dgm:pt modelId="{F762C318-F3B7-49AF-9990-60BE5F216653}" type="pres">
      <dgm:prSet presAssocID="{8528415F-27FB-4A81-97BC-1D3CC05F60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124BB9-FBDD-4673-9C63-E27D58FBC6BA}" type="pres">
      <dgm:prSet presAssocID="{426CBEC3-019B-4411-80B9-583311129A37}" presName="centerShape" presStyleLbl="node0" presStyleIdx="0" presStyleCnt="1"/>
      <dgm:spPr/>
    </dgm:pt>
    <dgm:pt modelId="{E2D72BE7-11A4-4CBE-A204-0D76F8E9F590}" type="pres">
      <dgm:prSet presAssocID="{4FC4E531-31BC-44B7-AD91-F1A1D1CEC474}" presName="parTrans" presStyleLbl="bgSibTrans2D1" presStyleIdx="0" presStyleCnt="6"/>
      <dgm:spPr/>
    </dgm:pt>
    <dgm:pt modelId="{B5F2466D-D994-4300-99D3-D440F331EA9C}" type="pres">
      <dgm:prSet presAssocID="{DFB5E300-13E8-480E-938B-2D65F28CA33E}" presName="node" presStyleLbl="node1" presStyleIdx="0" presStyleCnt="6">
        <dgm:presLayoutVars>
          <dgm:bulletEnabled val="1"/>
        </dgm:presLayoutVars>
      </dgm:prSet>
      <dgm:spPr/>
    </dgm:pt>
    <dgm:pt modelId="{4B356DEC-74F2-406B-8F11-6A43644AAD41}" type="pres">
      <dgm:prSet presAssocID="{9317AF7E-B9B9-4447-8074-0DDEDFDC78B4}" presName="parTrans" presStyleLbl="bgSibTrans2D1" presStyleIdx="1" presStyleCnt="6"/>
      <dgm:spPr/>
    </dgm:pt>
    <dgm:pt modelId="{3A25282E-8461-489E-83FE-19DB3B0CC0F5}" type="pres">
      <dgm:prSet presAssocID="{DEB17D00-0D90-4A06-B29E-1BAFA09D0550}" presName="node" presStyleLbl="node1" presStyleIdx="1" presStyleCnt="6">
        <dgm:presLayoutVars>
          <dgm:bulletEnabled val="1"/>
        </dgm:presLayoutVars>
      </dgm:prSet>
      <dgm:spPr/>
    </dgm:pt>
    <dgm:pt modelId="{F9F8AA3B-A4D7-4B08-898E-A80C642BAE1C}" type="pres">
      <dgm:prSet presAssocID="{8D0B7456-6B1C-4C39-BF07-14E67C976AFB}" presName="parTrans" presStyleLbl="bgSibTrans2D1" presStyleIdx="2" presStyleCnt="6"/>
      <dgm:spPr/>
    </dgm:pt>
    <dgm:pt modelId="{31B274A6-64E7-40FA-91AD-23EF7DA4F979}" type="pres">
      <dgm:prSet presAssocID="{6BCAA975-372D-4CDD-A888-5CFB8F3B49B2}" presName="node" presStyleLbl="node1" presStyleIdx="2" presStyleCnt="6">
        <dgm:presLayoutVars>
          <dgm:bulletEnabled val="1"/>
        </dgm:presLayoutVars>
      </dgm:prSet>
      <dgm:spPr/>
    </dgm:pt>
    <dgm:pt modelId="{E815844C-9696-44B9-ADC4-1A32308E8D55}" type="pres">
      <dgm:prSet presAssocID="{04E7B622-C4B0-4CE7-931C-A4E40E194434}" presName="parTrans" presStyleLbl="bgSibTrans2D1" presStyleIdx="3" presStyleCnt="6"/>
      <dgm:spPr/>
    </dgm:pt>
    <dgm:pt modelId="{DAF0FFF5-D197-4B3C-AE7B-19EEE5100810}" type="pres">
      <dgm:prSet presAssocID="{851CBE4A-2248-4D30-BE31-3A8F727012A5}" presName="node" presStyleLbl="node1" presStyleIdx="3" presStyleCnt="6">
        <dgm:presLayoutVars>
          <dgm:bulletEnabled val="1"/>
        </dgm:presLayoutVars>
      </dgm:prSet>
      <dgm:spPr/>
    </dgm:pt>
    <dgm:pt modelId="{5EEF47C3-CCF1-423B-A1EF-ECD494CB33B9}" type="pres">
      <dgm:prSet presAssocID="{3B3BD6FB-244B-4A1E-82D7-E466CB8D8837}" presName="parTrans" presStyleLbl="bgSibTrans2D1" presStyleIdx="4" presStyleCnt="6"/>
      <dgm:spPr/>
    </dgm:pt>
    <dgm:pt modelId="{4F1749AF-B790-4D02-A647-EAC8899074CD}" type="pres">
      <dgm:prSet presAssocID="{B69DFC7E-BCA2-4013-A49B-47960031E3FA}" presName="node" presStyleLbl="node1" presStyleIdx="4" presStyleCnt="6">
        <dgm:presLayoutVars>
          <dgm:bulletEnabled val="1"/>
        </dgm:presLayoutVars>
      </dgm:prSet>
      <dgm:spPr/>
    </dgm:pt>
    <dgm:pt modelId="{2E962094-7BFD-4C53-8568-94602A3CF2E8}" type="pres">
      <dgm:prSet presAssocID="{06537628-6715-4CEC-BA77-C0AF87C155AF}" presName="parTrans" presStyleLbl="bgSibTrans2D1" presStyleIdx="5" presStyleCnt="6"/>
      <dgm:spPr/>
    </dgm:pt>
    <dgm:pt modelId="{DF3816AF-7649-4A8E-BBC0-E6E18F4C65D9}" type="pres">
      <dgm:prSet presAssocID="{B41EAB14-1B5A-4C4F-9CC2-C555E5DA83AB}" presName="node" presStyleLbl="node1" presStyleIdx="5" presStyleCnt="6">
        <dgm:presLayoutVars>
          <dgm:bulletEnabled val="1"/>
        </dgm:presLayoutVars>
      </dgm:prSet>
      <dgm:spPr/>
    </dgm:pt>
  </dgm:ptLst>
  <dgm:cxnLst>
    <dgm:cxn modelId="{AF099009-DCB4-42D9-8373-609AFF01B04D}" type="presOf" srcId="{06537628-6715-4CEC-BA77-C0AF87C155AF}" destId="{2E962094-7BFD-4C53-8568-94602A3CF2E8}" srcOrd="0" destOrd="0" presId="urn:microsoft.com/office/officeart/2005/8/layout/radial4"/>
    <dgm:cxn modelId="{A4CFDF15-97E6-4F0D-9B9D-44BC2FABDCE5}" type="presOf" srcId="{8D0B7456-6B1C-4C39-BF07-14E67C976AFB}" destId="{F9F8AA3B-A4D7-4B08-898E-A80C642BAE1C}" srcOrd="0" destOrd="0" presId="urn:microsoft.com/office/officeart/2005/8/layout/radial4"/>
    <dgm:cxn modelId="{ECE10F1B-8AA0-4B24-9197-C235D6AE90F0}" srcId="{426CBEC3-019B-4411-80B9-583311129A37}" destId="{6BCAA975-372D-4CDD-A888-5CFB8F3B49B2}" srcOrd="2" destOrd="0" parTransId="{8D0B7456-6B1C-4C39-BF07-14E67C976AFB}" sibTransId="{8CD878B7-FD2F-49AA-B1C4-DDEB75DCD507}"/>
    <dgm:cxn modelId="{3A457A20-1050-4CDA-B633-3A46C911F083}" type="presOf" srcId="{6BCAA975-372D-4CDD-A888-5CFB8F3B49B2}" destId="{31B274A6-64E7-40FA-91AD-23EF7DA4F979}" srcOrd="0" destOrd="0" presId="urn:microsoft.com/office/officeart/2005/8/layout/radial4"/>
    <dgm:cxn modelId="{79AD6723-D1E6-418B-96A5-297372E63235}" srcId="{426CBEC3-019B-4411-80B9-583311129A37}" destId="{DEB17D00-0D90-4A06-B29E-1BAFA09D0550}" srcOrd="1" destOrd="0" parTransId="{9317AF7E-B9B9-4447-8074-0DDEDFDC78B4}" sibTransId="{8B11F6E4-EB60-41E1-9AD6-99DD9D5A540C}"/>
    <dgm:cxn modelId="{FA726225-E993-42FC-B9B2-1BEDB4DC4992}" type="presOf" srcId="{B69DFC7E-BCA2-4013-A49B-47960031E3FA}" destId="{4F1749AF-B790-4D02-A647-EAC8899074CD}" srcOrd="0" destOrd="0" presId="urn:microsoft.com/office/officeart/2005/8/layout/radial4"/>
    <dgm:cxn modelId="{9878692C-22FB-412A-A838-4FC64BE9BB37}" srcId="{8528415F-27FB-4A81-97BC-1D3CC05F6055}" destId="{426CBEC3-019B-4411-80B9-583311129A37}" srcOrd="0" destOrd="0" parTransId="{4B5B2A4F-46E7-4008-945E-151956413CE0}" sibTransId="{B0691007-5261-4BF2-A33C-7A98CF144DCB}"/>
    <dgm:cxn modelId="{5EE47F3D-3C76-480A-9F90-C2A7EA60A124}" srcId="{426CBEC3-019B-4411-80B9-583311129A37}" destId="{DFB5E300-13E8-480E-938B-2D65F28CA33E}" srcOrd="0" destOrd="0" parTransId="{4FC4E531-31BC-44B7-AD91-F1A1D1CEC474}" sibTransId="{99E6C19E-3B0B-46D8-A39C-64AFE95F4520}"/>
    <dgm:cxn modelId="{105AB55C-B47D-48B4-84A8-54224BD5E7B2}" type="presOf" srcId="{9317AF7E-B9B9-4447-8074-0DDEDFDC78B4}" destId="{4B356DEC-74F2-406B-8F11-6A43644AAD41}" srcOrd="0" destOrd="0" presId="urn:microsoft.com/office/officeart/2005/8/layout/radial4"/>
    <dgm:cxn modelId="{2E848F64-B2BA-4A4D-92D0-39F9F197BEE7}" type="presOf" srcId="{DFB5E300-13E8-480E-938B-2D65F28CA33E}" destId="{B5F2466D-D994-4300-99D3-D440F331EA9C}" srcOrd="0" destOrd="0" presId="urn:microsoft.com/office/officeart/2005/8/layout/radial4"/>
    <dgm:cxn modelId="{58C98048-11C1-40FB-9CEA-B615298F21B8}" srcId="{426CBEC3-019B-4411-80B9-583311129A37}" destId="{B69DFC7E-BCA2-4013-A49B-47960031E3FA}" srcOrd="4" destOrd="0" parTransId="{3B3BD6FB-244B-4A1E-82D7-E466CB8D8837}" sibTransId="{DA9A9659-BD93-4743-B8A9-F82AA19C0B42}"/>
    <dgm:cxn modelId="{E6976E6E-3A33-4D07-8634-2DB7CB123931}" type="presOf" srcId="{8528415F-27FB-4A81-97BC-1D3CC05F6055}" destId="{F762C318-F3B7-49AF-9990-60BE5F216653}" srcOrd="0" destOrd="0" presId="urn:microsoft.com/office/officeart/2005/8/layout/radial4"/>
    <dgm:cxn modelId="{8E90AA56-C50B-4DE1-842A-F5014496DDC1}" type="presOf" srcId="{4FC4E531-31BC-44B7-AD91-F1A1D1CEC474}" destId="{E2D72BE7-11A4-4CBE-A204-0D76F8E9F590}" srcOrd="0" destOrd="0" presId="urn:microsoft.com/office/officeart/2005/8/layout/radial4"/>
    <dgm:cxn modelId="{E5BFE856-5452-44B4-B3F8-11F6FC1048A7}" type="presOf" srcId="{3B3BD6FB-244B-4A1E-82D7-E466CB8D8837}" destId="{5EEF47C3-CCF1-423B-A1EF-ECD494CB33B9}" srcOrd="0" destOrd="0" presId="urn:microsoft.com/office/officeart/2005/8/layout/radial4"/>
    <dgm:cxn modelId="{E4A35690-9B42-45C7-BD89-0C1FB15803EF}" type="presOf" srcId="{B41EAB14-1B5A-4C4F-9CC2-C555E5DA83AB}" destId="{DF3816AF-7649-4A8E-BBC0-E6E18F4C65D9}" srcOrd="0" destOrd="0" presId="urn:microsoft.com/office/officeart/2005/8/layout/radial4"/>
    <dgm:cxn modelId="{EBD60D9A-A03F-43FD-B8F7-F11F469A446B}" srcId="{426CBEC3-019B-4411-80B9-583311129A37}" destId="{851CBE4A-2248-4D30-BE31-3A8F727012A5}" srcOrd="3" destOrd="0" parTransId="{04E7B622-C4B0-4CE7-931C-A4E40E194434}" sibTransId="{98C6D23E-9258-4BFD-A7A0-A015621B36F1}"/>
    <dgm:cxn modelId="{2A0073A0-A4AF-4567-9071-2A5F0E73D595}" type="presOf" srcId="{851CBE4A-2248-4D30-BE31-3A8F727012A5}" destId="{DAF0FFF5-D197-4B3C-AE7B-19EEE5100810}" srcOrd="0" destOrd="0" presId="urn:microsoft.com/office/officeart/2005/8/layout/radial4"/>
    <dgm:cxn modelId="{EA0727B3-A994-4A82-849A-47EA3C29D927}" srcId="{426CBEC3-019B-4411-80B9-583311129A37}" destId="{B41EAB14-1B5A-4C4F-9CC2-C555E5DA83AB}" srcOrd="5" destOrd="0" parTransId="{06537628-6715-4CEC-BA77-C0AF87C155AF}" sibTransId="{F3408194-F54D-4943-AB9E-B002B4F46032}"/>
    <dgm:cxn modelId="{436762B3-A08D-44E9-8006-486D8488138C}" type="presOf" srcId="{04E7B622-C4B0-4CE7-931C-A4E40E194434}" destId="{E815844C-9696-44B9-ADC4-1A32308E8D55}" srcOrd="0" destOrd="0" presId="urn:microsoft.com/office/officeart/2005/8/layout/radial4"/>
    <dgm:cxn modelId="{87158AC0-B412-43EC-8E3D-F17F83F15490}" type="presOf" srcId="{426CBEC3-019B-4411-80B9-583311129A37}" destId="{59124BB9-FBDD-4673-9C63-E27D58FBC6BA}" srcOrd="0" destOrd="0" presId="urn:microsoft.com/office/officeart/2005/8/layout/radial4"/>
    <dgm:cxn modelId="{73FC39E1-4C83-45BB-A291-6CC2EE8D531E}" type="presOf" srcId="{DEB17D00-0D90-4A06-B29E-1BAFA09D0550}" destId="{3A25282E-8461-489E-83FE-19DB3B0CC0F5}" srcOrd="0" destOrd="0" presId="urn:microsoft.com/office/officeart/2005/8/layout/radial4"/>
    <dgm:cxn modelId="{7910ABA4-DBFA-4BAB-BF20-A71FD4C66720}" type="presParOf" srcId="{F762C318-F3B7-49AF-9990-60BE5F216653}" destId="{59124BB9-FBDD-4673-9C63-E27D58FBC6BA}" srcOrd="0" destOrd="0" presId="urn:microsoft.com/office/officeart/2005/8/layout/radial4"/>
    <dgm:cxn modelId="{653AAFB6-2E77-43ED-97A1-7D03850F772A}" type="presParOf" srcId="{F762C318-F3B7-49AF-9990-60BE5F216653}" destId="{E2D72BE7-11A4-4CBE-A204-0D76F8E9F590}" srcOrd="1" destOrd="0" presId="urn:microsoft.com/office/officeart/2005/8/layout/radial4"/>
    <dgm:cxn modelId="{05984A22-3843-4CB0-80A4-0B0615E4E4B0}" type="presParOf" srcId="{F762C318-F3B7-49AF-9990-60BE5F216653}" destId="{B5F2466D-D994-4300-99D3-D440F331EA9C}" srcOrd="2" destOrd="0" presId="urn:microsoft.com/office/officeart/2005/8/layout/radial4"/>
    <dgm:cxn modelId="{07049160-6E5D-4789-9A25-FD94E88EA946}" type="presParOf" srcId="{F762C318-F3B7-49AF-9990-60BE5F216653}" destId="{4B356DEC-74F2-406B-8F11-6A43644AAD41}" srcOrd="3" destOrd="0" presId="urn:microsoft.com/office/officeart/2005/8/layout/radial4"/>
    <dgm:cxn modelId="{D8560665-E488-487C-A5E6-CFDE9BF4FD42}" type="presParOf" srcId="{F762C318-F3B7-49AF-9990-60BE5F216653}" destId="{3A25282E-8461-489E-83FE-19DB3B0CC0F5}" srcOrd="4" destOrd="0" presId="urn:microsoft.com/office/officeart/2005/8/layout/radial4"/>
    <dgm:cxn modelId="{2FC0A83E-5DEB-45EE-9DB6-25B69DCDC1DE}" type="presParOf" srcId="{F762C318-F3B7-49AF-9990-60BE5F216653}" destId="{F9F8AA3B-A4D7-4B08-898E-A80C642BAE1C}" srcOrd="5" destOrd="0" presId="urn:microsoft.com/office/officeart/2005/8/layout/radial4"/>
    <dgm:cxn modelId="{F838F2E1-67EB-4293-8CD0-9729B3C90420}" type="presParOf" srcId="{F762C318-F3B7-49AF-9990-60BE5F216653}" destId="{31B274A6-64E7-40FA-91AD-23EF7DA4F979}" srcOrd="6" destOrd="0" presId="urn:microsoft.com/office/officeart/2005/8/layout/radial4"/>
    <dgm:cxn modelId="{D9F8B4A0-C2A5-48E2-9836-9AEAAB3463B6}" type="presParOf" srcId="{F762C318-F3B7-49AF-9990-60BE5F216653}" destId="{E815844C-9696-44B9-ADC4-1A32308E8D55}" srcOrd="7" destOrd="0" presId="urn:microsoft.com/office/officeart/2005/8/layout/radial4"/>
    <dgm:cxn modelId="{1E189275-38E2-476D-BD13-9BA59DCA6990}" type="presParOf" srcId="{F762C318-F3B7-49AF-9990-60BE5F216653}" destId="{DAF0FFF5-D197-4B3C-AE7B-19EEE5100810}" srcOrd="8" destOrd="0" presId="urn:microsoft.com/office/officeart/2005/8/layout/radial4"/>
    <dgm:cxn modelId="{0DB1AB10-7453-452D-9922-D249E516C92A}" type="presParOf" srcId="{F762C318-F3B7-49AF-9990-60BE5F216653}" destId="{5EEF47C3-CCF1-423B-A1EF-ECD494CB33B9}" srcOrd="9" destOrd="0" presId="urn:microsoft.com/office/officeart/2005/8/layout/radial4"/>
    <dgm:cxn modelId="{10B60752-854B-42F6-AD17-A0DF0531B265}" type="presParOf" srcId="{F762C318-F3B7-49AF-9990-60BE5F216653}" destId="{4F1749AF-B790-4D02-A647-EAC8899074CD}" srcOrd="10" destOrd="0" presId="urn:microsoft.com/office/officeart/2005/8/layout/radial4"/>
    <dgm:cxn modelId="{C1465CCD-3B77-436B-B346-707BD768F834}" type="presParOf" srcId="{F762C318-F3B7-49AF-9990-60BE5F216653}" destId="{2E962094-7BFD-4C53-8568-94602A3CF2E8}" srcOrd="11" destOrd="0" presId="urn:microsoft.com/office/officeart/2005/8/layout/radial4"/>
    <dgm:cxn modelId="{BB331DEB-1C31-4FB8-A847-A612B18C1D82}" type="presParOf" srcId="{F762C318-F3B7-49AF-9990-60BE5F216653}" destId="{DF3816AF-7649-4A8E-BBC0-E6E18F4C65D9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28415F-27FB-4A81-97BC-1D3CC05F6055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AU"/>
        </a:p>
      </dgm:t>
    </dgm:pt>
    <dgm:pt modelId="{426CBEC3-019B-4411-80B9-583311129A37}">
      <dgm:prSet phldrT="[Text]" custT="1"/>
      <dgm:spPr/>
      <dgm:t>
        <a:bodyPr/>
        <a:lstStyle/>
        <a:p>
          <a:r>
            <a:rPr lang="en-US" sz="4000" dirty="0"/>
            <a:t>A3</a:t>
          </a:r>
          <a:endParaRPr lang="en-AU" sz="4000" dirty="0"/>
        </a:p>
      </dgm:t>
    </dgm:pt>
    <dgm:pt modelId="{4B5B2A4F-46E7-4008-945E-151956413CE0}" type="parTrans" cxnId="{9878692C-22FB-412A-A838-4FC64BE9BB37}">
      <dgm:prSet/>
      <dgm:spPr/>
      <dgm:t>
        <a:bodyPr/>
        <a:lstStyle/>
        <a:p>
          <a:endParaRPr lang="en-AU" sz="2400"/>
        </a:p>
      </dgm:t>
    </dgm:pt>
    <dgm:pt modelId="{B0691007-5261-4BF2-A33C-7A98CF144DCB}" type="sibTrans" cxnId="{9878692C-22FB-412A-A838-4FC64BE9BB37}">
      <dgm:prSet/>
      <dgm:spPr/>
      <dgm:t>
        <a:bodyPr/>
        <a:lstStyle/>
        <a:p>
          <a:endParaRPr lang="en-AU" sz="2400"/>
        </a:p>
      </dgm:t>
    </dgm:pt>
    <dgm:pt modelId="{DFB5E300-13E8-480E-938B-2D65F28CA33E}">
      <dgm:prSet phldrT="[Text]" custT="1"/>
      <dgm:spPr/>
      <dgm:t>
        <a:bodyPr/>
        <a:lstStyle/>
        <a:p>
          <a:r>
            <a:rPr lang="en-US" sz="1600" dirty="0"/>
            <a:t>Being critical readers/viewers – aware of the cultural, social, political, and historic context of the creator of the source</a:t>
          </a:r>
        </a:p>
      </dgm:t>
    </dgm:pt>
    <dgm:pt modelId="{4FC4E531-31BC-44B7-AD91-F1A1D1CEC474}" type="parTrans" cxnId="{5EE47F3D-3C76-480A-9F90-C2A7EA60A124}">
      <dgm:prSet custT="1"/>
      <dgm:spPr/>
      <dgm:t>
        <a:bodyPr/>
        <a:lstStyle/>
        <a:p>
          <a:endParaRPr lang="en-AU" sz="1400"/>
        </a:p>
      </dgm:t>
    </dgm:pt>
    <dgm:pt modelId="{99E6C19E-3B0B-46D8-A39C-64AFE95F4520}" type="sibTrans" cxnId="{5EE47F3D-3C76-480A-9F90-C2A7EA60A124}">
      <dgm:prSet/>
      <dgm:spPr/>
      <dgm:t>
        <a:bodyPr/>
        <a:lstStyle/>
        <a:p>
          <a:endParaRPr lang="en-AU" sz="2400"/>
        </a:p>
      </dgm:t>
    </dgm:pt>
    <dgm:pt modelId="{DEB17D00-0D90-4A06-B29E-1BAFA09D0550}">
      <dgm:prSet phldrT="[Text]" custT="1"/>
      <dgm:spPr/>
      <dgm:t>
        <a:bodyPr/>
        <a:lstStyle/>
        <a:p>
          <a:r>
            <a:rPr lang="en-US" sz="1600" dirty="0"/>
            <a:t>Picking up the bias in a source and evaluating </a:t>
          </a:r>
          <a:r>
            <a:rPr lang="en-US" sz="1600" u="sng" dirty="0"/>
            <a:t>why </a:t>
          </a:r>
          <a:r>
            <a:rPr lang="en-US" sz="1600" u="none" dirty="0"/>
            <a:t>a particular point of view is presented</a:t>
          </a:r>
          <a:endParaRPr lang="en-AU" sz="1600" dirty="0"/>
        </a:p>
      </dgm:t>
    </dgm:pt>
    <dgm:pt modelId="{9317AF7E-B9B9-4447-8074-0DDEDFDC78B4}" type="parTrans" cxnId="{79AD6723-D1E6-418B-96A5-297372E63235}">
      <dgm:prSet custT="1"/>
      <dgm:spPr/>
      <dgm:t>
        <a:bodyPr/>
        <a:lstStyle/>
        <a:p>
          <a:endParaRPr lang="en-AU" sz="1400"/>
        </a:p>
      </dgm:t>
    </dgm:pt>
    <dgm:pt modelId="{8B11F6E4-EB60-41E1-9AD6-99DD9D5A540C}" type="sibTrans" cxnId="{79AD6723-D1E6-418B-96A5-297372E63235}">
      <dgm:prSet/>
      <dgm:spPr/>
      <dgm:t>
        <a:bodyPr/>
        <a:lstStyle/>
        <a:p>
          <a:endParaRPr lang="en-AU" sz="2400"/>
        </a:p>
      </dgm:t>
    </dgm:pt>
    <dgm:pt modelId="{6BCAA975-372D-4CDD-A888-5CFB8F3B49B2}">
      <dgm:prSet phldrT="[Text]" custT="1"/>
      <dgm:spPr/>
      <dgm:t>
        <a:bodyPr/>
        <a:lstStyle/>
        <a:p>
          <a:r>
            <a:rPr lang="en-US" sz="1600" dirty="0"/>
            <a:t>Being alert and aware when using evidence</a:t>
          </a:r>
          <a:endParaRPr lang="en-AU" sz="1600" dirty="0"/>
        </a:p>
      </dgm:t>
    </dgm:pt>
    <dgm:pt modelId="{8D0B7456-6B1C-4C39-BF07-14E67C976AFB}" type="parTrans" cxnId="{ECE10F1B-8AA0-4B24-9197-C235D6AE90F0}">
      <dgm:prSet custT="1"/>
      <dgm:spPr/>
      <dgm:t>
        <a:bodyPr/>
        <a:lstStyle/>
        <a:p>
          <a:endParaRPr lang="en-AU" sz="1400"/>
        </a:p>
      </dgm:t>
    </dgm:pt>
    <dgm:pt modelId="{8CD878B7-FD2F-49AA-B1C4-DDEB75DCD507}" type="sibTrans" cxnId="{ECE10F1B-8AA0-4B24-9197-C235D6AE90F0}">
      <dgm:prSet/>
      <dgm:spPr/>
      <dgm:t>
        <a:bodyPr/>
        <a:lstStyle/>
        <a:p>
          <a:endParaRPr lang="en-AU" sz="2400"/>
        </a:p>
      </dgm:t>
    </dgm:pt>
    <dgm:pt modelId="{E2E8FD56-9E74-47DD-87FA-81B9913B96FC}">
      <dgm:prSet phldrT="[Text]" custT="1"/>
      <dgm:spPr/>
      <dgm:t>
        <a:bodyPr/>
        <a:lstStyle/>
        <a:p>
          <a:r>
            <a:rPr lang="en-US" sz="1400" dirty="0"/>
            <a:t>Interrogating source material for:</a:t>
          </a:r>
        </a:p>
        <a:p>
          <a:r>
            <a:rPr lang="en-US" sz="1400" dirty="0"/>
            <a:t>- Reliability</a:t>
          </a:r>
        </a:p>
        <a:p>
          <a:r>
            <a:rPr lang="en-US" sz="1400" dirty="0"/>
            <a:t>- Contradictions</a:t>
          </a:r>
        </a:p>
        <a:p>
          <a:r>
            <a:rPr lang="en-US" sz="1400" dirty="0"/>
            <a:t>- Purpose</a:t>
          </a:r>
        </a:p>
        <a:p>
          <a:r>
            <a:rPr lang="en-AU" sz="1400" dirty="0"/>
            <a:t>- Provenance</a:t>
          </a:r>
        </a:p>
        <a:p>
          <a:r>
            <a:rPr lang="en-AU" sz="1400" dirty="0"/>
            <a:t>- Integrity/preservation</a:t>
          </a:r>
        </a:p>
        <a:p>
          <a:r>
            <a:rPr lang="en-AU" sz="1400" dirty="0"/>
            <a:t>- Perspectives</a:t>
          </a:r>
        </a:p>
        <a:p>
          <a:r>
            <a:rPr lang="en-AU" sz="1400" dirty="0"/>
            <a:t>- Interpretations</a:t>
          </a:r>
          <a:endParaRPr lang="en-AU" sz="1600" dirty="0"/>
        </a:p>
      </dgm:t>
    </dgm:pt>
    <dgm:pt modelId="{E78DBF5B-08C3-4247-AAA2-E17A60B425E9}" type="parTrans" cxnId="{D249435A-1EE0-4A3D-A2CD-E665D3BA660A}">
      <dgm:prSet/>
      <dgm:spPr/>
      <dgm:t>
        <a:bodyPr/>
        <a:lstStyle/>
        <a:p>
          <a:endParaRPr lang="en-AU"/>
        </a:p>
      </dgm:t>
    </dgm:pt>
    <dgm:pt modelId="{5DF32215-9243-44D5-B312-6F39CA3A22F8}" type="sibTrans" cxnId="{D249435A-1EE0-4A3D-A2CD-E665D3BA660A}">
      <dgm:prSet/>
      <dgm:spPr/>
      <dgm:t>
        <a:bodyPr/>
        <a:lstStyle/>
        <a:p>
          <a:endParaRPr lang="en-AU"/>
        </a:p>
      </dgm:t>
    </dgm:pt>
    <dgm:pt modelId="{D86F8ACB-517C-4308-AED7-0D92DE61A471}" type="pres">
      <dgm:prSet presAssocID="{8528415F-27FB-4A81-97BC-1D3CC05F60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BB4B15-C251-4579-8047-6F9EA12EB3BB}" type="pres">
      <dgm:prSet presAssocID="{426CBEC3-019B-4411-80B9-583311129A37}" presName="centerShape" presStyleLbl="node0" presStyleIdx="0" presStyleCnt="1"/>
      <dgm:spPr/>
    </dgm:pt>
    <dgm:pt modelId="{96DBC0FB-C31D-4EEB-A534-429BA4413617}" type="pres">
      <dgm:prSet presAssocID="{4FC4E531-31BC-44B7-AD91-F1A1D1CEC474}" presName="parTrans" presStyleLbl="bgSibTrans2D1" presStyleIdx="0" presStyleCnt="4"/>
      <dgm:spPr/>
    </dgm:pt>
    <dgm:pt modelId="{06BDA4DB-043B-4023-9364-9AD2CBD2CCD5}" type="pres">
      <dgm:prSet presAssocID="{DFB5E300-13E8-480E-938B-2D65F28CA33E}" presName="node" presStyleLbl="node1" presStyleIdx="0" presStyleCnt="4">
        <dgm:presLayoutVars>
          <dgm:bulletEnabled val="1"/>
        </dgm:presLayoutVars>
      </dgm:prSet>
      <dgm:spPr/>
    </dgm:pt>
    <dgm:pt modelId="{CFC7F831-26CF-4577-AFD8-B0AA9D8565E8}" type="pres">
      <dgm:prSet presAssocID="{9317AF7E-B9B9-4447-8074-0DDEDFDC78B4}" presName="parTrans" presStyleLbl="bgSibTrans2D1" presStyleIdx="1" presStyleCnt="4"/>
      <dgm:spPr/>
    </dgm:pt>
    <dgm:pt modelId="{E5295AB1-1A9D-4C42-BD3F-77C8BDD95B39}" type="pres">
      <dgm:prSet presAssocID="{DEB17D00-0D90-4A06-B29E-1BAFA09D0550}" presName="node" presStyleLbl="node1" presStyleIdx="1" presStyleCnt="4">
        <dgm:presLayoutVars>
          <dgm:bulletEnabled val="1"/>
        </dgm:presLayoutVars>
      </dgm:prSet>
      <dgm:spPr/>
    </dgm:pt>
    <dgm:pt modelId="{9BE34281-C451-483C-89A6-26E845DDC657}" type="pres">
      <dgm:prSet presAssocID="{8D0B7456-6B1C-4C39-BF07-14E67C976AFB}" presName="parTrans" presStyleLbl="bgSibTrans2D1" presStyleIdx="2" presStyleCnt="4"/>
      <dgm:spPr/>
    </dgm:pt>
    <dgm:pt modelId="{79B050B1-B7F7-4C50-8F2D-6EBE218C166E}" type="pres">
      <dgm:prSet presAssocID="{6BCAA975-372D-4CDD-A888-5CFB8F3B49B2}" presName="node" presStyleLbl="node1" presStyleIdx="2" presStyleCnt="4">
        <dgm:presLayoutVars>
          <dgm:bulletEnabled val="1"/>
        </dgm:presLayoutVars>
      </dgm:prSet>
      <dgm:spPr/>
    </dgm:pt>
    <dgm:pt modelId="{84CA027A-935C-40F1-9B83-B95172A536C8}" type="pres">
      <dgm:prSet presAssocID="{E78DBF5B-08C3-4247-AAA2-E17A60B425E9}" presName="parTrans" presStyleLbl="bgSibTrans2D1" presStyleIdx="3" presStyleCnt="4"/>
      <dgm:spPr/>
    </dgm:pt>
    <dgm:pt modelId="{A6D76179-A30D-4B36-8476-399CC30EF123}" type="pres">
      <dgm:prSet presAssocID="{E2E8FD56-9E74-47DD-87FA-81B9913B96FC}" presName="node" presStyleLbl="node1" presStyleIdx="3" presStyleCnt="4" custScaleX="107339" custScaleY="116901">
        <dgm:presLayoutVars>
          <dgm:bulletEnabled val="1"/>
        </dgm:presLayoutVars>
      </dgm:prSet>
      <dgm:spPr/>
    </dgm:pt>
  </dgm:ptLst>
  <dgm:cxnLst>
    <dgm:cxn modelId="{B2D50302-CB25-46A6-8775-6EDF5AB5CC2B}" type="presOf" srcId="{E2E8FD56-9E74-47DD-87FA-81B9913B96FC}" destId="{A6D76179-A30D-4B36-8476-399CC30EF123}" srcOrd="0" destOrd="0" presId="urn:microsoft.com/office/officeart/2005/8/layout/radial4"/>
    <dgm:cxn modelId="{ECE10F1B-8AA0-4B24-9197-C235D6AE90F0}" srcId="{426CBEC3-019B-4411-80B9-583311129A37}" destId="{6BCAA975-372D-4CDD-A888-5CFB8F3B49B2}" srcOrd="2" destOrd="0" parTransId="{8D0B7456-6B1C-4C39-BF07-14E67C976AFB}" sibTransId="{8CD878B7-FD2F-49AA-B1C4-DDEB75DCD507}"/>
    <dgm:cxn modelId="{79AD6723-D1E6-418B-96A5-297372E63235}" srcId="{426CBEC3-019B-4411-80B9-583311129A37}" destId="{DEB17D00-0D90-4A06-B29E-1BAFA09D0550}" srcOrd="1" destOrd="0" parTransId="{9317AF7E-B9B9-4447-8074-0DDEDFDC78B4}" sibTransId="{8B11F6E4-EB60-41E1-9AD6-99DD9D5A540C}"/>
    <dgm:cxn modelId="{9878692C-22FB-412A-A838-4FC64BE9BB37}" srcId="{8528415F-27FB-4A81-97BC-1D3CC05F6055}" destId="{426CBEC3-019B-4411-80B9-583311129A37}" srcOrd="0" destOrd="0" parTransId="{4B5B2A4F-46E7-4008-945E-151956413CE0}" sibTransId="{B0691007-5261-4BF2-A33C-7A98CF144DCB}"/>
    <dgm:cxn modelId="{01153A2F-5B79-4A43-AE5A-7E401B24C3C5}" type="presOf" srcId="{8D0B7456-6B1C-4C39-BF07-14E67C976AFB}" destId="{9BE34281-C451-483C-89A6-26E845DDC657}" srcOrd="0" destOrd="0" presId="urn:microsoft.com/office/officeart/2005/8/layout/radial4"/>
    <dgm:cxn modelId="{5EE47F3D-3C76-480A-9F90-C2A7EA60A124}" srcId="{426CBEC3-019B-4411-80B9-583311129A37}" destId="{DFB5E300-13E8-480E-938B-2D65F28CA33E}" srcOrd="0" destOrd="0" parTransId="{4FC4E531-31BC-44B7-AD91-F1A1D1CEC474}" sibTransId="{99E6C19E-3B0B-46D8-A39C-64AFE95F4520}"/>
    <dgm:cxn modelId="{D8108F5B-02D6-4EBC-8815-F877F11280AA}" type="presOf" srcId="{426CBEC3-019B-4411-80B9-583311129A37}" destId="{BFBB4B15-C251-4579-8047-6F9EA12EB3BB}" srcOrd="0" destOrd="0" presId="urn:microsoft.com/office/officeart/2005/8/layout/radial4"/>
    <dgm:cxn modelId="{5532196B-E919-4AB7-BBAE-130E29FB951E}" type="presOf" srcId="{4FC4E531-31BC-44B7-AD91-F1A1D1CEC474}" destId="{96DBC0FB-C31D-4EEB-A534-429BA4413617}" srcOrd="0" destOrd="0" presId="urn:microsoft.com/office/officeart/2005/8/layout/radial4"/>
    <dgm:cxn modelId="{D249435A-1EE0-4A3D-A2CD-E665D3BA660A}" srcId="{426CBEC3-019B-4411-80B9-583311129A37}" destId="{E2E8FD56-9E74-47DD-87FA-81B9913B96FC}" srcOrd="3" destOrd="0" parTransId="{E78DBF5B-08C3-4247-AAA2-E17A60B425E9}" sibTransId="{5DF32215-9243-44D5-B312-6F39CA3A22F8}"/>
    <dgm:cxn modelId="{C76039AE-6DD0-4DA3-AD71-F77A94F74D02}" type="presOf" srcId="{DFB5E300-13E8-480E-938B-2D65F28CA33E}" destId="{06BDA4DB-043B-4023-9364-9AD2CBD2CCD5}" srcOrd="0" destOrd="0" presId="urn:microsoft.com/office/officeart/2005/8/layout/radial4"/>
    <dgm:cxn modelId="{59C01DAF-DBD4-4DA4-B5BE-03E8BEAE56C9}" type="presOf" srcId="{E78DBF5B-08C3-4247-AAA2-E17A60B425E9}" destId="{84CA027A-935C-40F1-9B83-B95172A536C8}" srcOrd="0" destOrd="0" presId="urn:microsoft.com/office/officeart/2005/8/layout/radial4"/>
    <dgm:cxn modelId="{24354BD6-3963-4DF7-8C2B-97DFFFF3DCF5}" type="presOf" srcId="{6BCAA975-372D-4CDD-A888-5CFB8F3B49B2}" destId="{79B050B1-B7F7-4C50-8F2D-6EBE218C166E}" srcOrd="0" destOrd="0" presId="urn:microsoft.com/office/officeart/2005/8/layout/radial4"/>
    <dgm:cxn modelId="{596983D7-68E7-456C-9913-D92E361174D6}" type="presOf" srcId="{9317AF7E-B9B9-4447-8074-0DDEDFDC78B4}" destId="{CFC7F831-26CF-4577-AFD8-B0AA9D8565E8}" srcOrd="0" destOrd="0" presId="urn:microsoft.com/office/officeart/2005/8/layout/radial4"/>
    <dgm:cxn modelId="{C39E28D8-931A-4AF9-A5A3-6DC9B57350EA}" type="presOf" srcId="{8528415F-27FB-4A81-97BC-1D3CC05F6055}" destId="{D86F8ACB-517C-4308-AED7-0D92DE61A471}" srcOrd="0" destOrd="0" presId="urn:microsoft.com/office/officeart/2005/8/layout/radial4"/>
    <dgm:cxn modelId="{5B8B8CDE-223B-47AA-829F-AF771D903E2F}" type="presOf" srcId="{DEB17D00-0D90-4A06-B29E-1BAFA09D0550}" destId="{E5295AB1-1A9D-4C42-BD3F-77C8BDD95B39}" srcOrd="0" destOrd="0" presId="urn:microsoft.com/office/officeart/2005/8/layout/radial4"/>
    <dgm:cxn modelId="{EF93C2E2-2FA7-4DC4-B463-BB086F3607C1}" type="presParOf" srcId="{D86F8ACB-517C-4308-AED7-0D92DE61A471}" destId="{BFBB4B15-C251-4579-8047-6F9EA12EB3BB}" srcOrd="0" destOrd="0" presId="urn:microsoft.com/office/officeart/2005/8/layout/radial4"/>
    <dgm:cxn modelId="{EBDE565D-8415-4D09-ACE3-0D90182B8B27}" type="presParOf" srcId="{D86F8ACB-517C-4308-AED7-0D92DE61A471}" destId="{96DBC0FB-C31D-4EEB-A534-429BA4413617}" srcOrd="1" destOrd="0" presId="urn:microsoft.com/office/officeart/2005/8/layout/radial4"/>
    <dgm:cxn modelId="{9538202D-A1E5-4FBE-BE1C-8A4D22F07ACC}" type="presParOf" srcId="{D86F8ACB-517C-4308-AED7-0D92DE61A471}" destId="{06BDA4DB-043B-4023-9364-9AD2CBD2CCD5}" srcOrd="2" destOrd="0" presId="urn:microsoft.com/office/officeart/2005/8/layout/radial4"/>
    <dgm:cxn modelId="{60131240-C61F-4088-B3BD-7F2F690EB086}" type="presParOf" srcId="{D86F8ACB-517C-4308-AED7-0D92DE61A471}" destId="{CFC7F831-26CF-4577-AFD8-B0AA9D8565E8}" srcOrd="3" destOrd="0" presId="urn:microsoft.com/office/officeart/2005/8/layout/radial4"/>
    <dgm:cxn modelId="{15166718-D0FF-40D0-A9EE-BABCB53CB41F}" type="presParOf" srcId="{D86F8ACB-517C-4308-AED7-0D92DE61A471}" destId="{E5295AB1-1A9D-4C42-BD3F-77C8BDD95B39}" srcOrd="4" destOrd="0" presId="urn:microsoft.com/office/officeart/2005/8/layout/radial4"/>
    <dgm:cxn modelId="{096F12D1-0557-4284-A4FD-22B2B108938E}" type="presParOf" srcId="{D86F8ACB-517C-4308-AED7-0D92DE61A471}" destId="{9BE34281-C451-483C-89A6-26E845DDC657}" srcOrd="5" destOrd="0" presId="urn:microsoft.com/office/officeart/2005/8/layout/radial4"/>
    <dgm:cxn modelId="{80985B9A-CB7A-42A1-B1D1-C2B82BEB1E03}" type="presParOf" srcId="{D86F8ACB-517C-4308-AED7-0D92DE61A471}" destId="{79B050B1-B7F7-4C50-8F2D-6EBE218C166E}" srcOrd="6" destOrd="0" presId="urn:microsoft.com/office/officeart/2005/8/layout/radial4"/>
    <dgm:cxn modelId="{96E5F260-4167-453F-AAE1-0C649780D3BC}" type="presParOf" srcId="{D86F8ACB-517C-4308-AED7-0D92DE61A471}" destId="{84CA027A-935C-40F1-9B83-B95172A536C8}" srcOrd="7" destOrd="0" presId="urn:microsoft.com/office/officeart/2005/8/layout/radial4"/>
    <dgm:cxn modelId="{BD92D5BB-EFF0-43FA-956E-5C94B7FA0647}" type="presParOf" srcId="{D86F8ACB-517C-4308-AED7-0D92DE61A471}" destId="{A6D76179-A30D-4B36-8476-399CC30EF12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7DC59-08BF-444B-952C-8AC4D1C697EE}">
      <dsp:nvSpPr>
        <dsp:cNvPr id="0" name=""/>
        <dsp:cNvSpPr/>
      </dsp:nvSpPr>
      <dsp:spPr>
        <a:xfrm rot="5400000">
          <a:off x="4271492" y="180062"/>
          <a:ext cx="2376388" cy="21315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rPr>
            <a:t>Assess the relevant design criteria?</a:t>
          </a:r>
          <a:endParaRPr lang="en-A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4730858" y="433328"/>
        <a:ext cx="1457656" cy="1625058"/>
      </dsp:txXfrm>
    </dsp:sp>
    <dsp:sp modelId="{DB5A0869-1706-45FD-9B24-E3DF971C99AC}">
      <dsp:nvSpPr>
        <dsp:cNvPr id="0" name=""/>
        <dsp:cNvSpPr/>
      </dsp:nvSpPr>
      <dsp:spPr>
        <a:xfrm>
          <a:off x="6486892" y="477524"/>
          <a:ext cx="2652049" cy="142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63732-096A-4D7E-8F14-E0963D3E6A63}">
      <dsp:nvSpPr>
        <dsp:cNvPr id="0" name=""/>
        <dsp:cNvSpPr/>
      </dsp:nvSpPr>
      <dsp:spPr>
        <a:xfrm rot="5400000">
          <a:off x="1955525" y="116142"/>
          <a:ext cx="2376388" cy="220401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rPr>
            <a:t>Suit the needs of individual students?</a:t>
          </a:r>
          <a:endParaRPr lang="en-A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2395725" y="411655"/>
        <a:ext cx="1495987" cy="1612988"/>
      </dsp:txXfrm>
    </dsp:sp>
    <dsp:sp modelId="{E6ED9A31-64CF-4D92-9AEE-4431C8A14B39}">
      <dsp:nvSpPr>
        <dsp:cNvPr id="0" name=""/>
        <dsp:cNvSpPr/>
      </dsp:nvSpPr>
      <dsp:spPr>
        <a:xfrm rot="5400000">
          <a:off x="3067675" y="2129381"/>
          <a:ext cx="2376388" cy="215627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rPr>
            <a:t>Does the task…</a:t>
          </a:r>
          <a:endParaRPr lang="en-A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3520467" y="2397047"/>
        <a:ext cx="1470804" cy="1620944"/>
      </dsp:txXfrm>
    </dsp:sp>
    <dsp:sp modelId="{D9D09643-EC53-4783-B97F-FAB0409C96CC}">
      <dsp:nvSpPr>
        <dsp:cNvPr id="0" name=""/>
        <dsp:cNvSpPr/>
      </dsp:nvSpPr>
      <dsp:spPr>
        <a:xfrm>
          <a:off x="583942" y="2494602"/>
          <a:ext cx="2566499" cy="142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4E287-00FA-441D-9A1D-F144387B3972}">
      <dsp:nvSpPr>
        <dsp:cNvPr id="0" name=""/>
        <dsp:cNvSpPr/>
      </dsp:nvSpPr>
      <dsp:spPr>
        <a:xfrm rot="5400000">
          <a:off x="5428833" y="2060431"/>
          <a:ext cx="2369116" cy="229417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rPr>
            <a:t>Allow students to demonstrate their learning in appropriate ways?</a:t>
          </a:r>
          <a:endParaRPr lang="en-A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5842618" y="2411569"/>
        <a:ext cx="1541545" cy="1591900"/>
      </dsp:txXfrm>
    </dsp:sp>
    <dsp:sp modelId="{7EF6BF94-5740-4DA1-B3BF-9D143188CD84}">
      <dsp:nvSpPr>
        <dsp:cNvPr id="0" name=""/>
        <dsp:cNvSpPr/>
      </dsp:nvSpPr>
      <dsp:spPr>
        <a:xfrm rot="5400000">
          <a:off x="4313048" y="3978697"/>
          <a:ext cx="2376388" cy="238096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rPr>
            <a:t>Follow the specifications in the subject outline?</a:t>
          </a:r>
          <a:endParaRPr lang="en-A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4707587" y="4377051"/>
        <a:ext cx="1587311" cy="1584258"/>
      </dsp:txXfrm>
    </dsp:sp>
    <dsp:sp modelId="{0D286FA2-C361-4F27-BF9E-899E01EAB499}">
      <dsp:nvSpPr>
        <dsp:cNvPr id="0" name=""/>
        <dsp:cNvSpPr/>
      </dsp:nvSpPr>
      <dsp:spPr>
        <a:xfrm>
          <a:off x="6486892" y="4511681"/>
          <a:ext cx="2652049" cy="142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030EC-9226-4BE8-A447-41045CFF9C4D}">
      <dsp:nvSpPr>
        <dsp:cNvPr id="0" name=""/>
        <dsp:cNvSpPr/>
      </dsp:nvSpPr>
      <dsp:spPr>
        <a:xfrm rot="5400000">
          <a:off x="1830857" y="3978957"/>
          <a:ext cx="2376388" cy="240815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rPr>
            <a:t>Allow for the highest level of achievement against the performance standards?</a:t>
          </a:r>
          <a:endParaRPr lang="en-A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2216333" y="4390905"/>
        <a:ext cx="1605436" cy="1584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EFD3E-063E-4ECA-8109-B5427010C3FB}">
      <dsp:nvSpPr>
        <dsp:cNvPr id="0" name=""/>
        <dsp:cNvSpPr/>
      </dsp:nvSpPr>
      <dsp:spPr>
        <a:xfrm>
          <a:off x="4470775" y="3184756"/>
          <a:ext cx="2360103" cy="23601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KU1</a:t>
          </a:r>
          <a:endParaRPr lang="en-AU" sz="4400" kern="1200" dirty="0"/>
        </a:p>
      </dsp:txBody>
      <dsp:txXfrm>
        <a:off x="4816404" y="3530385"/>
        <a:ext cx="1668845" cy="1668845"/>
      </dsp:txXfrm>
    </dsp:sp>
    <dsp:sp modelId="{2D64034C-AEA9-4934-B7D8-9E8BBFE82912}">
      <dsp:nvSpPr>
        <dsp:cNvPr id="0" name=""/>
        <dsp:cNvSpPr/>
      </dsp:nvSpPr>
      <dsp:spPr>
        <a:xfrm rot="10800000">
          <a:off x="2183329" y="4028493"/>
          <a:ext cx="2161636" cy="67262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D4CFA-4AF7-401B-9E4A-8CFAD947B3C4}">
      <dsp:nvSpPr>
        <dsp:cNvPr id="0" name=""/>
        <dsp:cNvSpPr/>
      </dsp:nvSpPr>
      <dsp:spPr>
        <a:xfrm>
          <a:off x="1062280" y="3467968"/>
          <a:ext cx="2242098" cy="179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Drawing from a range of sources to deepen and demonstrate understanding</a:t>
          </a:r>
          <a:endParaRPr lang="en-AU" sz="1800" kern="1200" dirty="0"/>
        </a:p>
      </dsp:txBody>
      <dsp:txXfrm>
        <a:off x="1114815" y="3520503"/>
        <a:ext cx="2137028" cy="1688608"/>
      </dsp:txXfrm>
    </dsp:sp>
    <dsp:sp modelId="{81A84C69-AFDC-4CE4-89E6-865F057AF452}">
      <dsp:nvSpPr>
        <dsp:cNvPr id="0" name=""/>
        <dsp:cNvSpPr/>
      </dsp:nvSpPr>
      <dsp:spPr>
        <a:xfrm rot="13500000">
          <a:off x="2882371" y="2340856"/>
          <a:ext cx="2161636" cy="67262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1A2F0-444B-491A-B3AD-5B28A871FB47}">
      <dsp:nvSpPr>
        <dsp:cNvPr id="0" name=""/>
        <dsp:cNvSpPr/>
      </dsp:nvSpPr>
      <dsp:spPr>
        <a:xfrm>
          <a:off x="2077887" y="1016077"/>
          <a:ext cx="2242098" cy="179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‘The facts’ of the research</a:t>
          </a:r>
          <a:endParaRPr lang="en-AU" sz="2000" kern="1200" dirty="0"/>
        </a:p>
      </dsp:txBody>
      <dsp:txXfrm>
        <a:off x="2130422" y="1068612"/>
        <a:ext cx="2137028" cy="1688608"/>
      </dsp:txXfrm>
    </dsp:sp>
    <dsp:sp modelId="{B26FB413-D515-43B0-A28B-B551E3DB7752}">
      <dsp:nvSpPr>
        <dsp:cNvPr id="0" name=""/>
        <dsp:cNvSpPr/>
      </dsp:nvSpPr>
      <dsp:spPr>
        <a:xfrm rot="16200000">
          <a:off x="4570008" y="1641814"/>
          <a:ext cx="2161636" cy="67262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F88E6-573F-4829-B38F-8E98B1F30A2C}">
      <dsp:nvSpPr>
        <dsp:cNvPr id="0" name=""/>
        <dsp:cNvSpPr/>
      </dsp:nvSpPr>
      <dsp:spPr>
        <a:xfrm>
          <a:off x="4529777" y="471"/>
          <a:ext cx="2242098" cy="179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Using specific and relevant facts and information to demonstrate a detailed and critical understanding </a:t>
          </a:r>
          <a:endParaRPr lang="en-AU" sz="1600" kern="1200" dirty="0"/>
        </a:p>
      </dsp:txBody>
      <dsp:txXfrm>
        <a:off x="4582312" y="53006"/>
        <a:ext cx="2137028" cy="1688608"/>
      </dsp:txXfrm>
    </dsp:sp>
    <dsp:sp modelId="{3E5C3E3C-90CA-49F5-B1CE-031760F0E04E}">
      <dsp:nvSpPr>
        <dsp:cNvPr id="0" name=""/>
        <dsp:cNvSpPr/>
      </dsp:nvSpPr>
      <dsp:spPr>
        <a:xfrm rot="18900000">
          <a:off x="6257645" y="2340856"/>
          <a:ext cx="2161636" cy="67262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0EC71-E142-4662-9F55-1BE3D69BEDEA}">
      <dsp:nvSpPr>
        <dsp:cNvPr id="0" name=""/>
        <dsp:cNvSpPr/>
      </dsp:nvSpPr>
      <dsp:spPr>
        <a:xfrm>
          <a:off x="6981668" y="1016077"/>
          <a:ext cx="2242098" cy="179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Analysing information and using this analysis to form understanding</a:t>
          </a:r>
          <a:endParaRPr lang="en-AU" sz="1800" kern="1200" dirty="0"/>
        </a:p>
      </dsp:txBody>
      <dsp:txXfrm>
        <a:off x="7034203" y="1068612"/>
        <a:ext cx="2137028" cy="1688608"/>
      </dsp:txXfrm>
    </dsp:sp>
    <dsp:sp modelId="{10801E83-0E33-4B9D-900F-FFFEF7CD9634}">
      <dsp:nvSpPr>
        <dsp:cNvPr id="0" name=""/>
        <dsp:cNvSpPr/>
      </dsp:nvSpPr>
      <dsp:spPr>
        <a:xfrm>
          <a:off x="6956688" y="4028493"/>
          <a:ext cx="2161636" cy="67262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52CB4-EAAA-4746-87C1-3518CD4F1451}">
      <dsp:nvSpPr>
        <dsp:cNvPr id="0" name=""/>
        <dsp:cNvSpPr/>
      </dsp:nvSpPr>
      <dsp:spPr>
        <a:xfrm>
          <a:off x="7997275" y="3467968"/>
          <a:ext cx="2242098" cy="179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Structuring information and ideas, showing different perspectives</a:t>
          </a:r>
          <a:endParaRPr lang="en-AU" sz="1800" kern="1200" dirty="0"/>
        </a:p>
      </dsp:txBody>
      <dsp:txXfrm>
        <a:off x="8049810" y="3520503"/>
        <a:ext cx="2137028" cy="1688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3C3CE-2770-4359-B4C6-61FFBECEDB78}">
      <dsp:nvSpPr>
        <dsp:cNvPr id="0" name=""/>
        <dsp:cNvSpPr/>
      </dsp:nvSpPr>
      <dsp:spPr>
        <a:xfrm>
          <a:off x="4458855" y="3454016"/>
          <a:ext cx="2383942" cy="23839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KU2</a:t>
          </a:r>
          <a:endParaRPr lang="en-AU" sz="3600" kern="1200" dirty="0"/>
        </a:p>
      </dsp:txBody>
      <dsp:txXfrm>
        <a:off x="4807975" y="3803136"/>
        <a:ext cx="1685702" cy="1685702"/>
      </dsp:txXfrm>
    </dsp:sp>
    <dsp:sp modelId="{166D6EA3-CAF5-4E37-AE48-E1C3EECA4CDC}">
      <dsp:nvSpPr>
        <dsp:cNvPr id="0" name=""/>
        <dsp:cNvSpPr/>
      </dsp:nvSpPr>
      <dsp:spPr>
        <a:xfrm rot="10800000">
          <a:off x="1673953" y="4306275"/>
          <a:ext cx="2631732" cy="67942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81871-BF4F-4B74-A8DA-B38997273592}">
      <dsp:nvSpPr>
        <dsp:cNvPr id="0" name=""/>
        <dsp:cNvSpPr/>
      </dsp:nvSpPr>
      <dsp:spPr>
        <a:xfrm>
          <a:off x="839573" y="3978483"/>
          <a:ext cx="1668759" cy="13350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Moving beyond generic or broad sweeping statements about the ancient world</a:t>
          </a:r>
          <a:endParaRPr lang="en-AU" sz="1400" kern="1200" dirty="0"/>
        </a:p>
      </dsp:txBody>
      <dsp:txXfrm>
        <a:off x="878674" y="4017584"/>
        <a:ext cx="1590557" cy="1256805"/>
      </dsp:txXfrm>
    </dsp:sp>
    <dsp:sp modelId="{A8F46DB0-8D1B-4210-890C-B7CDBDF9AB34}">
      <dsp:nvSpPr>
        <dsp:cNvPr id="0" name=""/>
        <dsp:cNvSpPr/>
      </dsp:nvSpPr>
      <dsp:spPr>
        <a:xfrm rot="12600000">
          <a:off x="2030461" y="2975772"/>
          <a:ext cx="2631732" cy="67942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87EC3-9519-4A5F-9A86-90B5FA75452E}">
      <dsp:nvSpPr>
        <dsp:cNvPr id="0" name=""/>
        <dsp:cNvSpPr/>
      </dsp:nvSpPr>
      <dsp:spPr>
        <a:xfrm>
          <a:off x="1372373" y="1990046"/>
          <a:ext cx="1668759" cy="13350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Using both primary and secondary source material to highlight different experiences</a:t>
          </a:r>
          <a:endParaRPr lang="en-AU" sz="1400" kern="1200" dirty="0"/>
        </a:p>
      </dsp:txBody>
      <dsp:txXfrm>
        <a:off x="1411474" y="2029147"/>
        <a:ext cx="1590557" cy="1256805"/>
      </dsp:txXfrm>
    </dsp:sp>
    <dsp:sp modelId="{5D298AF0-A140-4E1F-8835-3E28884D9089}">
      <dsp:nvSpPr>
        <dsp:cNvPr id="0" name=""/>
        <dsp:cNvSpPr/>
      </dsp:nvSpPr>
      <dsp:spPr>
        <a:xfrm rot="14400000">
          <a:off x="3004457" y="2001775"/>
          <a:ext cx="2631732" cy="67942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73C2F-8A81-4AC9-95EA-DD17AE7A9AC1}">
      <dsp:nvSpPr>
        <dsp:cNvPr id="0" name=""/>
        <dsp:cNvSpPr/>
      </dsp:nvSpPr>
      <dsp:spPr>
        <a:xfrm>
          <a:off x="2828010" y="534410"/>
          <a:ext cx="1668759" cy="13350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Social/cultural:</a:t>
          </a:r>
          <a:r>
            <a:rPr lang="en-US" sz="1200" kern="1200" dirty="0"/>
            <a:t> providing more than simplistic, </a:t>
          </a:r>
          <a:r>
            <a:rPr lang="en-US" sz="1200" kern="1200" dirty="0" err="1"/>
            <a:t>generalised</a:t>
          </a:r>
          <a:r>
            <a:rPr lang="en-US" sz="1200" kern="1200" dirty="0"/>
            <a:t> statements about the lives and experiences of groups of people</a:t>
          </a:r>
          <a:endParaRPr lang="en-AU" sz="1200" kern="1200" dirty="0"/>
        </a:p>
      </dsp:txBody>
      <dsp:txXfrm>
        <a:off x="2867111" y="573511"/>
        <a:ext cx="1590557" cy="1256805"/>
      </dsp:txXfrm>
    </dsp:sp>
    <dsp:sp modelId="{7FF3A322-CA04-410B-8A00-258A0785FFC6}">
      <dsp:nvSpPr>
        <dsp:cNvPr id="0" name=""/>
        <dsp:cNvSpPr/>
      </dsp:nvSpPr>
      <dsp:spPr>
        <a:xfrm rot="16200000">
          <a:off x="4334960" y="1645268"/>
          <a:ext cx="2631732" cy="67942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E1148-1F45-4E72-85B4-ABB497FA1518}">
      <dsp:nvSpPr>
        <dsp:cNvPr id="0" name=""/>
        <dsp:cNvSpPr/>
      </dsp:nvSpPr>
      <dsp:spPr>
        <a:xfrm>
          <a:off x="4816447" y="1610"/>
          <a:ext cx="1668759" cy="13350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Political: </a:t>
          </a:r>
          <a:r>
            <a:rPr lang="en-US" sz="1400" b="0" kern="1200" dirty="0"/>
            <a:t>Identifying the perspective, role, or motivations of different political groups/ideologies</a:t>
          </a:r>
          <a:endParaRPr lang="en-AU" sz="1400" b="1" kern="1200" dirty="0"/>
        </a:p>
      </dsp:txBody>
      <dsp:txXfrm>
        <a:off x="4855548" y="40711"/>
        <a:ext cx="1590557" cy="1256805"/>
      </dsp:txXfrm>
    </dsp:sp>
    <dsp:sp modelId="{AEBBFC44-2B22-4442-8A20-CCDC8B32011E}">
      <dsp:nvSpPr>
        <dsp:cNvPr id="0" name=""/>
        <dsp:cNvSpPr/>
      </dsp:nvSpPr>
      <dsp:spPr>
        <a:xfrm rot="18000000">
          <a:off x="5665464" y="2001775"/>
          <a:ext cx="2631732" cy="67942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7A241-65CD-4425-871C-0F89A38134FA}">
      <dsp:nvSpPr>
        <dsp:cNvPr id="0" name=""/>
        <dsp:cNvSpPr/>
      </dsp:nvSpPr>
      <dsp:spPr>
        <a:xfrm>
          <a:off x="6760478" y="534410"/>
          <a:ext cx="1757571" cy="13350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Economic: </a:t>
          </a:r>
          <a:r>
            <a:rPr lang="en-US" sz="1400" b="0" kern="1200" dirty="0"/>
            <a:t>Looking, in-depth, at a range of factors and systems which evolved from, or impacted on, the economy</a:t>
          </a:r>
          <a:endParaRPr lang="en-AU" sz="1400" b="1" kern="1200" dirty="0"/>
        </a:p>
      </dsp:txBody>
      <dsp:txXfrm>
        <a:off x="6799579" y="573511"/>
        <a:ext cx="1679369" cy="1256805"/>
      </dsp:txXfrm>
    </dsp:sp>
    <dsp:sp modelId="{6D1F9640-1F4B-482A-8072-9685DE70B871}">
      <dsp:nvSpPr>
        <dsp:cNvPr id="0" name=""/>
        <dsp:cNvSpPr/>
      </dsp:nvSpPr>
      <dsp:spPr>
        <a:xfrm rot="19800000">
          <a:off x="6639460" y="2975772"/>
          <a:ext cx="2631732" cy="67942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0A1E4-4809-4518-AF59-1405D2463B10}">
      <dsp:nvSpPr>
        <dsp:cNvPr id="0" name=""/>
        <dsp:cNvSpPr/>
      </dsp:nvSpPr>
      <dsp:spPr>
        <a:xfrm>
          <a:off x="8260520" y="1990046"/>
          <a:ext cx="1668759" cy="13350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Making connections beyond the obvious and expected</a:t>
          </a:r>
        </a:p>
      </dsp:txBody>
      <dsp:txXfrm>
        <a:off x="8299621" y="2029147"/>
        <a:ext cx="1590557" cy="1256805"/>
      </dsp:txXfrm>
    </dsp:sp>
    <dsp:sp modelId="{64152A48-3B63-4C1C-8156-8885A69EA1B9}">
      <dsp:nvSpPr>
        <dsp:cNvPr id="0" name=""/>
        <dsp:cNvSpPr/>
      </dsp:nvSpPr>
      <dsp:spPr>
        <a:xfrm>
          <a:off x="6995967" y="4306275"/>
          <a:ext cx="2631732" cy="67942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9DD2C-99DF-47D6-84AD-A96E86427892}">
      <dsp:nvSpPr>
        <dsp:cNvPr id="0" name=""/>
        <dsp:cNvSpPr/>
      </dsp:nvSpPr>
      <dsp:spPr>
        <a:xfrm>
          <a:off x="8793320" y="3978483"/>
          <a:ext cx="1668759" cy="13350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 err="1"/>
            <a:t>Recognising</a:t>
          </a:r>
          <a:r>
            <a:rPr lang="en-US" sz="1400" b="0" kern="1200" dirty="0"/>
            <a:t> there isn’t just one experience of ancient life</a:t>
          </a:r>
        </a:p>
      </dsp:txBody>
      <dsp:txXfrm>
        <a:off x="8832421" y="4017584"/>
        <a:ext cx="1590557" cy="1256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70E46-5668-4B26-8843-042DE7228222}">
      <dsp:nvSpPr>
        <dsp:cNvPr id="0" name=""/>
        <dsp:cNvSpPr/>
      </dsp:nvSpPr>
      <dsp:spPr>
        <a:xfrm>
          <a:off x="4272610" y="2883426"/>
          <a:ext cx="2756433" cy="27564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KU3</a:t>
          </a:r>
          <a:endParaRPr lang="en-AU" sz="4000" kern="1200" dirty="0"/>
        </a:p>
      </dsp:txBody>
      <dsp:txXfrm>
        <a:off x="4676280" y="3287096"/>
        <a:ext cx="1949093" cy="1949093"/>
      </dsp:txXfrm>
    </dsp:sp>
    <dsp:sp modelId="{3208A456-3A65-403D-BA48-D0FBE94736D8}">
      <dsp:nvSpPr>
        <dsp:cNvPr id="0" name=""/>
        <dsp:cNvSpPr/>
      </dsp:nvSpPr>
      <dsp:spPr>
        <a:xfrm rot="11700000">
          <a:off x="2191467" y="3216281"/>
          <a:ext cx="2047867" cy="785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3D635-885C-46A8-AF93-A2C98A791AD8}">
      <dsp:nvSpPr>
        <dsp:cNvPr id="0" name=""/>
        <dsp:cNvSpPr/>
      </dsp:nvSpPr>
      <dsp:spPr>
        <a:xfrm>
          <a:off x="917051" y="2296615"/>
          <a:ext cx="2618611" cy="20948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Identifying what ‘bigger picture concepts’ might be at play in the study of the ancient world</a:t>
          </a:r>
        </a:p>
      </dsp:txBody>
      <dsp:txXfrm>
        <a:off x="978408" y="2357972"/>
        <a:ext cx="2495897" cy="1972175"/>
      </dsp:txXfrm>
    </dsp:sp>
    <dsp:sp modelId="{05A6ABB7-C3EA-4864-986B-060C6DA5085B}">
      <dsp:nvSpPr>
        <dsp:cNvPr id="0" name=""/>
        <dsp:cNvSpPr/>
      </dsp:nvSpPr>
      <dsp:spPr>
        <a:xfrm rot="14700000">
          <a:off x="3561329" y="1583743"/>
          <a:ext cx="2047867" cy="785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EACBD-BEFA-495D-B802-64DE4F926BB5}">
      <dsp:nvSpPr>
        <dsp:cNvPr id="0" name=""/>
        <dsp:cNvSpPr/>
      </dsp:nvSpPr>
      <dsp:spPr>
        <a:xfrm>
          <a:off x="2843224" y="1091"/>
          <a:ext cx="2618611" cy="20948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Understanding the contestable nature of literary, historical, and/or archaeological evidence</a:t>
          </a:r>
          <a:endParaRPr lang="en-AU" sz="1600" kern="1200" dirty="0"/>
        </a:p>
      </dsp:txBody>
      <dsp:txXfrm>
        <a:off x="2904581" y="62448"/>
        <a:ext cx="2495897" cy="1972175"/>
      </dsp:txXfrm>
    </dsp:sp>
    <dsp:sp modelId="{8438E4E9-CE6F-47C6-96BB-D27BF291B308}">
      <dsp:nvSpPr>
        <dsp:cNvPr id="0" name=""/>
        <dsp:cNvSpPr/>
      </dsp:nvSpPr>
      <dsp:spPr>
        <a:xfrm rot="17700000">
          <a:off x="5692457" y="1583743"/>
          <a:ext cx="2047867" cy="785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333DE-2C2F-472B-9B8A-A94F52042223}">
      <dsp:nvSpPr>
        <dsp:cNvPr id="0" name=""/>
        <dsp:cNvSpPr/>
      </dsp:nvSpPr>
      <dsp:spPr>
        <a:xfrm>
          <a:off x="5839817" y="1091"/>
          <a:ext cx="2618611" cy="20948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Analysing evidence of the historical concepts of evidence, continuity and change, cause and effect, perspectives, interpretations, and contestability</a:t>
          </a:r>
        </a:p>
      </dsp:txBody>
      <dsp:txXfrm>
        <a:off x="5901174" y="62448"/>
        <a:ext cx="2495897" cy="1972175"/>
      </dsp:txXfrm>
    </dsp:sp>
    <dsp:sp modelId="{154F5F7B-744A-47EA-BB54-7C0E73AC67CB}">
      <dsp:nvSpPr>
        <dsp:cNvPr id="0" name=""/>
        <dsp:cNvSpPr/>
      </dsp:nvSpPr>
      <dsp:spPr>
        <a:xfrm rot="20700000">
          <a:off x="7062319" y="3216281"/>
          <a:ext cx="2047867" cy="785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2AEDE-6342-49EC-ACB5-88C36A63C9DF}">
      <dsp:nvSpPr>
        <dsp:cNvPr id="0" name=""/>
        <dsp:cNvSpPr/>
      </dsp:nvSpPr>
      <dsp:spPr>
        <a:xfrm>
          <a:off x="7765990" y="2296615"/>
          <a:ext cx="2618611" cy="20948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Applying an understanding of the interplay of wider societal context on literary, historical or archaeological concepts</a:t>
          </a:r>
        </a:p>
      </dsp:txBody>
      <dsp:txXfrm>
        <a:off x="7827347" y="2357972"/>
        <a:ext cx="2495897" cy="1972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A8F6C-49D8-4803-BBC4-A615E7D305D2}">
      <dsp:nvSpPr>
        <dsp:cNvPr id="0" name=""/>
        <dsp:cNvSpPr/>
      </dsp:nvSpPr>
      <dsp:spPr>
        <a:xfrm>
          <a:off x="4424571" y="3315907"/>
          <a:ext cx="2401822" cy="24018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RA1</a:t>
          </a:r>
          <a:endParaRPr lang="en-AU" sz="4000" kern="1200" dirty="0"/>
        </a:p>
      </dsp:txBody>
      <dsp:txXfrm>
        <a:off x="4776310" y="3667646"/>
        <a:ext cx="1698344" cy="1698344"/>
      </dsp:txXfrm>
    </dsp:sp>
    <dsp:sp modelId="{AD9982D5-1545-4BD6-B770-B336AFEADB15}">
      <dsp:nvSpPr>
        <dsp:cNvPr id="0" name=""/>
        <dsp:cNvSpPr/>
      </dsp:nvSpPr>
      <dsp:spPr>
        <a:xfrm rot="10745685">
          <a:off x="2006136" y="4213689"/>
          <a:ext cx="2285713" cy="68451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60A9A-43B2-4477-98D9-83D283A07461}">
      <dsp:nvSpPr>
        <dsp:cNvPr id="0" name=""/>
        <dsp:cNvSpPr/>
      </dsp:nvSpPr>
      <dsp:spPr>
        <a:xfrm>
          <a:off x="781685" y="3507058"/>
          <a:ext cx="2449187" cy="21338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Using credible and authoritative primary and secondary source material</a:t>
          </a:r>
        </a:p>
      </dsp:txBody>
      <dsp:txXfrm>
        <a:off x="844185" y="3569558"/>
        <a:ext cx="2324187" cy="2008893"/>
      </dsp:txXfrm>
    </dsp:sp>
    <dsp:sp modelId="{560722DA-BEE6-4BEF-8A0D-FC1FD2A5F54E}">
      <dsp:nvSpPr>
        <dsp:cNvPr id="0" name=""/>
        <dsp:cNvSpPr/>
      </dsp:nvSpPr>
      <dsp:spPr>
        <a:xfrm rot="13500000">
          <a:off x="2809900" y="2457888"/>
          <a:ext cx="2197823" cy="68451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F2F63-3701-48EA-A024-D79C5FB2E6D3}">
      <dsp:nvSpPr>
        <dsp:cNvPr id="0" name=""/>
        <dsp:cNvSpPr/>
      </dsp:nvSpPr>
      <dsp:spPr>
        <a:xfrm>
          <a:off x="1907170" y="956154"/>
          <a:ext cx="2449187" cy="21338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Discriminating between types of source information</a:t>
          </a:r>
          <a:endParaRPr lang="en-AU" sz="1600" kern="1200" dirty="0"/>
        </a:p>
      </dsp:txBody>
      <dsp:txXfrm>
        <a:off x="1969670" y="1018654"/>
        <a:ext cx="2324187" cy="2008893"/>
      </dsp:txXfrm>
    </dsp:sp>
    <dsp:sp modelId="{9C1BF8D1-FB10-4BA6-8948-B97F256E5516}">
      <dsp:nvSpPr>
        <dsp:cNvPr id="0" name=""/>
        <dsp:cNvSpPr/>
      </dsp:nvSpPr>
      <dsp:spPr>
        <a:xfrm rot="16200000">
          <a:off x="4526571" y="1746820"/>
          <a:ext cx="2197823" cy="68451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196E8-E4A2-46AA-9A02-1318D04EB5D5}">
      <dsp:nvSpPr>
        <dsp:cNvPr id="0" name=""/>
        <dsp:cNvSpPr/>
      </dsp:nvSpPr>
      <dsp:spPr>
        <a:xfrm>
          <a:off x="4400888" y="-76777"/>
          <a:ext cx="2449187" cy="21338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Being discerning and critical finding and using source material</a:t>
          </a:r>
          <a:endParaRPr lang="en-AU" sz="1600" kern="1200" dirty="0"/>
        </a:p>
      </dsp:txBody>
      <dsp:txXfrm>
        <a:off x="4463388" y="-14277"/>
        <a:ext cx="2324187" cy="2008893"/>
      </dsp:txXfrm>
    </dsp:sp>
    <dsp:sp modelId="{B91F14DA-218B-46B0-8A86-AA1C4EFDA781}">
      <dsp:nvSpPr>
        <dsp:cNvPr id="0" name=""/>
        <dsp:cNvSpPr/>
      </dsp:nvSpPr>
      <dsp:spPr>
        <a:xfrm rot="19066882">
          <a:off x="6321711" y="2531049"/>
          <a:ext cx="2230250" cy="68451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517E0-D8EA-4FEB-BF38-F2BAE9CC73A6}">
      <dsp:nvSpPr>
        <dsp:cNvPr id="0" name=""/>
        <dsp:cNvSpPr/>
      </dsp:nvSpPr>
      <dsp:spPr>
        <a:xfrm>
          <a:off x="7038089" y="1057041"/>
          <a:ext cx="2449187" cy="21338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Asking questions of sources to make inferences and draw conclusions</a:t>
          </a:r>
          <a:endParaRPr lang="en-AU" sz="1600" kern="1200" dirty="0"/>
        </a:p>
      </dsp:txBody>
      <dsp:txXfrm>
        <a:off x="7100589" y="1119541"/>
        <a:ext cx="2324187" cy="2008893"/>
      </dsp:txXfrm>
    </dsp:sp>
    <dsp:sp modelId="{55934EB4-5BB9-4887-9E95-EEE55191A369}">
      <dsp:nvSpPr>
        <dsp:cNvPr id="0" name=""/>
        <dsp:cNvSpPr/>
      </dsp:nvSpPr>
      <dsp:spPr>
        <a:xfrm>
          <a:off x="6954309" y="4174559"/>
          <a:ext cx="2197823" cy="68451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583AC-935C-4E28-B782-6350F41990AF}">
      <dsp:nvSpPr>
        <dsp:cNvPr id="0" name=""/>
        <dsp:cNvSpPr/>
      </dsp:nvSpPr>
      <dsp:spPr>
        <a:xfrm>
          <a:off x="7876850" y="3494247"/>
          <a:ext cx="2550564" cy="20451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Undertaking deep analysis to drive critical commentary or engagement with ideas and opinions</a:t>
          </a:r>
          <a:endParaRPr lang="en-AU" sz="1600" kern="1200" dirty="0"/>
        </a:p>
      </dsp:txBody>
      <dsp:txXfrm>
        <a:off x="7936750" y="3554147"/>
        <a:ext cx="2430764" cy="19253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38BCA-444E-4DA7-A679-18A1CA5D0EFC}">
      <dsp:nvSpPr>
        <dsp:cNvPr id="0" name=""/>
        <dsp:cNvSpPr/>
      </dsp:nvSpPr>
      <dsp:spPr>
        <a:xfrm>
          <a:off x="4449915" y="3238780"/>
          <a:ext cx="2401822" cy="24018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RA2</a:t>
          </a:r>
          <a:endParaRPr lang="en-AU" sz="4000" kern="1200" dirty="0"/>
        </a:p>
      </dsp:txBody>
      <dsp:txXfrm>
        <a:off x="4801654" y="3590519"/>
        <a:ext cx="1698344" cy="1698344"/>
      </dsp:txXfrm>
    </dsp:sp>
    <dsp:sp modelId="{682A5F5A-49F6-4F86-962F-64622496A404}">
      <dsp:nvSpPr>
        <dsp:cNvPr id="0" name=""/>
        <dsp:cNvSpPr/>
      </dsp:nvSpPr>
      <dsp:spPr>
        <a:xfrm rot="10800000">
          <a:off x="2124177" y="4097431"/>
          <a:ext cx="2197823" cy="68451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3903C-B083-40AD-897A-DC8A2581EB10}">
      <dsp:nvSpPr>
        <dsp:cNvPr id="0" name=""/>
        <dsp:cNvSpPr/>
      </dsp:nvSpPr>
      <dsp:spPr>
        <a:xfrm>
          <a:off x="983311" y="3526999"/>
          <a:ext cx="2281731" cy="18253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Moving away from simple comparisons</a:t>
          </a:r>
        </a:p>
      </dsp:txBody>
      <dsp:txXfrm>
        <a:off x="1036775" y="3580463"/>
        <a:ext cx="2174803" cy="1718456"/>
      </dsp:txXfrm>
    </dsp:sp>
    <dsp:sp modelId="{71C817DC-9F7E-44A8-8FC1-D7CC1C989C9B}">
      <dsp:nvSpPr>
        <dsp:cNvPr id="0" name=""/>
        <dsp:cNvSpPr/>
      </dsp:nvSpPr>
      <dsp:spPr>
        <a:xfrm rot="13500000">
          <a:off x="2835245" y="2380761"/>
          <a:ext cx="2197823" cy="68451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3D74E-531D-4A03-9A90-81B695B1B0F5}">
      <dsp:nvSpPr>
        <dsp:cNvPr id="0" name=""/>
        <dsp:cNvSpPr/>
      </dsp:nvSpPr>
      <dsp:spPr>
        <a:xfrm>
          <a:off x="2016243" y="1033281"/>
          <a:ext cx="2281731" cy="18253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Extrapolating influence through discussion</a:t>
          </a:r>
          <a:endParaRPr lang="en-AU" sz="1800" kern="1200" dirty="0"/>
        </a:p>
      </dsp:txBody>
      <dsp:txXfrm>
        <a:off x="2069707" y="1086745"/>
        <a:ext cx="2174803" cy="1718456"/>
      </dsp:txXfrm>
    </dsp:sp>
    <dsp:sp modelId="{2D1C9B96-2F61-4BC5-9028-8C715D31FC54}">
      <dsp:nvSpPr>
        <dsp:cNvPr id="0" name=""/>
        <dsp:cNvSpPr/>
      </dsp:nvSpPr>
      <dsp:spPr>
        <a:xfrm rot="16200000">
          <a:off x="4551915" y="1669693"/>
          <a:ext cx="2197823" cy="68451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AF205-B1B8-43E6-8CBF-A7B17F3FFF7A}">
      <dsp:nvSpPr>
        <dsp:cNvPr id="0" name=""/>
        <dsp:cNvSpPr/>
      </dsp:nvSpPr>
      <dsp:spPr>
        <a:xfrm>
          <a:off x="4509961" y="349"/>
          <a:ext cx="2281731" cy="18253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Identifying connections through targeted discussion</a:t>
          </a:r>
          <a:endParaRPr lang="en-AU" sz="1800" kern="1200" dirty="0"/>
        </a:p>
      </dsp:txBody>
      <dsp:txXfrm>
        <a:off x="4563425" y="53813"/>
        <a:ext cx="2174803" cy="1718456"/>
      </dsp:txXfrm>
    </dsp:sp>
    <dsp:sp modelId="{5D57D7F8-E7B6-4FFC-99FE-4DA5C4F9D4DF}">
      <dsp:nvSpPr>
        <dsp:cNvPr id="0" name=""/>
        <dsp:cNvSpPr/>
      </dsp:nvSpPr>
      <dsp:spPr>
        <a:xfrm rot="18900000">
          <a:off x="6268585" y="2380761"/>
          <a:ext cx="2197823" cy="68451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CDC6A-1B89-46CE-9FCD-C7A325BAC198}">
      <dsp:nvSpPr>
        <dsp:cNvPr id="0" name=""/>
        <dsp:cNvSpPr/>
      </dsp:nvSpPr>
      <dsp:spPr>
        <a:xfrm>
          <a:off x="7003679" y="1033281"/>
          <a:ext cx="2281731" cy="18253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Formulating arguments so the idea/innovation is at the heart of the discussion</a:t>
          </a:r>
          <a:endParaRPr lang="en-AU" sz="1600" kern="1200" dirty="0"/>
        </a:p>
      </dsp:txBody>
      <dsp:txXfrm>
        <a:off x="7057143" y="1086745"/>
        <a:ext cx="2174803" cy="1718456"/>
      </dsp:txXfrm>
    </dsp:sp>
    <dsp:sp modelId="{0043F9EB-60FD-4260-90D2-563470714968}">
      <dsp:nvSpPr>
        <dsp:cNvPr id="0" name=""/>
        <dsp:cNvSpPr/>
      </dsp:nvSpPr>
      <dsp:spPr>
        <a:xfrm>
          <a:off x="6979653" y="4097431"/>
          <a:ext cx="2197823" cy="68451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75902-6F9B-4529-9AA6-304A015ECB75}">
      <dsp:nvSpPr>
        <dsp:cNvPr id="0" name=""/>
        <dsp:cNvSpPr/>
      </dsp:nvSpPr>
      <dsp:spPr>
        <a:xfrm>
          <a:off x="8036611" y="3526999"/>
          <a:ext cx="2281731" cy="18253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Considering influence: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Between different ancient societies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- Between an ancient society and contemporary society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- Between an ancient society and another society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- Within an ancient society</a:t>
          </a:r>
        </a:p>
      </dsp:txBody>
      <dsp:txXfrm>
        <a:off x="8090075" y="3580463"/>
        <a:ext cx="2174803" cy="17184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87B21-A00A-4C52-A2C9-DD8E24175CDC}">
      <dsp:nvSpPr>
        <dsp:cNvPr id="0" name=""/>
        <dsp:cNvSpPr/>
      </dsp:nvSpPr>
      <dsp:spPr>
        <a:xfrm>
          <a:off x="4381377" y="3101350"/>
          <a:ext cx="2538898" cy="25388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A1</a:t>
          </a:r>
          <a:endParaRPr lang="en-AU" sz="4000" kern="1200" dirty="0"/>
        </a:p>
      </dsp:txBody>
      <dsp:txXfrm>
        <a:off x="4753190" y="3473163"/>
        <a:ext cx="1795272" cy="1795272"/>
      </dsp:txXfrm>
    </dsp:sp>
    <dsp:sp modelId="{71B6124C-CDA7-420B-B881-FEEF297ED39B}">
      <dsp:nvSpPr>
        <dsp:cNvPr id="0" name=""/>
        <dsp:cNvSpPr/>
      </dsp:nvSpPr>
      <dsp:spPr>
        <a:xfrm rot="10800000">
          <a:off x="1803310" y="4009006"/>
          <a:ext cx="2436273" cy="72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82AD2-56E3-4B3F-9E0E-6EB8FDF4BA2D}">
      <dsp:nvSpPr>
        <dsp:cNvPr id="0" name=""/>
        <dsp:cNvSpPr/>
      </dsp:nvSpPr>
      <dsp:spPr>
        <a:xfrm>
          <a:off x="914695" y="3659908"/>
          <a:ext cx="1777229" cy="142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Bringing sources together to demonstrate similarities and differences, and explore the detailed nuances of the topic</a:t>
          </a:r>
        </a:p>
      </dsp:txBody>
      <dsp:txXfrm>
        <a:off x="956338" y="3701551"/>
        <a:ext cx="1693943" cy="1338497"/>
      </dsp:txXfrm>
    </dsp:sp>
    <dsp:sp modelId="{C049DB71-5CB1-4F93-8FE5-3B3C1333DD67}">
      <dsp:nvSpPr>
        <dsp:cNvPr id="0" name=""/>
        <dsp:cNvSpPr/>
      </dsp:nvSpPr>
      <dsp:spPr>
        <a:xfrm rot="12960000">
          <a:off x="2305477" y="2463496"/>
          <a:ext cx="2436273" cy="72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EBC23-8881-42B2-8B58-93163E91ED24}">
      <dsp:nvSpPr>
        <dsp:cNvPr id="0" name=""/>
        <dsp:cNvSpPr/>
      </dsp:nvSpPr>
      <dsp:spPr>
        <a:xfrm>
          <a:off x="1649506" y="1398394"/>
          <a:ext cx="1777229" cy="142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Recognising</a:t>
          </a:r>
          <a:r>
            <a:rPr lang="en-US" sz="1600" kern="1200" dirty="0"/>
            <a:t> subtleties and complexities within sources</a:t>
          </a:r>
          <a:endParaRPr lang="en-AU" sz="1600" kern="1200" dirty="0"/>
        </a:p>
      </dsp:txBody>
      <dsp:txXfrm>
        <a:off x="1691149" y="1440037"/>
        <a:ext cx="1693943" cy="1338497"/>
      </dsp:txXfrm>
    </dsp:sp>
    <dsp:sp modelId="{06760AD9-7663-4B96-A2D4-01C57265465D}">
      <dsp:nvSpPr>
        <dsp:cNvPr id="0" name=""/>
        <dsp:cNvSpPr/>
      </dsp:nvSpPr>
      <dsp:spPr>
        <a:xfrm rot="15120000">
          <a:off x="3620167" y="1508318"/>
          <a:ext cx="2436273" cy="72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A1BCC-B2C0-4228-8790-44A9C7838924}">
      <dsp:nvSpPr>
        <dsp:cNvPr id="0" name=""/>
        <dsp:cNvSpPr/>
      </dsp:nvSpPr>
      <dsp:spPr>
        <a:xfrm>
          <a:off x="3573264" y="702"/>
          <a:ext cx="1777229" cy="142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Balancing contradictory viewpoints</a:t>
          </a:r>
          <a:endParaRPr lang="en-AU" sz="1400" kern="1200" dirty="0"/>
        </a:p>
      </dsp:txBody>
      <dsp:txXfrm>
        <a:off x="3614907" y="42345"/>
        <a:ext cx="1693943" cy="1338497"/>
      </dsp:txXfrm>
    </dsp:sp>
    <dsp:sp modelId="{7E55FFC2-0963-4BDE-96EC-827CA7C1D7EE}">
      <dsp:nvSpPr>
        <dsp:cNvPr id="0" name=""/>
        <dsp:cNvSpPr/>
      </dsp:nvSpPr>
      <dsp:spPr>
        <a:xfrm rot="17280000">
          <a:off x="5245213" y="1508318"/>
          <a:ext cx="2436273" cy="72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40729-71F6-4334-A2F9-1C421A01C99F}">
      <dsp:nvSpPr>
        <dsp:cNvPr id="0" name=""/>
        <dsp:cNvSpPr/>
      </dsp:nvSpPr>
      <dsp:spPr>
        <a:xfrm>
          <a:off x="5951160" y="702"/>
          <a:ext cx="1777229" cy="142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Using a variety of sources</a:t>
          </a:r>
          <a:endParaRPr lang="en-AU" sz="1400" kern="1200" dirty="0"/>
        </a:p>
      </dsp:txBody>
      <dsp:txXfrm>
        <a:off x="5992803" y="42345"/>
        <a:ext cx="1693943" cy="1338497"/>
      </dsp:txXfrm>
    </dsp:sp>
    <dsp:sp modelId="{33440E4D-B02C-45B5-8CF6-F3A9F8E41B4E}">
      <dsp:nvSpPr>
        <dsp:cNvPr id="0" name=""/>
        <dsp:cNvSpPr/>
      </dsp:nvSpPr>
      <dsp:spPr>
        <a:xfrm rot="19440000">
          <a:off x="6559903" y="2463496"/>
          <a:ext cx="2436273" cy="72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A5334-7631-4D79-B971-B7C06458E970}">
      <dsp:nvSpPr>
        <dsp:cNvPr id="0" name=""/>
        <dsp:cNvSpPr/>
      </dsp:nvSpPr>
      <dsp:spPr>
        <a:xfrm>
          <a:off x="7874918" y="1398394"/>
          <a:ext cx="1777229" cy="142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Choosing and consistently using one </a:t>
          </a:r>
          <a:r>
            <a:rPr lang="en-US" sz="1400" kern="1200" dirty="0" err="1"/>
            <a:t>recognised</a:t>
          </a:r>
          <a:r>
            <a:rPr lang="en-US" sz="1400" kern="1200" dirty="0"/>
            <a:t> referencing system</a:t>
          </a:r>
          <a:endParaRPr lang="en-AU" sz="1400" kern="1200" dirty="0"/>
        </a:p>
      </dsp:txBody>
      <dsp:txXfrm>
        <a:off x="7916561" y="1440037"/>
        <a:ext cx="1693943" cy="1338497"/>
      </dsp:txXfrm>
    </dsp:sp>
    <dsp:sp modelId="{A57A9F3A-557C-4C95-BE60-1F4BF6B2B06D}">
      <dsp:nvSpPr>
        <dsp:cNvPr id="0" name=""/>
        <dsp:cNvSpPr/>
      </dsp:nvSpPr>
      <dsp:spPr>
        <a:xfrm>
          <a:off x="7062070" y="4009006"/>
          <a:ext cx="2436273" cy="72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CBCB0-6F3B-4811-AE20-8FE38BE38CC7}">
      <dsp:nvSpPr>
        <dsp:cNvPr id="0" name=""/>
        <dsp:cNvSpPr/>
      </dsp:nvSpPr>
      <dsp:spPr>
        <a:xfrm>
          <a:off x="8609728" y="3659908"/>
          <a:ext cx="1777229" cy="142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Appropriately acknowledging quotes and ideas</a:t>
          </a:r>
          <a:endParaRPr lang="en-AU" sz="1400" kern="1200" dirty="0"/>
        </a:p>
      </dsp:txBody>
      <dsp:txXfrm>
        <a:off x="8651371" y="3701551"/>
        <a:ext cx="1693943" cy="13384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24BB9-FBDD-4673-9C63-E27D58FBC6BA}">
      <dsp:nvSpPr>
        <dsp:cNvPr id="0" name=""/>
        <dsp:cNvSpPr/>
      </dsp:nvSpPr>
      <dsp:spPr>
        <a:xfrm>
          <a:off x="4381377" y="3101350"/>
          <a:ext cx="2538898" cy="25388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A2</a:t>
          </a:r>
          <a:endParaRPr lang="en-AU" sz="4000" kern="1200" dirty="0"/>
        </a:p>
      </dsp:txBody>
      <dsp:txXfrm>
        <a:off x="4753190" y="3473163"/>
        <a:ext cx="1795272" cy="1795272"/>
      </dsp:txXfrm>
    </dsp:sp>
    <dsp:sp modelId="{E2D72BE7-11A4-4CBE-A204-0D76F8E9F590}">
      <dsp:nvSpPr>
        <dsp:cNvPr id="0" name=""/>
        <dsp:cNvSpPr/>
      </dsp:nvSpPr>
      <dsp:spPr>
        <a:xfrm rot="10800000">
          <a:off x="1803310" y="4009006"/>
          <a:ext cx="2436273" cy="72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2466D-D994-4300-99D3-D440F331EA9C}">
      <dsp:nvSpPr>
        <dsp:cNvPr id="0" name=""/>
        <dsp:cNvSpPr/>
      </dsp:nvSpPr>
      <dsp:spPr>
        <a:xfrm>
          <a:off x="914695" y="3659908"/>
          <a:ext cx="1777229" cy="142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Effectively communicating their point of view on a topic</a:t>
          </a:r>
        </a:p>
      </dsp:txBody>
      <dsp:txXfrm>
        <a:off x="956338" y="3701551"/>
        <a:ext cx="1693943" cy="1338497"/>
      </dsp:txXfrm>
    </dsp:sp>
    <dsp:sp modelId="{4B356DEC-74F2-406B-8F11-6A43644AAD41}">
      <dsp:nvSpPr>
        <dsp:cNvPr id="0" name=""/>
        <dsp:cNvSpPr/>
      </dsp:nvSpPr>
      <dsp:spPr>
        <a:xfrm rot="12960000">
          <a:off x="2305477" y="2463496"/>
          <a:ext cx="2436273" cy="72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5282E-8461-489E-83FE-19DB3B0CC0F5}">
      <dsp:nvSpPr>
        <dsp:cNvPr id="0" name=""/>
        <dsp:cNvSpPr/>
      </dsp:nvSpPr>
      <dsp:spPr>
        <a:xfrm>
          <a:off x="1649506" y="1398394"/>
          <a:ext cx="1777229" cy="142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Being mindful of grammar, logical structure, spelling, consistent tense, word choice, punctuation, appropriate images and editing</a:t>
          </a:r>
          <a:endParaRPr lang="en-AU" sz="1200" kern="1200" dirty="0"/>
        </a:p>
      </dsp:txBody>
      <dsp:txXfrm>
        <a:off x="1691149" y="1440037"/>
        <a:ext cx="1693943" cy="1338497"/>
      </dsp:txXfrm>
    </dsp:sp>
    <dsp:sp modelId="{F9F8AA3B-A4D7-4B08-898E-A80C642BAE1C}">
      <dsp:nvSpPr>
        <dsp:cNvPr id="0" name=""/>
        <dsp:cNvSpPr/>
      </dsp:nvSpPr>
      <dsp:spPr>
        <a:xfrm rot="15120000">
          <a:off x="3620167" y="1508318"/>
          <a:ext cx="2436273" cy="72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274A6-64E7-40FA-91AD-23EF7DA4F979}">
      <dsp:nvSpPr>
        <dsp:cNvPr id="0" name=""/>
        <dsp:cNvSpPr/>
      </dsp:nvSpPr>
      <dsp:spPr>
        <a:xfrm>
          <a:off x="3573264" y="702"/>
          <a:ext cx="1777229" cy="142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Ensuring clear and precise communication</a:t>
          </a:r>
          <a:endParaRPr lang="en-AU" sz="1200" kern="1200" dirty="0"/>
        </a:p>
      </dsp:txBody>
      <dsp:txXfrm>
        <a:off x="3614907" y="42345"/>
        <a:ext cx="1693943" cy="1338497"/>
      </dsp:txXfrm>
    </dsp:sp>
    <dsp:sp modelId="{E815844C-9696-44B9-ADC4-1A32308E8D55}">
      <dsp:nvSpPr>
        <dsp:cNvPr id="0" name=""/>
        <dsp:cNvSpPr/>
      </dsp:nvSpPr>
      <dsp:spPr>
        <a:xfrm rot="17280000">
          <a:off x="5245213" y="1508318"/>
          <a:ext cx="2436273" cy="72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0FFF5-D197-4B3C-AE7B-19EEE5100810}">
      <dsp:nvSpPr>
        <dsp:cNvPr id="0" name=""/>
        <dsp:cNvSpPr/>
      </dsp:nvSpPr>
      <dsp:spPr>
        <a:xfrm>
          <a:off x="5951160" y="702"/>
          <a:ext cx="1777229" cy="142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Clear and developed argument using evidence that is supportive of a specific point of view</a:t>
          </a:r>
          <a:endParaRPr lang="en-AU" sz="1200" kern="1200" dirty="0"/>
        </a:p>
      </dsp:txBody>
      <dsp:txXfrm>
        <a:off x="5992803" y="42345"/>
        <a:ext cx="1693943" cy="1338497"/>
      </dsp:txXfrm>
    </dsp:sp>
    <dsp:sp modelId="{5EEF47C3-CCF1-423B-A1EF-ECD494CB33B9}">
      <dsp:nvSpPr>
        <dsp:cNvPr id="0" name=""/>
        <dsp:cNvSpPr/>
      </dsp:nvSpPr>
      <dsp:spPr>
        <a:xfrm rot="19440000">
          <a:off x="6559903" y="2463496"/>
          <a:ext cx="2436273" cy="72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749AF-B790-4D02-A647-EAC8899074CD}">
      <dsp:nvSpPr>
        <dsp:cNvPr id="0" name=""/>
        <dsp:cNvSpPr/>
      </dsp:nvSpPr>
      <dsp:spPr>
        <a:xfrm>
          <a:off x="7874918" y="1398394"/>
          <a:ext cx="1777229" cy="142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Presenting a  line of thought that is powerful, considerate of detailed complexity, and demonstrative of depth and sensitivity within the topic</a:t>
          </a:r>
        </a:p>
      </dsp:txBody>
      <dsp:txXfrm>
        <a:off x="7916561" y="1440037"/>
        <a:ext cx="1693943" cy="1338497"/>
      </dsp:txXfrm>
    </dsp:sp>
    <dsp:sp modelId="{2E962094-7BFD-4C53-8568-94602A3CF2E8}">
      <dsp:nvSpPr>
        <dsp:cNvPr id="0" name=""/>
        <dsp:cNvSpPr/>
      </dsp:nvSpPr>
      <dsp:spPr>
        <a:xfrm>
          <a:off x="7062070" y="4009006"/>
          <a:ext cx="2436273" cy="72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816AF-7649-4A8E-BBC0-E6E18F4C65D9}">
      <dsp:nvSpPr>
        <dsp:cNvPr id="0" name=""/>
        <dsp:cNvSpPr/>
      </dsp:nvSpPr>
      <dsp:spPr>
        <a:xfrm>
          <a:off x="8609728" y="3659908"/>
          <a:ext cx="1777229" cy="142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Using subject-specific language confidently and correctly within a fluent sentence or discussion</a:t>
          </a:r>
        </a:p>
      </dsp:txBody>
      <dsp:txXfrm>
        <a:off x="8651371" y="3701551"/>
        <a:ext cx="1693943" cy="13384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B4B15-C251-4579-8047-6F9EA12EB3BB}">
      <dsp:nvSpPr>
        <dsp:cNvPr id="0" name=""/>
        <dsp:cNvSpPr/>
      </dsp:nvSpPr>
      <dsp:spPr>
        <a:xfrm>
          <a:off x="4224565" y="2883426"/>
          <a:ext cx="2756433" cy="27564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A3</a:t>
          </a:r>
          <a:endParaRPr lang="en-AU" sz="4000" kern="1200" dirty="0"/>
        </a:p>
      </dsp:txBody>
      <dsp:txXfrm>
        <a:off x="4628235" y="3287096"/>
        <a:ext cx="1949093" cy="1949093"/>
      </dsp:txXfrm>
    </dsp:sp>
    <dsp:sp modelId="{96DBC0FB-C31D-4EEB-A534-429BA4413617}">
      <dsp:nvSpPr>
        <dsp:cNvPr id="0" name=""/>
        <dsp:cNvSpPr/>
      </dsp:nvSpPr>
      <dsp:spPr>
        <a:xfrm rot="11700000">
          <a:off x="2143422" y="3216281"/>
          <a:ext cx="2047867" cy="785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DA4DB-043B-4023-9364-9AD2CBD2CCD5}">
      <dsp:nvSpPr>
        <dsp:cNvPr id="0" name=""/>
        <dsp:cNvSpPr/>
      </dsp:nvSpPr>
      <dsp:spPr>
        <a:xfrm>
          <a:off x="869006" y="2296615"/>
          <a:ext cx="2618611" cy="20948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Being critical readers/viewers – aware of the cultural, social, political, and historic context of the creator of the source</a:t>
          </a:r>
        </a:p>
      </dsp:txBody>
      <dsp:txXfrm>
        <a:off x="930363" y="2357972"/>
        <a:ext cx="2495897" cy="1972175"/>
      </dsp:txXfrm>
    </dsp:sp>
    <dsp:sp modelId="{CFC7F831-26CF-4577-AFD8-B0AA9D8565E8}">
      <dsp:nvSpPr>
        <dsp:cNvPr id="0" name=""/>
        <dsp:cNvSpPr/>
      </dsp:nvSpPr>
      <dsp:spPr>
        <a:xfrm rot="14700000">
          <a:off x="3513284" y="1583743"/>
          <a:ext cx="2047867" cy="785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95AB1-1A9D-4C42-BD3F-77C8BDD95B39}">
      <dsp:nvSpPr>
        <dsp:cNvPr id="0" name=""/>
        <dsp:cNvSpPr/>
      </dsp:nvSpPr>
      <dsp:spPr>
        <a:xfrm>
          <a:off x="2795179" y="1091"/>
          <a:ext cx="2618611" cy="20948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Picking up the bias in a source and evaluating </a:t>
          </a:r>
          <a:r>
            <a:rPr lang="en-US" sz="1600" u="sng" kern="1200" dirty="0"/>
            <a:t>why </a:t>
          </a:r>
          <a:r>
            <a:rPr lang="en-US" sz="1600" u="none" kern="1200" dirty="0"/>
            <a:t>a particular point of view is presented</a:t>
          </a:r>
          <a:endParaRPr lang="en-AU" sz="1600" kern="1200" dirty="0"/>
        </a:p>
      </dsp:txBody>
      <dsp:txXfrm>
        <a:off x="2856536" y="62448"/>
        <a:ext cx="2495897" cy="1972175"/>
      </dsp:txXfrm>
    </dsp:sp>
    <dsp:sp modelId="{9BE34281-C451-483C-89A6-26E845DDC657}">
      <dsp:nvSpPr>
        <dsp:cNvPr id="0" name=""/>
        <dsp:cNvSpPr/>
      </dsp:nvSpPr>
      <dsp:spPr>
        <a:xfrm rot="17700000">
          <a:off x="5644412" y="1583743"/>
          <a:ext cx="2047867" cy="785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050B1-B7F7-4C50-8F2D-6EBE218C166E}">
      <dsp:nvSpPr>
        <dsp:cNvPr id="0" name=""/>
        <dsp:cNvSpPr/>
      </dsp:nvSpPr>
      <dsp:spPr>
        <a:xfrm>
          <a:off x="5791772" y="1091"/>
          <a:ext cx="2618611" cy="20948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Being alert and aware when using evidence</a:t>
          </a:r>
          <a:endParaRPr lang="en-AU" sz="1600" kern="1200" dirty="0"/>
        </a:p>
      </dsp:txBody>
      <dsp:txXfrm>
        <a:off x="5853129" y="62448"/>
        <a:ext cx="2495897" cy="1972175"/>
      </dsp:txXfrm>
    </dsp:sp>
    <dsp:sp modelId="{84CA027A-935C-40F1-9B83-B95172A536C8}">
      <dsp:nvSpPr>
        <dsp:cNvPr id="0" name=""/>
        <dsp:cNvSpPr/>
      </dsp:nvSpPr>
      <dsp:spPr>
        <a:xfrm rot="20700000">
          <a:off x="7014274" y="3216281"/>
          <a:ext cx="2047867" cy="785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76179-A30D-4B36-8476-399CC30EF123}">
      <dsp:nvSpPr>
        <dsp:cNvPr id="0" name=""/>
        <dsp:cNvSpPr/>
      </dsp:nvSpPr>
      <dsp:spPr>
        <a:xfrm>
          <a:off x="7621855" y="2119586"/>
          <a:ext cx="2810791" cy="24489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Interrogating source material for: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Reliability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Contradictions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Purpose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- Provenance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- Integrity/preservation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- Perspectives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- Interpretations</a:t>
          </a:r>
          <a:endParaRPr lang="en-AU" sz="1600" kern="1200" dirty="0"/>
        </a:p>
      </dsp:txBody>
      <dsp:txXfrm>
        <a:off x="7693582" y="2191313"/>
        <a:ext cx="2667337" cy="2305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485AD-842E-4010-B56B-7D2F350C874E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0535D-FBE6-421B-B3AC-715ED5B609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06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E2E3F-1F05-4ED9-8B6E-B7C9140776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956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652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708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Change – how does society change over time?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What conditions and factors cause change?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What is the speed of change? </a:t>
            </a:r>
          </a:p>
          <a:p>
            <a:pPr lvl="2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little disruption or at the speed of a revolution?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What is the impact of change?</a:t>
            </a: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Continuity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Not everything changes – some institutions, traditions, values and practices stay the same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Capacity to understand the sequence of events through a period of time</a:t>
            </a: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Cause and effect :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How did events/actions/ideas  come into being?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What were the outcomes of those events/ideas/actions?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What is the interplay between human agency and conditions?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Did x cause y?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Multiple factors?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Intended and unintended consequences</a:t>
            </a: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Perspectives: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Appreciation of the diversity of perspectives on the past</a:t>
            </a: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Contestation and contestability: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Dealing with alternative accounts of the past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History can shape society’s self perception</a:t>
            </a:r>
          </a:p>
          <a:p>
            <a:pPr lvl="2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That it was a good thing that democracy won over tyranny in Athens</a:t>
            </a:r>
          </a:p>
          <a:p>
            <a:pPr lvl="2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That democracy was affirmed in the victory at Marathon</a:t>
            </a:r>
          </a:p>
          <a:p>
            <a:pPr lvl="2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Marathon showed that tyranny (evil) will never triumph over democracy (good)</a:t>
            </a:r>
          </a:p>
          <a:p>
            <a:pPr lvl="2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The deaths at Thermopylae were in </a:t>
            </a:r>
            <a:r>
              <a:rPr lang="en-US" dirty="0" err="1">
                <a:latin typeface="Roboto Light" panose="02000000000000000000" pitchFamily="2" charset="0"/>
                <a:ea typeface="Roboto Light" panose="02000000000000000000" pitchFamily="2" charset="0"/>
              </a:rPr>
              <a:t>defence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 of freedom over slavery</a:t>
            </a:r>
          </a:p>
          <a:p>
            <a:pPr lvl="2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No cost is too high to pay for freedom</a:t>
            </a:r>
          </a:p>
          <a:p>
            <a:pPr lvl="2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That western civilization enjoys a political legacy direct from ancient Greece</a:t>
            </a: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Significance: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Goes beyond what a student finds interesting (KU1)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Judgements on the importance or impact of ideas/events/people/texts</a:t>
            </a: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Historiography: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Moving beyond the facts to the interpretations.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How is History written?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What theories and interpretations are applied?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No single truth in History.</a:t>
            </a:r>
          </a:p>
          <a:p>
            <a:pPr lvl="1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History is subject to change and reinvention.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Includes literary concepts e.g.</a:t>
            </a:r>
          </a:p>
          <a:p>
            <a:pPr lvl="1"/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Concept of the Epic: </a:t>
            </a:r>
          </a:p>
          <a:p>
            <a:pPr lvl="2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Structure: in medias rex, ring composition, digressions</a:t>
            </a:r>
          </a:p>
          <a:p>
            <a:pPr lvl="2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Features: language, imagery, </a:t>
            </a:r>
          </a:p>
          <a:p>
            <a:pPr lvl="1"/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Concept of tragedy: </a:t>
            </a:r>
          </a:p>
          <a:p>
            <a:pPr lvl="2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Structure: Aristotelian model – hamartia, peripeteia, anagnorisis, catharsis</a:t>
            </a:r>
          </a:p>
          <a:p>
            <a:pPr lvl="2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Conventions: use of chorus, unity of time and place,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71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E2E3F-1F05-4ED9-8B6E-B7C9140776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610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660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201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443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E2E3F-1F05-4ED9-8B6E-B7C9140776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01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7626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78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E2E3F-1F05-4ED9-8B6E-B7C9140776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870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463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566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E2E3F-1F05-4ED9-8B6E-B7C9140776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3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E2E3F-1F05-4ED9-8B6E-B7C9140776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0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E2E3F-1F05-4ED9-8B6E-B7C9140776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70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735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623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276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E2E3F-1F05-4ED9-8B6E-B7C9140776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0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5B21-1CEA-FF63-72D6-E918E792D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29675-3448-8616-1383-B4C40EA00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FB72F-4E8D-2271-03C4-646D8759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E55-0153-4031-93FC-4C82AA84953F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828C-2ED5-2086-B428-FA3E03A5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5C5E8-6B08-771A-A9AE-87E9BEA9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3D34-255E-4E63-A2C4-CEEE48C12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00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F6E5-0FAC-16AB-C5F4-21A745AE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67658-C6A6-EDA8-B39B-CC2C96E8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C43CF-A4A0-E2E4-87A6-E88CDCB0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E55-0153-4031-93FC-4C82AA84953F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7A094-58E5-74C6-1625-8F200007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9EFBC-C1AF-199F-7CC0-2B39BD30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3D34-255E-4E63-A2C4-CEEE48C12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311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F1494-4A25-5516-BEA6-D17A1C33C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19207-B9AA-07A5-0EC4-058E8FF83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A30C9-FCE6-84F0-F7B9-05646EBD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E55-0153-4031-93FC-4C82AA84953F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81CEC-E2D6-7E26-9615-1B45B4AB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51BBF-7F63-3735-3D24-C2ACAAA2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3D34-255E-4E63-A2C4-CEEE48C12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50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C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8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769A-DB75-B82C-91D1-8F3BCB9D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0EC7-20CE-5CD0-1C45-6F75FDCDC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50EF2-76D1-9218-C003-225E52AD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E55-0153-4031-93FC-4C82AA84953F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22623-38D8-6C71-6DFD-8B809A54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B940A-8606-CBE6-30B9-72AEE765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3D34-255E-4E63-A2C4-CEEE48C12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749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B0F9-DAE9-E979-9F10-A2E8A6FC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6ECB3-72EB-FE52-6908-8607EDB54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9CA32-885C-2DA0-0C5F-F947DF48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E55-0153-4031-93FC-4C82AA84953F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8E169-89AD-D34A-392D-10CA95B2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63441-3594-B810-25E8-C6815D2A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3D34-255E-4E63-A2C4-CEEE48C12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256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3AF7-01AC-C86F-A773-4EE8AA7F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B8BBC-3CBC-6A74-CD68-63E8D94EB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7780A-EA4D-3AEB-4425-440BAA33E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746BF-198E-0428-DF74-60BFB21D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E55-0153-4031-93FC-4C82AA84953F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2CB1F-AA09-D97F-5F35-34FBA4C9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7AB89-CD0A-8B83-D4EC-2DFD9E03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3D34-255E-4E63-A2C4-CEEE48C12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81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A350-7895-BB1D-5AE2-360606D4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D0CB2-A68B-4406-C738-655CFF49A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98FA3-B0F7-7693-72E3-4D2E9F9DD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88B99-5E68-3A88-15F4-1EF133BEC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316B8-DF1A-396C-EA89-A4D27089E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FEBE3-CBD5-B894-D59D-616D9951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E55-0153-4031-93FC-4C82AA84953F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F9AB3-986B-5B81-F575-10C3D4E4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38086-7EC1-B634-FCE1-2B41B62F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3D34-255E-4E63-A2C4-CEEE48C12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90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6D6C-1F6D-EAD4-F04F-28B5D320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2B9D5-B5DA-F6A0-AD65-6903E262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E55-0153-4031-93FC-4C82AA84953F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60477-F0B5-5E68-8BF4-A1206715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5AB7F-D331-8C15-DB93-054F3020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3D34-255E-4E63-A2C4-CEEE48C12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42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70703-A5A2-6E60-5A21-350A8989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E55-0153-4031-93FC-4C82AA84953F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8639C-117B-AA91-4F06-177121BA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74B7B-E259-B47F-DD65-2D6B8107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3D34-255E-4E63-A2C4-CEEE48C12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2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25B3-C53E-2016-DB3B-09BCB5CF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AA8A2-1854-55E1-4346-08A4DAF9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BFC4F-589D-C8EC-A2B1-7F22FEFD2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5DC0E-87B7-8260-EE1B-20194041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E55-0153-4031-93FC-4C82AA84953F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5A4A1-64D2-C70B-1E9F-4CFA3499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F9DB8-61B8-A967-CD96-00A38025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3D34-255E-4E63-A2C4-CEEE48C12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22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F164-074F-DFE4-592D-1D1F2D6D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0DE302-1626-D91F-7893-76B2C731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A086F-B665-5A07-BD0D-9C9CAF65A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FF506-3F02-BAD9-AF61-F0960F4E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E55-0153-4031-93FC-4C82AA84953F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2A564-1E8A-4A6F-13F6-3FF1379B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30E26-52D1-77E3-2F5F-70EB81FD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3D34-255E-4E63-A2C4-CEEE48C12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6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F2B49-BBDA-6055-31CE-AED0E91D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40037-22AE-FADE-1265-8AAE889F4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69752-3A56-67B1-E134-4F182C504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2BE55-0153-4031-93FC-4C82AA84953F}" type="datetimeFigureOut">
              <a:rPr lang="en-AU" smtClean="0"/>
              <a:t>13/02/2024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F283-C0FE-784B-262B-8DB17EE3E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63735-FFE6-1F96-FD99-1CB3C5D3E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E3D34-255E-4E63-A2C4-CEEE48C12D3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36677-0751-6804-DA6A-DEA8406A274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2275" y="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55282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com/url?sa=i&amp;rct=j&amp;q=&amp;esrc=s&amp;source=images&amp;cd=&amp;cad=rja&amp;uact=8&amp;ved=2ahUKEwiTgaeUhPPaAhXLabwKHfYKAhkQjRx6BAgBEAU&amp;url=https://commons.wikimedia.org/wiki/File:ATENAS_-_TEMPLO_DE_ATHENA_NIKE_-_ACR%C3%93POLE.JPG&amp;psig=AOvVaw0Vm3Fl6YVWIe9Bjl4JDiaC&amp;ust=1525762906546159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archaeologist-png/" TargetMode="External"/><Relationship Id="rId3" Type="http://schemas.openxmlformats.org/officeDocument/2006/relationships/hyperlink" Target="https://www.sace.sa.edu.au/web/ancient-studies/stage-2-in-2018/support-materials/subject-advice-and-strategies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ce.sa.edu.au/documents/652891/ba9e5ade-bc39-0a0e-02cd-69b96ac88c22" TargetMode="External"/><Relationship Id="rId5" Type="http://schemas.openxmlformats.org/officeDocument/2006/relationships/hyperlink" Target="https://www.sace.sa.edu.au/documents/652891/03a916d0-e787-c120-96b1-65c1dad7d453" TargetMode="External"/><Relationship Id="rId4" Type="http://schemas.openxmlformats.org/officeDocument/2006/relationships/hyperlink" Target="https://www.sace.sa.edu.au/documents/652891/1c90fca3-c7b3-5a89-ad51-cbf42684b3cb" TargetMode="External"/><Relationship Id="rId9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heresthebenefit.blogspot.com/2012/06/guest-post-spoon-overdrafts-and-wca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2289DD0C-4DFD-D555-4AB1-50C3857A3D91}"/>
              </a:ext>
            </a:extLst>
          </p:cNvPr>
          <p:cNvSpPr txBox="1">
            <a:spLocks/>
          </p:cNvSpPr>
          <p:nvPr/>
        </p:nvSpPr>
        <p:spPr>
          <a:xfrm>
            <a:off x="1039326" y="2291870"/>
            <a:ext cx="5899150" cy="2864630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Ancient Studies</a:t>
            </a:r>
          </a:p>
          <a:p>
            <a:pPr marL="0" marR="0" lvl="0" indent="0" algn="l" defTabSz="91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Assessment Design Criteria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</a:br>
            <a:b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10CF9741-8B88-E152-8390-651E6E771B3E}"/>
              </a:ext>
            </a:extLst>
          </p:cNvPr>
          <p:cNvGrpSpPr/>
          <p:nvPr/>
        </p:nvGrpSpPr>
        <p:grpSpPr>
          <a:xfrm>
            <a:off x="7889429" y="782853"/>
            <a:ext cx="4098255" cy="5946211"/>
            <a:chOff x="10314430" y="4517135"/>
            <a:chExt cx="1459992" cy="1996439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D09C3F28-4568-545E-23A0-7C26E273D7A3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14430" y="4517135"/>
              <a:ext cx="1444750" cy="1975103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12FCD297-9871-3CB0-88C5-B6C066553B6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52175" y="6111239"/>
              <a:ext cx="1222247" cy="402335"/>
            </a:xfrm>
            <a:prstGeom prst="rect">
              <a:avLst/>
            </a:prstGeom>
          </p:spPr>
        </p:pic>
      </p:grpSp>
      <p:pic>
        <p:nvPicPr>
          <p:cNvPr id="2" name="object 3">
            <a:extLst>
              <a:ext uri="{FF2B5EF4-FFF2-40B4-BE49-F238E27FC236}">
                <a16:creationId xmlns:a16="http://schemas.microsoft.com/office/drawing/2014/main" id="{307B7DED-3F79-DC41-2D13-5EA2478351E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4316" y="5799886"/>
            <a:ext cx="2654807" cy="8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0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046B79-B1B7-2462-DED4-66981DA20126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11301654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KU1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Knowledge and understanding of texts, artefacts, ideas, events, and/or people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A0AC0A-A690-B176-6389-63F427C9A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471237"/>
              </p:ext>
            </p:extLst>
          </p:nvPr>
        </p:nvGraphicFramePr>
        <p:xfrm>
          <a:off x="478173" y="1018431"/>
          <a:ext cx="11301654" cy="5545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39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046B79-B1B7-2462-DED4-66981DA20126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11301654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KU2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Recognition of, and reflection on, political, social, cultural, and/or economic </a:t>
            </a:r>
            <a:r>
              <a:rPr kumimoji="0" lang="en-US" sz="31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diversit</a:t>
            </a:r>
            <a:r>
              <a:rPr lang="en-US" sz="3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 within the ancient world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A0AC0A-A690-B176-6389-63F427C9A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500397"/>
              </p:ext>
            </p:extLst>
          </p:nvPr>
        </p:nvGraphicFramePr>
        <p:xfrm>
          <a:off x="478173" y="917550"/>
          <a:ext cx="11301654" cy="5839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26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046B79-B1B7-2462-DED4-66981DA20126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11301654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KU3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Knowledge and understanding of literary, historical and/or archaeological concepts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A0AC0A-A690-B176-6389-63F427C9A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022611"/>
              </p:ext>
            </p:extLst>
          </p:nvPr>
        </p:nvGraphicFramePr>
        <p:xfrm>
          <a:off x="478173" y="1018431"/>
          <a:ext cx="11301654" cy="564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852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2289DD0C-4DFD-D555-4AB1-50C3857A3D91}"/>
              </a:ext>
            </a:extLst>
          </p:cNvPr>
          <p:cNvSpPr txBox="1">
            <a:spLocks/>
          </p:cNvSpPr>
          <p:nvPr/>
        </p:nvSpPr>
        <p:spPr>
          <a:xfrm>
            <a:off x="1140738" y="2675332"/>
            <a:ext cx="5525631" cy="1507336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Research and Analysis</a:t>
            </a:r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10CF9741-8B88-E152-8390-651E6E771B3E}"/>
              </a:ext>
            </a:extLst>
          </p:cNvPr>
          <p:cNvGrpSpPr/>
          <p:nvPr/>
        </p:nvGrpSpPr>
        <p:grpSpPr>
          <a:xfrm>
            <a:off x="7889429" y="782853"/>
            <a:ext cx="4098255" cy="5946211"/>
            <a:chOff x="10314430" y="4517135"/>
            <a:chExt cx="1459992" cy="1996439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D09C3F28-4568-545E-23A0-7C26E273D7A3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14430" y="4517135"/>
              <a:ext cx="1444750" cy="1975103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12FCD297-9871-3CB0-88C5-B6C066553B6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52175" y="6111239"/>
              <a:ext cx="1222247" cy="402335"/>
            </a:xfrm>
            <a:prstGeom prst="rect">
              <a:avLst/>
            </a:prstGeom>
          </p:spPr>
        </p:pic>
      </p:grpSp>
      <p:pic>
        <p:nvPicPr>
          <p:cNvPr id="8" name="object 3">
            <a:extLst>
              <a:ext uri="{FF2B5EF4-FFF2-40B4-BE49-F238E27FC236}">
                <a16:creationId xmlns:a16="http://schemas.microsoft.com/office/drawing/2014/main" id="{83F2D79A-C431-BF5B-904F-5F690DB25D6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4316" y="5799886"/>
            <a:ext cx="2654807" cy="8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8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046B79-B1B7-2462-DED4-66981DA20126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11301654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RA1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Research into and analysis of primary and secondary sources and perspectives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A0AC0A-A690-B176-6389-63F427C9A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003805"/>
              </p:ext>
            </p:extLst>
          </p:nvPr>
        </p:nvGraphicFramePr>
        <p:xfrm>
          <a:off x="478173" y="1018431"/>
          <a:ext cx="11301654" cy="564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0906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046B79-B1B7-2462-DED4-66981DA20126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11301654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RA2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Research into and understanding of ideas or innovations that emerged from the ancient world, and consideration of their influence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A0AC0A-A690-B176-6389-63F427C9A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763437"/>
              </p:ext>
            </p:extLst>
          </p:nvPr>
        </p:nvGraphicFramePr>
        <p:xfrm>
          <a:off x="478173" y="1018431"/>
          <a:ext cx="11301654" cy="564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666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046B79-B1B7-2462-DED4-66981DA20126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11301654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RA1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Research into and analysis of primary and secondary sources and perspectives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7F6E7-8938-08F7-DA1C-64E44FD5B097}"/>
              </a:ext>
            </a:extLst>
          </p:cNvPr>
          <p:cNvSpPr txBox="1"/>
          <p:nvPr/>
        </p:nvSpPr>
        <p:spPr>
          <a:xfrm>
            <a:off x="478173" y="2090172"/>
            <a:ext cx="113016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To what degree has the student made research efforts to find appropriate, relevant sources?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To what degree has the student been discerning in their choice of sources?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To what extent has the student employed critical thinking skills in their use of the source – interrogated the sources for information, relevance, bias, gaps.</a:t>
            </a:r>
            <a:endParaRPr lang="en-A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67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2289DD0C-4DFD-D555-4AB1-50C3857A3D91}"/>
              </a:ext>
            </a:extLst>
          </p:cNvPr>
          <p:cNvSpPr txBox="1">
            <a:spLocks/>
          </p:cNvSpPr>
          <p:nvPr/>
        </p:nvSpPr>
        <p:spPr>
          <a:xfrm>
            <a:off x="1140738" y="2675332"/>
            <a:ext cx="5525631" cy="759439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Application</a:t>
            </a:r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10CF9741-8B88-E152-8390-651E6E771B3E}"/>
              </a:ext>
            </a:extLst>
          </p:cNvPr>
          <p:cNvGrpSpPr/>
          <p:nvPr/>
        </p:nvGrpSpPr>
        <p:grpSpPr>
          <a:xfrm>
            <a:off x="7889429" y="782853"/>
            <a:ext cx="4098255" cy="5946211"/>
            <a:chOff x="10314430" y="4517135"/>
            <a:chExt cx="1459992" cy="1996439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D09C3F28-4568-545E-23A0-7C26E273D7A3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14430" y="4517135"/>
              <a:ext cx="1444750" cy="1975103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12FCD297-9871-3CB0-88C5-B6C066553B6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52175" y="6111239"/>
              <a:ext cx="1222247" cy="402335"/>
            </a:xfrm>
            <a:prstGeom prst="rect">
              <a:avLst/>
            </a:prstGeom>
          </p:spPr>
        </p:pic>
      </p:grpSp>
      <p:pic>
        <p:nvPicPr>
          <p:cNvPr id="8" name="object 3">
            <a:extLst>
              <a:ext uri="{FF2B5EF4-FFF2-40B4-BE49-F238E27FC236}">
                <a16:creationId xmlns:a16="http://schemas.microsoft.com/office/drawing/2014/main" id="{83F2D79A-C431-BF5B-904F-5F690DB25D6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4316" y="5799886"/>
            <a:ext cx="2654807" cy="8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2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046B79-B1B7-2462-DED4-66981DA20126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11301654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Synthesis of evidence and appropriate acknowledgement of sources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A0AC0A-A690-B176-6389-63F427C9A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486516"/>
              </p:ext>
            </p:extLst>
          </p:nvPr>
        </p:nvGraphicFramePr>
        <p:xfrm>
          <a:off x="478173" y="1018431"/>
          <a:ext cx="11301654" cy="564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4629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046B79-B1B7-2462-DED4-66981DA20126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11301654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Communication of ideas and arguments, using subject-specific language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A0AC0A-A690-B176-6389-63F427C9A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566748"/>
              </p:ext>
            </p:extLst>
          </p:nvPr>
        </p:nvGraphicFramePr>
        <p:xfrm>
          <a:off x="478173" y="1018431"/>
          <a:ext cx="11301654" cy="564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3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FF2B5EF4-FFF2-40B4-BE49-F238E27FC236}">
                <a16:creationId xmlns:a16="http://schemas.microsoft.com/office/drawing/2014/main" id="{175E5663-268E-C341-1C0F-E072AF02C32B}"/>
              </a:ext>
            </a:extLst>
          </p:cNvPr>
          <p:cNvGrpSpPr/>
          <p:nvPr/>
        </p:nvGrpSpPr>
        <p:grpSpPr>
          <a:xfrm>
            <a:off x="10527184" y="4705812"/>
            <a:ext cx="1460500" cy="1996439"/>
            <a:chOff x="10314431" y="4517135"/>
            <a:chExt cx="1460500" cy="1996439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65455530-2706-FB44-B5B4-D536FA45311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4431" y="4517135"/>
              <a:ext cx="1444750" cy="1975103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2F1C3181-ADBA-FA8B-1860-408EAD1ABF6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52175" y="6111239"/>
              <a:ext cx="1222247" cy="40233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C249D5-C7DF-4CE3-7957-6D8212AD8385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5083728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Subject description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7EE48934-3B82-A741-5A2A-D7C9E8C9D73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300" y="6079286"/>
            <a:ext cx="2154176" cy="702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BC89D-6CBB-1E15-5FE6-C1D3E015F5D4}"/>
              </a:ext>
            </a:extLst>
          </p:cNvPr>
          <p:cNvSpPr txBox="1"/>
          <p:nvPr/>
        </p:nvSpPr>
        <p:spPr>
          <a:xfrm>
            <a:off x="541750" y="1236260"/>
            <a:ext cx="1106022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Ancient Studies is a 20-credit subject at Stage 2.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 Ancient Studies, students learn about the;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history,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literature,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society, and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culture of ancient civilisations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They consider the environmental, social, economic, religious, cultural, and aesthetic aspects of societies. Students also explore the ideas and innovations that shape and are shaped by societies.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Students critically engage with texts, including literary texts,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analyse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archaeological sources, and primary and secondary historical sources. Students develop the inquiry skills that enable them to challenge or confirm beliefs, attitudes, and values in the ancient world.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study of ancient cultures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enables students to explore the universality and diversity of human experience and enhance their own cultural and intercultural understanding.</a:t>
            </a:r>
          </a:p>
        </p:txBody>
      </p:sp>
      <p:pic>
        <p:nvPicPr>
          <p:cNvPr id="3" name="Picture 6" descr="Image result for athena Nike">
            <a:hlinkClick r:id="rId6"/>
            <a:extLst>
              <a:ext uri="{FF2B5EF4-FFF2-40B4-BE49-F238E27FC236}">
                <a16:creationId xmlns:a16="http://schemas.microsoft.com/office/drawing/2014/main" id="{AFA974FD-AD77-99D9-31AA-F61CB89A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869" y="198617"/>
            <a:ext cx="3103065" cy="223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046B79-B1B7-2462-DED4-66981DA20126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11301654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kumimoji="0" lang="en-US" sz="3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Evaluation of the nature of sources and evidence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A0AC0A-A690-B176-6389-63F427C9A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805715"/>
              </p:ext>
            </p:extLst>
          </p:nvPr>
        </p:nvGraphicFramePr>
        <p:xfrm>
          <a:off x="478173" y="1018431"/>
          <a:ext cx="11301654" cy="564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3318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046B79-B1B7-2462-DED4-66981DA20126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4112300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Resources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A87438-AB2A-F19F-C40D-25B60BF8DDE3}"/>
              </a:ext>
            </a:extLst>
          </p:cNvPr>
          <p:cNvSpPr txBox="1"/>
          <p:nvPr/>
        </p:nvSpPr>
        <p:spPr>
          <a:xfrm>
            <a:off x="511559" y="1560946"/>
            <a:ext cx="111688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For further elaborations on the Assessment Design Criteria, and helpful resources to assist in your teaching and assessment of AT3: Inquiry, please visit the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subject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minisite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Understanding the ADC –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Knowledge and Understanding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Understanding the ADC –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Research and Analysis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Understanding the ADC -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Application</a:t>
            </a:r>
            <a:endParaRPr lang="en-A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 descr="A cartoon of a person looking at a skull&#10;&#10;Description automatically generated">
            <a:extLst>
              <a:ext uri="{FF2B5EF4-FFF2-40B4-BE49-F238E27FC236}">
                <a16:creationId xmlns:a16="http://schemas.microsoft.com/office/drawing/2014/main" id="{B7B7DF3F-CE58-2D70-DABD-A667969C27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787706" y="2764653"/>
            <a:ext cx="4162457" cy="3680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2F628-DEB1-5CBB-ED4F-5D3B574E8F8E}"/>
              </a:ext>
            </a:extLst>
          </p:cNvPr>
          <p:cNvSpPr txBox="1"/>
          <p:nvPr/>
        </p:nvSpPr>
        <p:spPr>
          <a:xfrm>
            <a:off x="7787706" y="6552289"/>
            <a:ext cx="3222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8" tooltip="https://www.pngall.com/archaeologist-png/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9" tooltip="https://creativecommons.org/licenses/by-nc/3.0/"/>
              </a:rPr>
              <a:t>CC BY-NC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348785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FF2B5EF4-FFF2-40B4-BE49-F238E27FC236}">
                <a16:creationId xmlns:a16="http://schemas.microsoft.com/office/drawing/2014/main" id="{175E5663-268E-C341-1C0F-E072AF02C32B}"/>
              </a:ext>
            </a:extLst>
          </p:cNvPr>
          <p:cNvGrpSpPr/>
          <p:nvPr/>
        </p:nvGrpSpPr>
        <p:grpSpPr>
          <a:xfrm>
            <a:off x="10527184" y="4705812"/>
            <a:ext cx="1460500" cy="1996439"/>
            <a:chOff x="10314431" y="4517135"/>
            <a:chExt cx="1460500" cy="1996439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65455530-2706-FB44-B5B4-D536FA45311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4431" y="4517135"/>
              <a:ext cx="1444750" cy="1975103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2F1C3181-ADBA-FA8B-1860-408EAD1ABF6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52175" y="6111239"/>
              <a:ext cx="1222247" cy="40233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C249D5-C7DF-4CE3-7957-6D8212AD8385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5083728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Learning requirements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7EE48934-3B82-A741-5A2A-D7C9E8C9D73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300" y="6079286"/>
            <a:ext cx="2154176" cy="702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BC89D-6CBB-1E15-5FE6-C1D3E015F5D4}"/>
              </a:ext>
            </a:extLst>
          </p:cNvPr>
          <p:cNvSpPr txBox="1"/>
          <p:nvPr/>
        </p:nvSpPr>
        <p:spPr>
          <a:xfrm>
            <a:off x="293615" y="1236260"/>
            <a:ext cx="1175297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learning requirements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summarise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the knowledge, skills, and understanding that students are expected to develop and demonstrate through their learning in Stage 2 Ancient Studies.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 this subject, students are expected to: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understand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and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analyse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historical concepts </a:t>
            </a:r>
            <a:r>
              <a:rPr lang="en-US" b="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(KU3)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demonstrate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knowledge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and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understanding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of texts, artefacts, ideas, events, people, and institutions of the ancient world </a:t>
            </a:r>
            <a:r>
              <a:rPr lang="en-US" b="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(KU1)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demonstrate knowledge and understanding of the political, social, cultural, and/or economic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diversity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in the ancient world </a:t>
            </a:r>
            <a:r>
              <a:rPr lang="en-US" b="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(KU2)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apply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inquiry skills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analyse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and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evaluate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sources and perspectives, and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synthesise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evidence </a:t>
            </a:r>
            <a:r>
              <a:rPr lang="en-US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(RA1, A1, A3)</a:t>
            </a:r>
            <a:endParaRPr lang="en-US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research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and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understand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the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ideas and innovations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that emerged from the ancient world, and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consider their influence </a:t>
            </a:r>
            <a:r>
              <a:rPr lang="en-US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(RA2)</a:t>
            </a:r>
            <a:endParaRPr lang="en-US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communicate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ideas and arguments, using a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range of evidence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and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subject-specific language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(A2)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FF2B5EF4-FFF2-40B4-BE49-F238E27FC236}">
                <a16:creationId xmlns:a16="http://schemas.microsoft.com/office/drawing/2014/main" id="{175E5663-268E-C341-1C0F-E072AF02C32B}"/>
              </a:ext>
            </a:extLst>
          </p:cNvPr>
          <p:cNvGrpSpPr/>
          <p:nvPr/>
        </p:nvGrpSpPr>
        <p:grpSpPr>
          <a:xfrm>
            <a:off x="10527184" y="4705812"/>
            <a:ext cx="1460500" cy="1996439"/>
            <a:chOff x="10314431" y="4517135"/>
            <a:chExt cx="1460500" cy="1996439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65455530-2706-FB44-B5B4-D536FA45311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4431" y="4517135"/>
              <a:ext cx="1444750" cy="1975103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2F1C3181-ADBA-FA8B-1860-408EAD1ABF6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52175" y="6111239"/>
              <a:ext cx="1222247" cy="40233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C249D5-C7DF-4CE3-7957-6D8212AD8385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5083728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Assessment design criteria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7EE48934-3B82-A741-5A2A-D7C9E8C9D73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300" y="6079286"/>
            <a:ext cx="2154176" cy="702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BC89D-6CBB-1E15-5FE6-C1D3E015F5D4}"/>
              </a:ext>
            </a:extLst>
          </p:cNvPr>
          <p:cNvSpPr txBox="1"/>
          <p:nvPr/>
        </p:nvSpPr>
        <p:spPr>
          <a:xfrm>
            <a:off x="541750" y="1236260"/>
            <a:ext cx="110602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assessment design criteria are based on the learning requirements and are used by: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teachers to clarify for students what they need to learn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teachers and assessors to design opportunities for students to provide evidence of their learning at the highest possible level of achievement.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assessment design criteria consist of specific features that: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students should demonstrate in their learning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teachers and assessors look for as evidence that students have met the learning requirements.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For this subject, the assessment design criteria are: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knowledge and understanding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research and analysis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application.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FF2B5EF4-FFF2-40B4-BE49-F238E27FC236}">
                <a16:creationId xmlns:a16="http://schemas.microsoft.com/office/drawing/2014/main" id="{175E5663-268E-C341-1C0F-E072AF02C32B}"/>
              </a:ext>
            </a:extLst>
          </p:cNvPr>
          <p:cNvGrpSpPr/>
          <p:nvPr/>
        </p:nvGrpSpPr>
        <p:grpSpPr>
          <a:xfrm>
            <a:off x="10527184" y="4705812"/>
            <a:ext cx="1460500" cy="1996439"/>
            <a:chOff x="10314431" y="4517135"/>
            <a:chExt cx="1460500" cy="1996439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65455530-2706-FB44-B5B4-D536FA45311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4431" y="4517135"/>
              <a:ext cx="1444750" cy="1975103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2F1C3181-ADBA-FA8B-1860-408EAD1ABF6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52175" y="6111239"/>
              <a:ext cx="1222247" cy="40233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C249D5-C7DF-4CE3-7957-6D8212AD8385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5083728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Assessment design criteria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7EE48934-3B82-A741-5A2A-D7C9E8C9D73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300" y="6079286"/>
            <a:ext cx="2154176" cy="702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BC89D-6CBB-1E15-5FE6-C1D3E015F5D4}"/>
              </a:ext>
            </a:extLst>
          </p:cNvPr>
          <p:cNvSpPr txBox="1"/>
          <p:nvPr/>
        </p:nvSpPr>
        <p:spPr>
          <a:xfrm>
            <a:off x="565888" y="2274838"/>
            <a:ext cx="110602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Purposeful task design – backwards by design principles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How many features?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Which features?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Picture 8" descr="A clipboard with a pencil and checklist&#10;&#10;Description automatically generated">
            <a:extLst>
              <a:ext uri="{FF2B5EF4-FFF2-40B4-BE49-F238E27FC236}">
                <a16:creationId xmlns:a16="http://schemas.microsoft.com/office/drawing/2014/main" id="{E1A76216-C23E-A713-5E00-B77D18C472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9FBFD"/>
              </a:clrFrom>
              <a:clrTo>
                <a:srgbClr val="F9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07571" y="300217"/>
            <a:ext cx="2564363" cy="30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95690-9597-62CC-9107-9AF4F5711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191491"/>
            <a:ext cx="6262255" cy="541712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Good</a:t>
            </a:r>
            <a:r>
              <a:rPr lang="en-US" sz="2000" spc="-3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assessments</a:t>
            </a:r>
            <a:r>
              <a:rPr lang="en-US" sz="2000" spc="-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are</a:t>
            </a:r>
            <a:r>
              <a:rPr lang="en-US" sz="2000" spc="-3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fit</a:t>
            </a:r>
            <a:r>
              <a:rPr lang="en-US" sz="2000" spc="-4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for</a:t>
            </a:r>
            <a:r>
              <a:rPr lang="en-US" sz="2000" spc="-3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purpose</a:t>
            </a:r>
            <a:r>
              <a:rPr lang="en-US" sz="2000" spc="-25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. T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hey</a:t>
            </a:r>
            <a:r>
              <a:rPr lang="en-US" sz="2000" spc="-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are</a:t>
            </a:r>
            <a:r>
              <a:rPr lang="en-US" sz="2000" spc="-2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:</a:t>
            </a:r>
            <a:endParaRPr lang="en-AU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SzPts val="1100"/>
              <a:buFont typeface="Symbol" panose="05050102010706020507" pitchFamily="18" charset="2"/>
              <a:buChar char=""/>
              <a:tabLst>
                <a:tab pos="1016000" algn="l"/>
                <a:tab pos="1016635" algn="l"/>
              </a:tabLst>
            </a:pP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reliable</a:t>
            </a:r>
            <a:r>
              <a:rPr lang="en-US" sz="2000" spc="-4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and</a:t>
            </a:r>
            <a:r>
              <a:rPr lang="en-US" sz="2000" spc="-2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spc="-1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consistent</a:t>
            </a:r>
            <a:endParaRPr lang="en-AU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Symbol" panose="05050102010706020507" pitchFamily="18" charset="2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SzPts val="1100"/>
              <a:buFont typeface="Symbol" panose="05050102010706020507" pitchFamily="18" charset="2"/>
              <a:buChar char=""/>
              <a:tabLst>
                <a:tab pos="1015365" algn="l"/>
                <a:tab pos="1016635" algn="l"/>
              </a:tabLst>
            </a:pP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fair</a:t>
            </a:r>
            <a:r>
              <a:rPr lang="en-US" sz="2000" spc="-1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and</a:t>
            </a:r>
            <a:r>
              <a:rPr lang="en-US" sz="2000" spc="-1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spc="-1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equitable</a:t>
            </a:r>
            <a:endParaRPr lang="en-AU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Symbol" panose="05050102010706020507" pitchFamily="18" charset="2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SzPts val="1100"/>
              <a:buFont typeface="Symbol" panose="05050102010706020507" pitchFamily="18" charset="2"/>
              <a:buChar char=""/>
              <a:tabLst>
                <a:tab pos="1016000" algn="l"/>
                <a:tab pos="1016635" algn="l"/>
              </a:tabLst>
            </a:pPr>
            <a:r>
              <a:rPr lang="en-US" sz="2000" spc="-1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valid</a:t>
            </a:r>
            <a:endParaRPr lang="en-AU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Symbol" panose="05050102010706020507" pitchFamily="18" charset="2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SzPts val="1100"/>
              <a:buFont typeface="Symbol" panose="05050102010706020507" pitchFamily="18" charset="2"/>
              <a:buChar char=""/>
              <a:tabLst>
                <a:tab pos="1016000" algn="l"/>
                <a:tab pos="1016635" algn="l"/>
              </a:tabLst>
            </a:pPr>
            <a:r>
              <a:rPr lang="en-US" sz="2000" spc="-10" dirty="0"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e</a:t>
            </a:r>
            <a:r>
              <a:rPr lang="en-US" sz="2000" spc="-1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fficient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SzPts val="1100"/>
              <a:buFont typeface="Symbol" panose="05050102010706020507" pitchFamily="18" charset="2"/>
              <a:buChar char=""/>
              <a:tabLst>
                <a:tab pos="1016000" algn="l"/>
                <a:tab pos="1016635" algn="l"/>
              </a:tabLst>
            </a:pPr>
            <a:r>
              <a:rPr lang="en-US" sz="2000" spc="-10" dirty="0"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t</a:t>
            </a:r>
            <a:r>
              <a:rPr lang="en-US" sz="2000" spc="-1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ransparent</a:t>
            </a:r>
            <a:endParaRPr lang="en-AU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Symbol" panose="05050102010706020507" pitchFamily="18" charset="2"/>
            </a:endParaRPr>
          </a:p>
          <a:p>
            <a:pPr marL="100965" marR="674370" indent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As a teacher of SACE subjects, you will have a responsibility to your students to design assessments that enable them to:</a:t>
            </a:r>
            <a:endParaRPr lang="en-AU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995"/>
              </a:spcBef>
              <a:buSzPts val="1100"/>
              <a:buFont typeface="Symbol" panose="05050102010706020507" pitchFamily="18" charset="2"/>
              <a:buChar char=""/>
              <a:tabLst>
                <a:tab pos="1016000" algn="l"/>
                <a:tab pos="1016635" algn="l"/>
              </a:tabLst>
            </a:pP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demonstrate</a:t>
            </a:r>
            <a:r>
              <a:rPr lang="en-US" sz="2000" b="1" spc="-4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evidence</a:t>
            </a:r>
            <a:r>
              <a:rPr lang="en-US" sz="2000" b="1" spc="-5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of</a:t>
            </a:r>
            <a:r>
              <a:rPr lang="en-US" sz="2000" spc="-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their</a:t>
            </a:r>
            <a:r>
              <a:rPr lang="en-US" sz="2000" spc="-4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best</a:t>
            </a:r>
            <a:r>
              <a:rPr lang="en-US" sz="2000" spc="-2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spc="-1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learning</a:t>
            </a:r>
            <a:endParaRPr lang="en-AU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Symbol" panose="05050102010706020507" pitchFamily="18" charset="2"/>
            </a:endParaRPr>
          </a:p>
          <a:p>
            <a:pPr marL="800100" lvl="1" indent="-342900">
              <a:lnSpc>
                <a:spcPct val="120000"/>
              </a:lnSpc>
              <a:buSzPts val="1100"/>
              <a:buFont typeface="Symbol" panose="05050102010706020507" pitchFamily="18" charset="2"/>
              <a:buChar char=""/>
              <a:tabLst>
                <a:tab pos="1015365" algn="l"/>
                <a:tab pos="1016635" algn="l"/>
              </a:tabLst>
            </a:pP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provide</a:t>
            </a:r>
            <a:r>
              <a:rPr lang="en-US" sz="2000" b="1" spc="-4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evidence</a:t>
            </a:r>
            <a:r>
              <a:rPr lang="en-US" sz="2000" b="1" spc="-5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of</a:t>
            </a:r>
            <a:r>
              <a:rPr lang="en-US" sz="2000" spc="-5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all</a:t>
            </a:r>
            <a:r>
              <a:rPr lang="en-US" sz="2000" spc="-5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assessment</a:t>
            </a:r>
            <a:r>
              <a:rPr lang="en-US" sz="2000" spc="-3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design</a:t>
            </a:r>
            <a:r>
              <a:rPr lang="en-US" sz="2000" spc="-4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spc="-1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criteria (over several tasks)</a:t>
            </a:r>
            <a:endParaRPr lang="en-AU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Symbol" panose="05050102010706020507" pitchFamily="18" charset="2"/>
            </a:endParaRPr>
          </a:p>
          <a:p>
            <a:pPr marL="800100" lvl="1" indent="-342900">
              <a:lnSpc>
                <a:spcPct val="120000"/>
              </a:lnSpc>
              <a:buSzPts val="1100"/>
              <a:buFont typeface="Symbol" panose="05050102010706020507" pitchFamily="18" charset="2"/>
              <a:buChar char=""/>
              <a:tabLst>
                <a:tab pos="1016000" algn="l"/>
                <a:tab pos="1016635" algn="l"/>
              </a:tabLst>
            </a:pP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meet</a:t>
            </a:r>
            <a:r>
              <a:rPr lang="en-US" sz="2000" b="1" spc="-3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subject</a:t>
            </a:r>
            <a:r>
              <a:rPr lang="en-US" sz="2000" b="1" spc="-3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 </a:t>
            </a:r>
            <a:r>
              <a:rPr lang="en-US" sz="2000" b="1" spc="-1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ymbol" panose="05050102010706020507" pitchFamily="18" charset="2"/>
              </a:rPr>
              <a:t>requirements</a:t>
            </a:r>
            <a:endParaRPr lang="en-AU" sz="2000" b="1" dirty="0">
              <a:effectLst/>
              <a:latin typeface="Roboto" panose="02000000000000000000" pitchFamily="2" charset="0"/>
              <a:ea typeface="Roboto" panose="02000000000000000000" pitchFamily="2" charset="0"/>
              <a:cs typeface="Symbol" panose="05050102010706020507" pitchFamily="18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FAE2E-3A37-C6AD-501E-74801CEA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582" y="1517072"/>
            <a:ext cx="4977245" cy="49772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3046B79-B1B7-2462-DED4-66981DA20126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5083728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Assessment design principles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5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F4330-0702-246C-65F6-B3AD74825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23555"/>
            <a:ext cx="10834255" cy="502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Roboto"/>
                <a:ea typeface="Roboto"/>
                <a:cs typeface="Roboto"/>
              </a:rPr>
              <a:t>Through the moderation and marking process, feedback has indicated that there have been cases where </a:t>
            </a:r>
            <a:r>
              <a:rPr lang="en-US" sz="2400" b="1" i="1" dirty="0">
                <a:latin typeface="Roboto"/>
                <a:ea typeface="Roboto"/>
                <a:cs typeface="Roboto"/>
              </a:rPr>
              <a:t>task design has not allowed</a:t>
            </a:r>
            <a:r>
              <a:rPr lang="en-US" sz="2400" dirty="0">
                <a:latin typeface="Roboto"/>
                <a:ea typeface="Roboto"/>
                <a:cs typeface="Roboto"/>
              </a:rPr>
              <a:t> students to achieve against the performance standards.</a:t>
            </a:r>
          </a:p>
          <a:p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This can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Roboto"/>
                <a:ea typeface="Roboto"/>
                <a:cs typeface="Roboto"/>
              </a:rPr>
              <a:t>Assessing too many/not enough performance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Roboto"/>
                <a:ea typeface="Roboto"/>
                <a:cs typeface="Roboto"/>
              </a:rPr>
              <a:t>Task alignment with the subject outline/performance standards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oboto"/>
                <a:ea typeface="Roboto"/>
                <a:cs typeface="Roboto"/>
              </a:rPr>
              <a:t>Not providing opportunity for higher order thinking skills (analysis, evaluation, relational thinking) 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endParaRPr lang="en-AU" sz="2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9DD547-3E8F-D457-8605-6E75C23644F6}"/>
              </a:ext>
            </a:extLst>
          </p:cNvPr>
          <p:cNvSpPr txBox="1">
            <a:spLocks/>
          </p:cNvSpPr>
          <p:nvPr/>
        </p:nvSpPr>
        <p:spPr>
          <a:xfrm>
            <a:off x="478173" y="198617"/>
            <a:ext cx="5083728" cy="7189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Task design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0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85F401-B636-6755-8FB8-E9AC3D507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183862"/>
              </p:ext>
            </p:extLst>
          </p:nvPr>
        </p:nvGraphicFramePr>
        <p:xfrm>
          <a:off x="1662545" y="221480"/>
          <a:ext cx="9722885" cy="641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450495B-208A-A895-A68F-7D7CBBDFDFD1}"/>
              </a:ext>
            </a:extLst>
          </p:cNvPr>
          <p:cNvGrpSpPr/>
          <p:nvPr/>
        </p:nvGrpSpPr>
        <p:grpSpPr>
          <a:xfrm>
            <a:off x="2475541" y="2155719"/>
            <a:ext cx="2222959" cy="2463429"/>
            <a:chOff x="5125826" y="1880069"/>
            <a:chExt cx="1924387" cy="2211939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78556630-38E9-5807-088F-8F691F39C26E}"/>
                </a:ext>
              </a:extLst>
            </p:cNvPr>
            <p:cNvSpPr/>
            <p:nvPr/>
          </p:nvSpPr>
          <p:spPr>
            <a:xfrm rot="5400000">
              <a:off x="4982050" y="2023845"/>
              <a:ext cx="2211939" cy="192438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4">
              <a:extLst>
                <a:ext uri="{FF2B5EF4-FFF2-40B4-BE49-F238E27FC236}">
                  <a16:creationId xmlns:a16="http://schemas.microsoft.com/office/drawing/2014/main" id="{A0B60BC7-DCDC-D81E-BD55-5919EBB607F8}"/>
                </a:ext>
              </a:extLst>
            </p:cNvPr>
            <p:cNvSpPr txBox="1"/>
            <p:nvPr/>
          </p:nvSpPr>
          <p:spPr>
            <a:xfrm>
              <a:off x="5425710" y="2224763"/>
              <a:ext cx="1324619" cy="1522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3600" kern="1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402152-5EF6-3952-0FEC-1C4A00B6E500}"/>
              </a:ext>
            </a:extLst>
          </p:cNvPr>
          <p:cNvSpPr txBox="1"/>
          <p:nvPr/>
        </p:nvSpPr>
        <p:spPr>
          <a:xfrm>
            <a:off x="2830797" y="2903712"/>
            <a:ext cx="1521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Provide choices for students?</a:t>
            </a:r>
            <a:endParaRPr lang="en-A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49D512-52AE-8664-16C4-9FAD0E8125B3}"/>
              </a:ext>
            </a:extLst>
          </p:cNvPr>
          <p:cNvSpPr txBox="1"/>
          <p:nvPr/>
        </p:nvSpPr>
        <p:spPr>
          <a:xfrm>
            <a:off x="219131" y="747845"/>
            <a:ext cx="3367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How can I check?</a:t>
            </a:r>
            <a:endParaRPr lang="en-AU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2289DD0C-4DFD-D555-4AB1-50C3857A3D91}"/>
              </a:ext>
            </a:extLst>
          </p:cNvPr>
          <p:cNvSpPr txBox="1">
            <a:spLocks/>
          </p:cNvSpPr>
          <p:nvPr/>
        </p:nvSpPr>
        <p:spPr>
          <a:xfrm>
            <a:off x="1140738" y="2675332"/>
            <a:ext cx="5525631" cy="1507336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Knowledge and Understanding</a:t>
            </a:r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10CF9741-8B88-E152-8390-651E6E771B3E}"/>
              </a:ext>
            </a:extLst>
          </p:cNvPr>
          <p:cNvGrpSpPr/>
          <p:nvPr/>
        </p:nvGrpSpPr>
        <p:grpSpPr>
          <a:xfrm>
            <a:off x="7889429" y="782853"/>
            <a:ext cx="4098255" cy="5946211"/>
            <a:chOff x="10314430" y="4517135"/>
            <a:chExt cx="1459992" cy="1996439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D09C3F28-4568-545E-23A0-7C26E273D7A3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14430" y="4517135"/>
              <a:ext cx="1444750" cy="1975103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12FCD297-9871-3CB0-88C5-B6C066553B6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52175" y="6111239"/>
              <a:ext cx="1222247" cy="402335"/>
            </a:xfrm>
            <a:prstGeom prst="rect">
              <a:avLst/>
            </a:prstGeom>
          </p:spPr>
        </p:pic>
      </p:grpSp>
      <p:pic>
        <p:nvPicPr>
          <p:cNvPr id="8" name="object 3">
            <a:extLst>
              <a:ext uri="{FF2B5EF4-FFF2-40B4-BE49-F238E27FC236}">
                <a16:creationId xmlns:a16="http://schemas.microsoft.com/office/drawing/2014/main" id="{83F2D79A-C431-BF5B-904F-5F690DB25D6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4316" y="5799886"/>
            <a:ext cx="2654807" cy="8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2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10A7932EB534F8AEF78845ABA8758" ma:contentTypeVersion="17" ma:contentTypeDescription="Create a new document." ma:contentTypeScope="" ma:versionID="7b74571e665799bcb380306d2a4d2282">
  <xsd:schema xmlns:xsd="http://www.w3.org/2001/XMLSchema" xmlns:xs="http://www.w3.org/2001/XMLSchema" xmlns:p="http://schemas.microsoft.com/office/2006/metadata/properties" xmlns:ns2="013bbd5f-90a7-43b7-b1c5-339583c96db7" xmlns:ns3="fb4dc4ba-ff99-4a12-902d-e211d6a52d31" targetNamespace="http://schemas.microsoft.com/office/2006/metadata/properties" ma:root="true" ma:fieldsID="2244aa0961d07260b9021f0f8a78a51e" ns2:_="" ns3:_="">
    <xsd:import namespace="013bbd5f-90a7-43b7-b1c5-339583c96db7"/>
    <xsd:import namespace="fb4dc4ba-ff99-4a12-902d-e211d6a52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bbd5f-90a7-43b7-b1c5-339583c96d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e6689ef-ec6c-48c7-abc7-2160df37b9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dc4ba-ff99-4a12-902d-e211d6a52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53b84e8-1157-46df-a680-a53870d85022}" ma:internalName="TaxCatchAll" ma:showField="CatchAllData" ma:web="fb4dc4ba-ff99-4a12-902d-e211d6a52d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3bbd5f-90a7-43b7-b1c5-339583c96db7">
      <Terms xmlns="http://schemas.microsoft.com/office/infopath/2007/PartnerControls"/>
    </lcf76f155ced4ddcb4097134ff3c332f>
    <TaxCatchAll xmlns="fb4dc4ba-ff99-4a12-902d-e211d6a52d31" xsi:nil="true"/>
  </documentManagement>
</p:properties>
</file>

<file path=customXml/itemProps1.xml><?xml version="1.0" encoding="utf-8"?>
<ds:datastoreItem xmlns:ds="http://schemas.openxmlformats.org/officeDocument/2006/customXml" ds:itemID="{F793F849-4539-4AEE-B9BB-18B55CBFD043}"/>
</file>

<file path=customXml/itemProps2.xml><?xml version="1.0" encoding="utf-8"?>
<ds:datastoreItem xmlns:ds="http://schemas.openxmlformats.org/officeDocument/2006/customXml" ds:itemID="{27494EFD-A6CA-4A57-9FCD-4A2ECD675E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FF48D1-A10C-4360-BBD6-7603E8D58F14}">
  <ds:schemaRefs>
    <ds:schemaRef ds:uri="fb4dc4ba-ff99-4a12-902d-e211d6a52d31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013bbd5f-90a7-43b7-b1c5-339583c96db7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7274858-3b1d-4431-8679-d878f40e28fd}" enabled="1" method="Privileged" siteId="{bda528f7-fca9-432f-bc98-bd7e90d40906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1732</Words>
  <Application>Microsoft Office PowerPoint</Application>
  <PresentationFormat>Widescreen</PresentationFormat>
  <Paragraphs>219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Roboto</vt:lpstr>
      <vt:lpstr>Roboto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Leadbeater</dc:creator>
  <cp:lastModifiedBy>Comment</cp:lastModifiedBy>
  <cp:revision>4</cp:revision>
  <dcterms:created xsi:type="dcterms:W3CDTF">2023-12-14T04:37:07Z</dcterms:created>
  <dcterms:modified xsi:type="dcterms:W3CDTF">2024-02-13T00:18:29Z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OFFICIAL</vt:lpwstr>
  </property>
  <property fmtid="{D5CDD505-2E9C-101B-9397-08002B2CF9AE}" pid="4" name="ContentTypeId">
    <vt:lpwstr>0x010100DBB10A7932EB534F8AEF78845ABA8758</vt:lpwstr>
  </property>
  <property fmtid="{D5CDD505-2E9C-101B-9397-08002B2CF9AE}" pid="5" name="MediaServiceImageTags">
    <vt:lpwstr/>
  </property>
</Properties>
</file>