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sldIdLst>
    <p:sldId id="256" r:id="rId6"/>
    <p:sldId id="257" r:id="rId7"/>
    <p:sldId id="261" r:id="rId8"/>
    <p:sldId id="259" r:id="rId9"/>
  </p:sldIdLst>
  <p:sldSz cx="12192000" cy="6858000"/>
  <p:notesSz cx="1436846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5E00F7-8B53-4723-AFB3-BE3210F0D6AD}" v="47" dt="2024-05-07T23:51:02.7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52"/>
    <p:restoredTop sz="94683"/>
  </p:normalViewPr>
  <p:slideViewPr>
    <p:cSldViewPr snapToGrid="0">
      <p:cViewPr varScale="1">
        <p:scale>
          <a:sx n="104" d="100"/>
          <a:sy n="104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s, Lauren (SACE)" userId="S::lauren.williams2@sa.gov.au::b3b59d63-f671-41f1-afbc-827cf33a47d9" providerId="AD" clId="Web-{969C8BE4-F488-EA32-A56B-0CD3255D5E23}"/>
    <pc:docChg chg="modSld">
      <pc:chgData name="Williams, Lauren (SACE)" userId="S::lauren.williams2@sa.gov.au::b3b59d63-f671-41f1-afbc-827cf33a47d9" providerId="AD" clId="Web-{969C8BE4-F488-EA32-A56B-0CD3255D5E23}" dt="2024-05-03T06:35:49.944" v="76" actId="20577"/>
      <pc:docMkLst>
        <pc:docMk/>
      </pc:docMkLst>
      <pc:sldChg chg="modSp">
        <pc:chgData name="Williams, Lauren (SACE)" userId="S::lauren.williams2@sa.gov.au::b3b59d63-f671-41f1-afbc-827cf33a47d9" providerId="AD" clId="Web-{969C8BE4-F488-EA32-A56B-0CD3255D5E23}" dt="2024-05-03T06:29:06.349" v="46" actId="20577"/>
        <pc:sldMkLst>
          <pc:docMk/>
          <pc:sldMk cId="0" sldId="256"/>
        </pc:sldMkLst>
        <pc:spChg chg="mod">
          <ac:chgData name="Williams, Lauren (SACE)" userId="S::lauren.williams2@sa.gov.au::b3b59d63-f671-41f1-afbc-827cf33a47d9" providerId="AD" clId="Web-{969C8BE4-F488-EA32-A56B-0CD3255D5E23}" dt="2024-05-03T06:10:12.067" v="12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10:15.052" v="13" actId="1076"/>
          <ac:spMkLst>
            <pc:docMk/>
            <pc:sldMk cId="0" sldId="256"/>
            <ac:spMk id="5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09:06.502" v="2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8:44.129" v="43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7:30.642" v="41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11:08.398" v="19" actId="20577"/>
          <ac:spMkLst>
            <pc:docMk/>
            <pc:sldMk cId="0" sldId="256"/>
            <ac:spMk id="9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2:31.598" v="22" actId="2057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3:06.818" v="27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3:18.662" v="30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03:21.300" v="0" actId="20577"/>
          <ac:spMkLst>
            <pc:docMk/>
            <pc:sldMk cId="0" sldId="256"/>
            <ac:spMk id="54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9:06.349" v="46" actId="20577"/>
          <ac:spMkLst>
            <pc:docMk/>
            <pc:sldMk cId="0" sldId="256"/>
            <ac:spMk id="55" creationId="{00000000-0000-0000-0000-000000000000}"/>
          </ac:spMkLst>
        </pc:spChg>
      </pc:sldChg>
      <pc:sldChg chg="modSp">
        <pc:chgData name="Williams, Lauren (SACE)" userId="S::lauren.williams2@sa.gov.au::b3b59d63-f671-41f1-afbc-827cf33a47d9" providerId="AD" clId="Web-{969C8BE4-F488-EA32-A56B-0CD3255D5E23}" dt="2024-05-03T06:31:57.778" v="67" actId="1076"/>
        <pc:sldMkLst>
          <pc:docMk/>
          <pc:sldMk cId="0" sldId="257"/>
        </pc:sldMkLst>
        <pc:spChg chg="mod">
          <ac:chgData name="Williams, Lauren (SACE)" userId="S::lauren.williams2@sa.gov.au::b3b59d63-f671-41f1-afbc-827cf33a47d9" providerId="AD" clId="Web-{969C8BE4-F488-EA32-A56B-0CD3255D5E23}" dt="2024-05-03T06:31:54.652" v="66" actId="1076"/>
          <ac:spMkLst>
            <pc:docMk/>
            <pc:sldMk cId="0" sldId="257"/>
            <ac:spMk id="2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31:57.778" v="67" actId="1076"/>
          <ac:spMkLst>
            <pc:docMk/>
            <pc:sldMk cId="0" sldId="257"/>
            <ac:spMk id="3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4:08.289" v="32"/>
          <ac:spMkLst>
            <pc:docMk/>
            <pc:sldMk cId="0" sldId="257"/>
            <ac:spMk id="7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30:43.603" v="53" actId="20577"/>
          <ac:spMkLst>
            <pc:docMk/>
            <pc:sldMk cId="0" sldId="257"/>
            <ac:spMk id="10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31:36.370" v="62" actId="107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30:52.650" v="54" actId="1076"/>
          <ac:spMkLst>
            <pc:docMk/>
            <pc:sldMk cId="0" sldId="257"/>
            <ac:spMk id="19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24:02.945" v="31" actId="20577"/>
          <ac:spMkLst>
            <pc:docMk/>
            <pc:sldMk cId="0" sldId="257"/>
            <ac:spMk id="40" creationId="{00000000-0000-0000-0000-000000000000}"/>
          </ac:spMkLst>
        </pc:spChg>
      </pc:sldChg>
      <pc:sldChg chg="modSp">
        <pc:chgData name="Williams, Lauren (SACE)" userId="S::lauren.williams2@sa.gov.au::b3b59d63-f671-41f1-afbc-827cf33a47d9" providerId="AD" clId="Web-{969C8BE4-F488-EA32-A56B-0CD3255D5E23}" dt="2024-05-03T06:34:53.347" v="71" actId="20577"/>
        <pc:sldMkLst>
          <pc:docMk/>
          <pc:sldMk cId="0" sldId="258"/>
        </pc:sldMkLst>
        <pc:spChg chg="mod">
          <ac:chgData name="Williams, Lauren (SACE)" userId="S::lauren.williams2@sa.gov.au::b3b59d63-f671-41f1-afbc-827cf33a47d9" providerId="AD" clId="Web-{969C8BE4-F488-EA32-A56B-0CD3255D5E23}" dt="2024-05-03T06:34:24.299" v="68" actId="20577"/>
          <ac:spMkLst>
            <pc:docMk/>
            <pc:sldMk cId="0" sldId="258"/>
            <ac:spMk id="24" creationId="{00000000-0000-0000-0000-000000000000}"/>
          </ac:spMkLst>
        </pc:spChg>
        <pc:spChg chg="mod">
          <ac:chgData name="Williams, Lauren (SACE)" userId="S::lauren.williams2@sa.gov.au::b3b59d63-f671-41f1-afbc-827cf33a47d9" providerId="AD" clId="Web-{969C8BE4-F488-EA32-A56B-0CD3255D5E23}" dt="2024-05-03T06:34:53.347" v="71" actId="20577"/>
          <ac:spMkLst>
            <pc:docMk/>
            <pc:sldMk cId="0" sldId="258"/>
            <ac:spMk id="47" creationId="{00000000-0000-0000-0000-000000000000}"/>
          </ac:spMkLst>
        </pc:spChg>
      </pc:sldChg>
      <pc:sldChg chg="modSp">
        <pc:chgData name="Williams, Lauren (SACE)" userId="S::lauren.williams2@sa.gov.au::b3b59d63-f671-41f1-afbc-827cf33a47d9" providerId="AD" clId="Web-{969C8BE4-F488-EA32-A56B-0CD3255D5E23}" dt="2024-05-03T06:35:49.944" v="76" actId="20577"/>
        <pc:sldMkLst>
          <pc:docMk/>
          <pc:sldMk cId="0" sldId="259"/>
        </pc:sldMkLst>
        <pc:spChg chg="mod">
          <ac:chgData name="Williams, Lauren (SACE)" userId="S::lauren.williams2@sa.gov.au::b3b59d63-f671-41f1-afbc-827cf33a47d9" providerId="AD" clId="Web-{969C8BE4-F488-EA32-A56B-0CD3255D5E23}" dt="2024-05-03T06:35:49.944" v="76" actId="20577"/>
          <ac:spMkLst>
            <pc:docMk/>
            <pc:sldMk cId="0" sldId="259"/>
            <ac:spMk id="34" creationId="{00000000-0000-0000-0000-000000000000}"/>
          </ac:spMkLst>
        </pc:spChg>
      </pc:sldChg>
    </pc:docChg>
  </pc:docChgLst>
  <pc:docChgLst>
    <pc:chgData name="Maddern, Natalie (SACE)" userId="85b1802a-ce46-43d9-814e-bbac8a8ddaf8" providerId="ADAL" clId="{B6520105-BA1D-844E-8DC5-E9F1A573DEA1}"/>
    <pc:docChg chg="undo custSel addSld modSld">
      <pc:chgData name="Maddern, Natalie (SACE)" userId="85b1802a-ce46-43d9-814e-bbac8a8ddaf8" providerId="ADAL" clId="{B6520105-BA1D-844E-8DC5-E9F1A573DEA1}" dt="2024-02-09T04:17:34.832" v="1970" actId="207"/>
      <pc:docMkLst>
        <pc:docMk/>
      </pc:docMkLst>
      <pc:sldChg chg="addSp delSp modSp add mod">
        <pc:chgData name="Maddern, Natalie (SACE)" userId="85b1802a-ce46-43d9-814e-bbac8a8ddaf8" providerId="ADAL" clId="{B6520105-BA1D-844E-8DC5-E9F1A573DEA1}" dt="2024-02-09T04:17:34.832" v="1970" actId="207"/>
        <pc:sldMkLst>
          <pc:docMk/>
          <pc:sldMk cId="0" sldId="256"/>
        </pc:sldMkLst>
        <pc:spChg chg="mod">
          <ac:chgData name="Maddern, Natalie (SACE)" userId="85b1802a-ce46-43d9-814e-bbac8a8ddaf8" providerId="ADAL" clId="{B6520105-BA1D-844E-8DC5-E9F1A573DEA1}" dt="2024-02-09T04:08:24.349" v="1388" actId="207"/>
          <ac:spMkLst>
            <pc:docMk/>
            <pc:sldMk cId="0" sldId="256"/>
            <ac:spMk id="7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08:26.909" v="1389" actId="207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08:33.656" v="1392" actId="20577"/>
          <ac:spMkLst>
            <pc:docMk/>
            <pc:sldMk cId="0" sldId="256"/>
            <ac:spMk id="9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16:01.087" v="1963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03:17.281" v="1020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06:07.893" v="1267" actId="20577"/>
          <ac:spMkLst>
            <pc:docMk/>
            <pc:sldMk cId="0" sldId="256"/>
            <ac:spMk id="12" creationId="{00000000-0000-0000-0000-000000000000}"/>
          </ac:spMkLst>
        </pc:spChg>
        <pc:spChg chg="del">
          <ac:chgData name="Maddern, Natalie (SACE)" userId="85b1802a-ce46-43d9-814e-bbac8a8ddaf8" providerId="ADAL" clId="{B6520105-BA1D-844E-8DC5-E9F1A573DEA1}" dt="2024-02-09T04:16:07.659" v="1964" actId="478"/>
          <ac:spMkLst>
            <pc:docMk/>
            <pc:sldMk cId="0" sldId="256"/>
            <ac:spMk id="14" creationId="{00000000-0000-0000-0000-000000000000}"/>
          </ac:spMkLst>
        </pc:spChg>
        <pc:spChg chg="del">
          <ac:chgData name="Maddern, Natalie (SACE)" userId="85b1802a-ce46-43d9-814e-bbac8a8ddaf8" providerId="ADAL" clId="{B6520105-BA1D-844E-8DC5-E9F1A573DEA1}" dt="2024-02-09T04:17:15.117" v="1967" actId="478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3:53:54.308" v="30" actId="20577"/>
          <ac:spMkLst>
            <pc:docMk/>
            <pc:sldMk cId="0" sldId="256"/>
            <ac:spMk id="54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07:30.269" v="1381" actId="1076"/>
          <ac:spMkLst>
            <pc:docMk/>
            <pc:sldMk cId="0" sldId="256"/>
            <ac:spMk id="55" creationId="{00000000-0000-0000-0000-000000000000}"/>
          </ac:spMkLst>
        </pc:spChg>
        <pc:picChg chg="add mod">
          <ac:chgData name="Maddern, Natalie (SACE)" userId="85b1802a-ce46-43d9-814e-bbac8a8ddaf8" providerId="ADAL" clId="{B6520105-BA1D-844E-8DC5-E9F1A573DEA1}" dt="2024-02-09T04:17:34.832" v="1970" actId="207"/>
          <ac:picMkLst>
            <pc:docMk/>
            <pc:sldMk cId="0" sldId="256"/>
            <ac:picMk id="25" creationId="{EE98C414-2B5D-2CEF-B238-819A1CA5A0DF}"/>
          </ac:picMkLst>
        </pc:picChg>
      </pc:sldChg>
      <pc:sldChg chg="modSp add mod">
        <pc:chgData name="Maddern, Natalie (SACE)" userId="85b1802a-ce46-43d9-814e-bbac8a8ddaf8" providerId="ADAL" clId="{B6520105-BA1D-844E-8DC5-E9F1A573DEA1}" dt="2024-02-09T04:12:50.145" v="1722" actId="20577"/>
        <pc:sldMkLst>
          <pc:docMk/>
          <pc:sldMk cId="0" sldId="257"/>
        </pc:sldMkLst>
        <pc:spChg chg="mod">
          <ac:chgData name="Maddern, Natalie (SACE)" userId="85b1802a-ce46-43d9-814e-bbac8a8ddaf8" providerId="ADAL" clId="{B6520105-BA1D-844E-8DC5-E9F1A573DEA1}" dt="2024-02-09T04:12:50.145" v="1722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09:38.217" v="1414" actId="107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12:14.104" v="1674" actId="1076"/>
          <ac:spMkLst>
            <pc:docMk/>
            <pc:sldMk cId="0" sldId="257"/>
            <ac:spMk id="19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3:57:00.421" v="291" actId="20577"/>
          <ac:spMkLst>
            <pc:docMk/>
            <pc:sldMk cId="0" sldId="257"/>
            <ac:spMk id="40" creationId="{00000000-0000-0000-0000-000000000000}"/>
          </ac:spMkLst>
        </pc:spChg>
      </pc:sldChg>
      <pc:sldChg chg="modSp add mod">
        <pc:chgData name="Maddern, Natalie (SACE)" userId="85b1802a-ce46-43d9-814e-bbac8a8ddaf8" providerId="ADAL" clId="{B6520105-BA1D-844E-8DC5-E9F1A573DEA1}" dt="2024-02-09T04:15:40.923" v="1960" actId="120"/>
        <pc:sldMkLst>
          <pc:docMk/>
          <pc:sldMk cId="0" sldId="258"/>
        </pc:sldMkLst>
        <pc:spChg chg="mod">
          <ac:chgData name="Maddern, Natalie (SACE)" userId="85b1802a-ce46-43d9-814e-bbac8a8ddaf8" providerId="ADAL" clId="{B6520105-BA1D-844E-8DC5-E9F1A573DEA1}" dt="2024-02-09T03:58:02.370" v="376" actId="20577"/>
          <ac:spMkLst>
            <pc:docMk/>
            <pc:sldMk cId="0" sldId="258"/>
            <ac:spMk id="19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4:15:40.923" v="1960" actId="120"/>
          <ac:spMkLst>
            <pc:docMk/>
            <pc:sldMk cId="0" sldId="258"/>
            <ac:spMk id="22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3:58:06.510" v="378" actId="20577"/>
          <ac:spMkLst>
            <pc:docMk/>
            <pc:sldMk cId="0" sldId="258"/>
            <ac:spMk id="24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3:53:40.827" v="14" actId="20577"/>
          <ac:spMkLst>
            <pc:docMk/>
            <pc:sldMk cId="0" sldId="258"/>
            <ac:spMk id="47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3:57:33.788" v="332" actId="20577"/>
          <ac:spMkLst>
            <pc:docMk/>
            <pc:sldMk cId="0" sldId="258"/>
            <ac:spMk id="48" creationId="{00000000-0000-0000-0000-000000000000}"/>
          </ac:spMkLst>
        </pc:spChg>
      </pc:sldChg>
      <pc:sldChg chg="modSp add mod">
        <pc:chgData name="Maddern, Natalie (SACE)" userId="85b1802a-ce46-43d9-814e-bbac8a8ddaf8" providerId="ADAL" clId="{B6520105-BA1D-844E-8DC5-E9F1A573DEA1}" dt="2024-02-09T03:58:28.157" v="397" actId="14100"/>
        <pc:sldMkLst>
          <pc:docMk/>
          <pc:sldMk cId="0" sldId="259"/>
        </pc:sldMkLst>
        <pc:spChg chg="mod">
          <ac:chgData name="Maddern, Natalie (SACE)" userId="85b1802a-ce46-43d9-814e-bbac8a8ddaf8" providerId="ADAL" clId="{B6520105-BA1D-844E-8DC5-E9F1A573DEA1}" dt="2024-02-09T03:58:28.157" v="397" actId="14100"/>
          <ac:spMkLst>
            <pc:docMk/>
            <pc:sldMk cId="0" sldId="259"/>
            <ac:spMk id="2" creationId="{00000000-0000-0000-0000-000000000000}"/>
          </ac:spMkLst>
        </pc:spChg>
        <pc:spChg chg="mod">
          <ac:chgData name="Maddern, Natalie (SACE)" userId="85b1802a-ce46-43d9-814e-bbac8a8ddaf8" providerId="ADAL" clId="{B6520105-BA1D-844E-8DC5-E9F1A573DEA1}" dt="2024-02-09T03:58:21.021" v="394" actId="20577"/>
          <ac:spMkLst>
            <pc:docMk/>
            <pc:sldMk cId="0" sldId="259"/>
            <ac:spMk id="34" creationId="{00000000-0000-0000-0000-000000000000}"/>
          </ac:spMkLst>
        </pc:spChg>
      </pc:sldChg>
    </pc:docChg>
  </pc:docChgLst>
  <pc:docChgLst>
    <pc:chgData name="Markey, Lucy (SACE)" userId="2c563871-fb41-43a4-be38-4796b78a5d3b" providerId="ADAL" clId="{175E00F7-8B53-4723-AFB3-BE3210F0D6AD}"/>
    <pc:docChg chg="undo custSel delSld modSld sldOrd">
      <pc:chgData name="Markey, Lucy (SACE)" userId="2c563871-fb41-43a4-be38-4796b78a5d3b" providerId="ADAL" clId="{175E00F7-8B53-4723-AFB3-BE3210F0D6AD}" dt="2024-05-08T04:01:24.439" v="551" actId="20577"/>
      <pc:docMkLst>
        <pc:docMk/>
      </pc:docMkLst>
      <pc:sldChg chg="addSp delSp modSp mod">
        <pc:chgData name="Markey, Lucy (SACE)" userId="2c563871-fb41-43a4-be38-4796b78a5d3b" providerId="ADAL" clId="{175E00F7-8B53-4723-AFB3-BE3210F0D6AD}" dt="2024-05-08T04:01:24.439" v="551" actId="20577"/>
        <pc:sldMkLst>
          <pc:docMk/>
          <pc:sldMk cId="0" sldId="256"/>
        </pc:sldMkLst>
        <pc:spChg chg="mod">
          <ac:chgData name="Markey, Lucy (SACE)" userId="2c563871-fb41-43a4-be38-4796b78a5d3b" providerId="ADAL" clId="{175E00F7-8B53-4723-AFB3-BE3210F0D6AD}" dt="2024-05-08T04:00:44.291" v="546" actId="12789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3:57:15.087" v="513" actId="12789"/>
          <ac:spMkLst>
            <pc:docMk/>
            <pc:sldMk cId="0" sldId="256"/>
            <ac:spMk id="3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4:00:54.120" v="548" actId="12788"/>
          <ac:spMkLst>
            <pc:docMk/>
            <pc:sldMk cId="0" sldId="256"/>
            <ac:spMk id="4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29:19.094" v="20" actId="1037"/>
          <ac:spMkLst>
            <pc:docMk/>
            <pc:sldMk cId="0" sldId="256"/>
            <ac:spMk id="5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29:19.094" v="20" actId="1037"/>
          <ac:spMkLst>
            <pc:docMk/>
            <pc:sldMk cId="0" sldId="256"/>
            <ac:spMk id="6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4:00:44.291" v="546" actId="12789"/>
          <ac:spMkLst>
            <pc:docMk/>
            <pc:sldMk cId="0" sldId="256"/>
            <ac:spMk id="7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4:00:54.120" v="548" actId="12788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4:01:08.353" v="550" actId="20577"/>
          <ac:spMkLst>
            <pc:docMk/>
            <pc:sldMk cId="0" sldId="256"/>
            <ac:spMk id="9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29:19.094" v="20" actId="103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4:01:24.439" v="551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29:19.094" v="20" actId="1037"/>
          <ac:spMkLst>
            <pc:docMk/>
            <pc:sldMk cId="0" sldId="256"/>
            <ac:spMk id="12" creationId="{00000000-0000-0000-0000-000000000000}"/>
          </ac:spMkLst>
        </pc:spChg>
        <pc:spChg chg="add del mod">
          <ac:chgData name="Markey, Lucy (SACE)" userId="2c563871-fb41-43a4-be38-4796b78a5d3b" providerId="ADAL" clId="{175E00F7-8B53-4723-AFB3-BE3210F0D6AD}" dt="2024-05-07T23:34:36.739" v="25" actId="478"/>
          <ac:spMkLst>
            <pc:docMk/>
            <pc:sldMk cId="0" sldId="256"/>
            <ac:spMk id="15" creationId="{CA3EECD2-DED0-7F6B-7128-8D2D9953F750}"/>
          </ac:spMkLst>
        </pc:spChg>
        <pc:spChg chg="mod">
          <ac:chgData name="Markey, Lucy (SACE)" userId="2c563871-fb41-43a4-be38-4796b78a5d3b" providerId="ADAL" clId="{175E00F7-8B53-4723-AFB3-BE3210F0D6AD}" dt="2024-05-07T23:42:59.023" v="157" actId="255"/>
          <ac:spMkLst>
            <pc:docMk/>
            <pc:sldMk cId="0" sldId="256"/>
            <ac:spMk id="54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4:00:27.195" v="545" actId="255"/>
          <ac:spMkLst>
            <pc:docMk/>
            <pc:sldMk cId="0" sldId="256"/>
            <ac:spMk id="55" creationId="{00000000-0000-0000-0000-000000000000}"/>
          </ac:spMkLst>
        </pc:spChg>
        <pc:grpChg chg="mod">
          <ac:chgData name="Markey, Lucy (SACE)" userId="2c563871-fb41-43a4-be38-4796b78a5d3b" providerId="ADAL" clId="{175E00F7-8B53-4723-AFB3-BE3210F0D6AD}" dt="2024-05-07T23:29:19.094" v="20" actId="1037"/>
          <ac:grpSpMkLst>
            <pc:docMk/>
            <pc:sldMk cId="0" sldId="256"/>
            <ac:grpSpMk id="13" creationId="{00000000-0000-0000-0000-000000000000}"/>
          </ac:grpSpMkLst>
        </pc:grpChg>
        <pc:picChg chg="add mod">
          <ac:chgData name="Markey, Lucy (SACE)" userId="2c563871-fb41-43a4-be38-4796b78a5d3b" providerId="ADAL" clId="{175E00F7-8B53-4723-AFB3-BE3210F0D6AD}" dt="2024-05-07T23:28:53.414" v="2"/>
          <ac:picMkLst>
            <pc:docMk/>
            <pc:sldMk cId="0" sldId="256"/>
            <ac:picMk id="14" creationId="{1CC1CA70-33BB-05B2-EBC4-F2C34AA9DD01}"/>
          </ac:picMkLst>
        </pc:picChg>
        <pc:picChg chg="mod">
          <ac:chgData name="Markey, Lucy (SACE)" userId="2c563871-fb41-43a4-be38-4796b78a5d3b" providerId="ADAL" clId="{175E00F7-8B53-4723-AFB3-BE3210F0D6AD}" dt="2024-05-07T23:29:19.094" v="20" actId="1037"/>
          <ac:picMkLst>
            <pc:docMk/>
            <pc:sldMk cId="0" sldId="256"/>
            <ac:picMk id="25" creationId="{EE98C414-2B5D-2CEF-B238-819A1CA5A0DF}"/>
          </ac:picMkLst>
        </pc:picChg>
        <pc:picChg chg="add del mod">
          <ac:chgData name="Markey, Lucy (SACE)" userId="2c563871-fb41-43a4-be38-4796b78a5d3b" providerId="ADAL" clId="{175E00F7-8B53-4723-AFB3-BE3210F0D6AD}" dt="2024-05-07T23:35:32.588" v="27" actId="478"/>
          <ac:picMkLst>
            <pc:docMk/>
            <pc:sldMk cId="0" sldId="256"/>
            <ac:picMk id="26" creationId="{88E5AF52-526A-DD09-9B64-3803F289791C}"/>
          </ac:picMkLst>
        </pc:picChg>
        <pc:picChg chg="add mod">
          <ac:chgData name="Markey, Lucy (SACE)" userId="2c563871-fb41-43a4-be38-4796b78a5d3b" providerId="ADAL" clId="{175E00F7-8B53-4723-AFB3-BE3210F0D6AD}" dt="2024-05-07T23:36:48.705" v="30" actId="1076"/>
          <ac:picMkLst>
            <pc:docMk/>
            <pc:sldMk cId="0" sldId="256"/>
            <ac:picMk id="28" creationId="{E4BAED11-7E1D-2771-B026-CB0337340D83}"/>
          </ac:picMkLst>
        </pc:picChg>
        <pc:picChg chg="del">
          <ac:chgData name="Markey, Lucy (SACE)" userId="2c563871-fb41-43a4-be38-4796b78a5d3b" providerId="ADAL" clId="{175E00F7-8B53-4723-AFB3-BE3210F0D6AD}" dt="2024-05-07T23:28:52.776" v="1" actId="478"/>
          <ac:picMkLst>
            <pc:docMk/>
            <pc:sldMk cId="0" sldId="256"/>
            <ac:picMk id="56" creationId="{00000000-0000-0000-0000-000000000000}"/>
          </ac:picMkLst>
        </pc:picChg>
      </pc:sldChg>
      <pc:sldChg chg="addSp delSp modSp mod">
        <pc:chgData name="Markey, Lucy (SACE)" userId="2c563871-fb41-43a4-be38-4796b78a5d3b" providerId="ADAL" clId="{175E00F7-8B53-4723-AFB3-BE3210F0D6AD}" dt="2024-05-08T03:53:21.320" v="384" actId="20577"/>
        <pc:sldMkLst>
          <pc:docMk/>
          <pc:sldMk cId="0" sldId="257"/>
        </pc:sldMkLst>
        <pc:spChg chg="mod">
          <ac:chgData name="Markey, Lucy (SACE)" userId="2c563871-fb41-43a4-be38-4796b78a5d3b" providerId="ADAL" clId="{175E00F7-8B53-4723-AFB3-BE3210F0D6AD}" dt="2024-05-07T23:48:24.905" v="231" actId="1037"/>
          <ac:spMkLst>
            <pc:docMk/>
            <pc:sldMk cId="0" sldId="257"/>
            <ac:spMk id="2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3:53:02.820" v="378" actId="14100"/>
          <ac:spMkLst>
            <pc:docMk/>
            <pc:sldMk cId="0" sldId="257"/>
            <ac:spMk id="3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8:24.905" v="231" actId="1037"/>
          <ac:spMkLst>
            <pc:docMk/>
            <pc:sldMk cId="0" sldId="257"/>
            <ac:spMk id="4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8:24.905" v="231" actId="1037"/>
          <ac:spMkLst>
            <pc:docMk/>
            <pc:sldMk cId="0" sldId="257"/>
            <ac:spMk id="5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8:24.905" v="231" actId="1037"/>
          <ac:spMkLst>
            <pc:docMk/>
            <pc:sldMk cId="0" sldId="257"/>
            <ac:spMk id="6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8:24.905" v="231" actId="1037"/>
          <ac:spMkLst>
            <pc:docMk/>
            <pc:sldMk cId="0" sldId="257"/>
            <ac:spMk id="7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3:49:44.636" v="335" actId="12789"/>
          <ac:spMkLst>
            <pc:docMk/>
            <pc:sldMk cId="0" sldId="257"/>
            <ac:spMk id="10" creationId="{00000000-0000-0000-0000-000000000000}"/>
          </ac:spMkLst>
        </pc:spChg>
        <pc:spChg chg="add del mod">
          <ac:chgData name="Markey, Lucy (SACE)" userId="2c563871-fb41-43a4-be38-4796b78a5d3b" providerId="ADAL" clId="{175E00F7-8B53-4723-AFB3-BE3210F0D6AD}" dt="2024-05-07T23:47:17.002" v="189" actId="478"/>
          <ac:spMkLst>
            <pc:docMk/>
            <pc:sldMk cId="0" sldId="257"/>
            <ac:spMk id="12" creationId="{70DCA8BA-22EE-5CFA-6D40-8D6FD007444C}"/>
          </ac:spMkLst>
        </pc:spChg>
        <pc:spChg chg="add mod">
          <ac:chgData name="Markey, Lucy (SACE)" userId="2c563871-fb41-43a4-be38-4796b78a5d3b" providerId="ADAL" clId="{175E00F7-8B53-4723-AFB3-BE3210F0D6AD}" dt="2024-05-07T23:43:06.688" v="159"/>
          <ac:spMkLst>
            <pc:docMk/>
            <pc:sldMk cId="0" sldId="257"/>
            <ac:spMk id="13" creationId="{10638834-6372-4511-C63C-B874D7C2DC57}"/>
          </ac:spMkLst>
        </pc:spChg>
        <pc:spChg chg="mod">
          <ac:chgData name="Markey, Lucy (SACE)" userId="2c563871-fb41-43a4-be38-4796b78a5d3b" providerId="ADAL" clId="{175E00F7-8B53-4723-AFB3-BE3210F0D6AD}" dt="2024-05-08T03:53:21.320" v="384" actId="20577"/>
          <ac:spMkLst>
            <pc:docMk/>
            <pc:sldMk cId="0" sldId="257"/>
            <ac:spMk id="16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8T03:49:44.636" v="335" actId="12789"/>
          <ac:spMkLst>
            <pc:docMk/>
            <pc:sldMk cId="0" sldId="257"/>
            <ac:spMk id="19" creationId="{00000000-0000-0000-0000-000000000000}"/>
          </ac:spMkLst>
        </pc:spChg>
        <pc:spChg chg="del">
          <ac:chgData name="Markey, Lucy (SACE)" userId="2c563871-fb41-43a4-be38-4796b78a5d3b" providerId="ADAL" clId="{175E00F7-8B53-4723-AFB3-BE3210F0D6AD}" dt="2024-05-07T23:43:06.160" v="158" actId="478"/>
          <ac:spMkLst>
            <pc:docMk/>
            <pc:sldMk cId="0" sldId="257"/>
            <ac:spMk id="40" creationId="{00000000-0000-0000-0000-000000000000}"/>
          </ac:spMkLst>
        </pc:spChg>
        <pc:picChg chg="add mod">
          <ac:chgData name="Markey, Lucy (SACE)" userId="2c563871-fb41-43a4-be38-4796b78a5d3b" providerId="ADAL" clId="{175E00F7-8B53-4723-AFB3-BE3210F0D6AD}" dt="2024-05-07T23:42:35.155" v="154"/>
          <ac:picMkLst>
            <pc:docMk/>
            <pc:sldMk cId="0" sldId="257"/>
            <ac:picMk id="8" creationId="{7B0C141B-FBBA-51A4-6345-22F373726900}"/>
          </ac:picMkLst>
        </pc:picChg>
        <pc:picChg chg="add mod">
          <ac:chgData name="Markey, Lucy (SACE)" userId="2c563871-fb41-43a4-be38-4796b78a5d3b" providerId="ADAL" clId="{175E00F7-8B53-4723-AFB3-BE3210F0D6AD}" dt="2024-05-07T23:42:35.155" v="154"/>
          <ac:picMkLst>
            <pc:docMk/>
            <pc:sldMk cId="0" sldId="257"/>
            <ac:picMk id="9" creationId="{7CB04713-301E-A824-4EF9-0306F05F9BE6}"/>
          </ac:picMkLst>
        </pc:picChg>
        <pc:picChg chg="del">
          <ac:chgData name="Markey, Lucy (SACE)" userId="2c563871-fb41-43a4-be38-4796b78a5d3b" providerId="ADAL" clId="{175E00F7-8B53-4723-AFB3-BE3210F0D6AD}" dt="2024-05-07T23:42:23.984" v="151" actId="478"/>
          <ac:picMkLst>
            <pc:docMk/>
            <pc:sldMk cId="0" sldId="257"/>
            <ac:picMk id="41" creationId="{00000000-0000-0000-0000-000000000000}"/>
          </ac:picMkLst>
        </pc:picChg>
      </pc:sldChg>
      <pc:sldChg chg="addSp delSp modSp del mod ord">
        <pc:chgData name="Markey, Lucy (SACE)" userId="2c563871-fb41-43a4-be38-4796b78a5d3b" providerId="ADAL" clId="{175E00F7-8B53-4723-AFB3-BE3210F0D6AD}" dt="2024-05-07T23:46:13.938" v="168" actId="2696"/>
        <pc:sldMkLst>
          <pc:docMk/>
          <pc:sldMk cId="0" sldId="258"/>
        </pc:sldMkLst>
        <pc:spChg chg="add del mod">
          <ac:chgData name="Markey, Lucy (SACE)" userId="2c563871-fb41-43a4-be38-4796b78a5d3b" providerId="ADAL" clId="{175E00F7-8B53-4723-AFB3-BE3210F0D6AD}" dt="2024-05-07T23:40:48.459" v="100" actId="478"/>
          <ac:spMkLst>
            <pc:docMk/>
            <pc:sldMk cId="0" sldId="258"/>
            <ac:spMk id="11" creationId="{26B17359-B737-3F2D-7759-304DA3A0112F}"/>
          </ac:spMkLst>
        </pc:spChg>
        <pc:spChg chg="add del mod">
          <ac:chgData name="Markey, Lucy (SACE)" userId="2c563871-fb41-43a4-be38-4796b78a5d3b" providerId="ADAL" clId="{175E00F7-8B53-4723-AFB3-BE3210F0D6AD}" dt="2024-05-07T23:45:53.189" v="166"/>
          <ac:spMkLst>
            <pc:docMk/>
            <pc:sldMk cId="0" sldId="258"/>
            <ac:spMk id="12" creationId="{8A632798-B58B-50DD-6235-9D469C059355}"/>
          </ac:spMkLst>
        </pc:spChg>
        <pc:picChg chg="add del">
          <ac:chgData name="Markey, Lucy (SACE)" userId="2c563871-fb41-43a4-be38-4796b78a5d3b" providerId="ADAL" clId="{175E00F7-8B53-4723-AFB3-BE3210F0D6AD}" dt="2024-05-07T23:45:54.606" v="167" actId="478"/>
          <ac:picMkLst>
            <pc:docMk/>
            <pc:sldMk cId="0" sldId="258"/>
            <ac:picMk id="50" creationId="{00000000-0000-0000-0000-000000000000}"/>
          </ac:picMkLst>
        </pc:picChg>
      </pc:sldChg>
      <pc:sldChg chg="addSp delSp modSp mod">
        <pc:chgData name="Markey, Lucy (SACE)" userId="2c563871-fb41-43a4-be38-4796b78a5d3b" providerId="ADAL" clId="{175E00F7-8B53-4723-AFB3-BE3210F0D6AD}" dt="2024-05-07T23:46:18.846" v="169" actId="478"/>
        <pc:sldMkLst>
          <pc:docMk/>
          <pc:sldMk cId="0" sldId="259"/>
        </pc:sldMkLst>
        <pc:spChg chg="add del mod">
          <ac:chgData name="Markey, Lucy (SACE)" userId="2c563871-fb41-43a4-be38-4796b78a5d3b" providerId="ADAL" clId="{175E00F7-8B53-4723-AFB3-BE3210F0D6AD}" dt="2024-05-07T23:46:18.846" v="169" actId="478"/>
          <ac:spMkLst>
            <pc:docMk/>
            <pc:sldMk cId="0" sldId="259"/>
            <ac:spMk id="8" creationId="{91D67C8A-C7D7-1858-A45E-4FAEBDD3FB8B}"/>
          </ac:spMkLst>
        </pc:spChg>
        <pc:spChg chg="add mod">
          <ac:chgData name="Markey, Lucy (SACE)" userId="2c563871-fb41-43a4-be38-4796b78a5d3b" providerId="ADAL" clId="{175E00F7-8B53-4723-AFB3-BE3210F0D6AD}" dt="2024-05-07T23:43:17.038" v="163"/>
          <ac:spMkLst>
            <pc:docMk/>
            <pc:sldMk cId="0" sldId="259"/>
            <ac:spMk id="9" creationId="{3A98F17A-FD79-D2F1-C89C-917A7DA000EC}"/>
          </ac:spMkLst>
        </pc:spChg>
        <pc:spChg chg="del">
          <ac:chgData name="Markey, Lucy (SACE)" userId="2c563871-fb41-43a4-be38-4796b78a5d3b" providerId="ADAL" clId="{175E00F7-8B53-4723-AFB3-BE3210F0D6AD}" dt="2024-05-07T23:43:16.647" v="162" actId="478"/>
          <ac:spMkLst>
            <pc:docMk/>
            <pc:sldMk cId="0" sldId="259"/>
            <ac:spMk id="34" creationId="{00000000-0000-0000-0000-000000000000}"/>
          </ac:spMkLst>
        </pc:spChg>
        <pc:picChg chg="add mod">
          <ac:chgData name="Markey, Lucy (SACE)" userId="2c563871-fb41-43a4-be38-4796b78a5d3b" providerId="ADAL" clId="{175E00F7-8B53-4723-AFB3-BE3210F0D6AD}" dt="2024-05-07T23:42:38.438" v="156"/>
          <ac:picMkLst>
            <pc:docMk/>
            <pc:sldMk cId="0" sldId="259"/>
            <ac:picMk id="5" creationId="{A2ED8593-3025-BC83-48CA-BFC782D3EE17}"/>
          </ac:picMkLst>
        </pc:picChg>
        <pc:picChg chg="add mod">
          <ac:chgData name="Markey, Lucy (SACE)" userId="2c563871-fb41-43a4-be38-4796b78a5d3b" providerId="ADAL" clId="{175E00F7-8B53-4723-AFB3-BE3210F0D6AD}" dt="2024-05-07T23:42:38.438" v="156"/>
          <ac:picMkLst>
            <pc:docMk/>
            <pc:sldMk cId="0" sldId="259"/>
            <ac:picMk id="6" creationId="{9744086E-D4C2-A360-896C-492BC14FFF0B}"/>
          </ac:picMkLst>
        </pc:picChg>
        <pc:picChg chg="del">
          <ac:chgData name="Markey, Lucy (SACE)" userId="2c563871-fb41-43a4-be38-4796b78a5d3b" providerId="ADAL" clId="{175E00F7-8B53-4723-AFB3-BE3210F0D6AD}" dt="2024-05-07T23:42:29.303" v="153" actId="478"/>
          <ac:picMkLst>
            <pc:docMk/>
            <pc:sldMk cId="0" sldId="259"/>
            <ac:picMk id="37" creationId="{00000000-0000-0000-0000-000000000000}"/>
          </ac:picMkLst>
        </pc:picChg>
      </pc:sldChg>
      <pc:sldChg chg="del">
        <pc:chgData name="Markey, Lucy (SACE)" userId="2c563871-fb41-43a4-be38-4796b78a5d3b" providerId="ADAL" clId="{175E00F7-8B53-4723-AFB3-BE3210F0D6AD}" dt="2024-05-07T23:41:17.590" v="101" actId="2696"/>
        <pc:sldMkLst>
          <pc:docMk/>
          <pc:sldMk cId="0" sldId="260"/>
        </pc:sldMkLst>
      </pc:sldChg>
      <pc:sldChg chg="addSp delSp modSp mod">
        <pc:chgData name="Markey, Lucy (SACE)" userId="2c563871-fb41-43a4-be38-4796b78a5d3b" providerId="ADAL" clId="{175E00F7-8B53-4723-AFB3-BE3210F0D6AD}" dt="2024-05-08T03:46:23.287" v="316" actId="1036"/>
        <pc:sldMkLst>
          <pc:docMk/>
          <pc:sldMk cId="0" sldId="261"/>
        </pc:sldMkLst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2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3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4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5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6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7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8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9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10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13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14" creationId="{00000000-0000-0000-0000-000000000000}"/>
          </ac:spMkLst>
        </pc:spChg>
        <pc:spChg chg="add mod">
          <ac:chgData name="Markey, Lucy (SACE)" userId="2c563871-fb41-43a4-be38-4796b78a5d3b" providerId="ADAL" clId="{175E00F7-8B53-4723-AFB3-BE3210F0D6AD}" dt="2024-05-07T23:43:12.604" v="161"/>
          <ac:spMkLst>
            <pc:docMk/>
            <pc:sldMk cId="0" sldId="261"/>
            <ac:spMk id="15" creationId="{F5FD26F9-A979-1F5B-71BF-44D9A92423C5}"/>
          </ac:spMkLst>
        </pc:spChg>
        <pc:spChg chg="mod">
          <ac:chgData name="Markey, Lucy (SACE)" userId="2c563871-fb41-43a4-be38-4796b78a5d3b" providerId="ADAL" clId="{175E00F7-8B53-4723-AFB3-BE3210F0D6AD}" dt="2024-05-07T23:47:02.372" v="188" actId="1037"/>
          <ac:spMkLst>
            <pc:docMk/>
            <pc:sldMk cId="0" sldId="261"/>
            <ac:spMk id="16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7:02.372" v="188" actId="1037"/>
          <ac:spMkLst>
            <pc:docMk/>
            <pc:sldMk cId="0" sldId="261"/>
            <ac:spMk id="17" creationId="{00000000-0000-0000-0000-000000000000}"/>
          </ac:spMkLst>
        </pc:spChg>
        <pc:spChg chg="add mod">
          <ac:chgData name="Markey, Lucy (SACE)" userId="2c563871-fb41-43a4-be38-4796b78a5d3b" providerId="ADAL" clId="{175E00F7-8B53-4723-AFB3-BE3210F0D6AD}" dt="2024-05-08T03:46:23.287" v="316" actId="1036"/>
          <ac:spMkLst>
            <pc:docMk/>
            <pc:sldMk cId="0" sldId="261"/>
            <ac:spMk id="18" creationId="{203493B7-844E-AF28-0119-27EAEE73D9CA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19" creationId="{00000000-0000-0000-0000-000000000000}"/>
          </ac:spMkLst>
        </pc:spChg>
        <pc:spChg chg="add mod">
          <ac:chgData name="Markey, Lucy (SACE)" userId="2c563871-fb41-43a4-be38-4796b78a5d3b" providerId="ADAL" clId="{175E00F7-8B53-4723-AFB3-BE3210F0D6AD}" dt="2024-05-08T03:46:23.287" v="316" actId="1036"/>
          <ac:spMkLst>
            <pc:docMk/>
            <pc:sldMk cId="0" sldId="261"/>
            <ac:spMk id="20" creationId="{67C154E5-61B5-0E48-99FF-AB666350A898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22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7:02.372" v="188" actId="1037"/>
          <ac:spMkLst>
            <pc:docMk/>
            <pc:sldMk cId="0" sldId="261"/>
            <ac:spMk id="24" creationId="{00000000-0000-0000-0000-000000000000}"/>
          </ac:spMkLst>
        </pc:spChg>
        <pc:spChg chg="del">
          <ac:chgData name="Markey, Lucy (SACE)" userId="2c563871-fb41-43a4-be38-4796b78a5d3b" providerId="ADAL" clId="{175E00F7-8B53-4723-AFB3-BE3210F0D6AD}" dt="2024-05-07T23:43:12.122" v="160" actId="478"/>
          <ac:spMkLst>
            <pc:docMk/>
            <pc:sldMk cId="0" sldId="261"/>
            <ac:spMk id="47" creationId="{00000000-0000-0000-0000-000000000000}"/>
          </ac:spMkLst>
        </pc:spChg>
        <pc:spChg chg="mod">
          <ac:chgData name="Markey, Lucy (SACE)" userId="2c563871-fb41-43a4-be38-4796b78a5d3b" providerId="ADAL" clId="{175E00F7-8B53-4723-AFB3-BE3210F0D6AD}" dt="2024-05-07T23:46:51.588" v="184" actId="1037"/>
          <ac:spMkLst>
            <pc:docMk/>
            <pc:sldMk cId="0" sldId="261"/>
            <ac:spMk id="48" creationId="{00000000-0000-0000-0000-000000000000}"/>
          </ac:spMkLst>
        </pc:spChg>
        <pc:picChg chg="add mod">
          <ac:chgData name="Markey, Lucy (SACE)" userId="2c563871-fb41-43a4-be38-4796b78a5d3b" providerId="ADAL" clId="{175E00F7-8B53-4723-AFB3-BE3210F0D6AD}" dt="2024-05-07T23:42:37.205" v="155"/>
          <ac:picMkLst>
            <pc:docMk/>
            <pc:sldMk cId="0" sldId="261"/>
            <ac:picMk id="11" creationId="{73D57C34-66CC-4788-90DC-EF220CB68327}"/>
          </ac:picMkLst>
        </pc:picChg>
        <pc:picChg chg="add mod">
          <ac:chgData name="Markey, Lucy (SACE)" userId="2c563871-fb41-43a4-be38-4796b78a5d3b" providerId="ADAL" clId="{175E00F7-8B53-4723-AFB3-BE3210F0D6AD}" dt="2024-05-07T23:42:37.205" v="155"/>
          <ac:picMkLst>
            <pc:docMk/>
            <pc:sldMk cId="0" sldId="261"/>
            <ac:picMk id="12" creationId="{6F352DE8-EDB6-4F1F-2C0B-A0CBAC8B71F3}"/>
          </ac:picMkLst>
        </pc:picChg>
        <pc:picChg chg="del">
          <ac:chgData name="Markey, Lucy (SACE)" userId="2c563871-fb41-43a4-be38-4796b78a5d3b" providerId="ADAL" clId="{175E00F7-8B53-4723-AFB3-BE3210F0D6AD}" dt="2024-05-07T23:42:26.638" v="152" actId="478"/>
          <ac:picMkLst>
            <pc:docMk/>
            <pc:sldMk cId="0" sldId="261"/>
            <ac:picMk id="50" creationId="{00000000-0000-0000-0000-000000000000}"/>
          </ac:picMkLst>
        </pc:picChg>
      </pc:sldChg>
    </pc:docChg>
  </pc:docChgLst>
  <pc:docChgLst>
    <pc:chgData name="Maddern, Natalie (SACE)" userId="85b1802a-ce46-43d9-814e-bbac8a8ddaf8" providerId="ADAL" clId="{45962FB0-419E-431F-B962-8CD20FF2D8EB}"/>
    <pc:docChg chg="undo custSel modSld">
      <pc:chgData name="Maddern, Natalie (SACE)" userId="85b1802a-ce46-43d9-814e-bbac8a8ddaf8" providerId="ADAL" clId="{45962FB0-419E-431F-B962-8CD20FF2D8EB}" dt="2024-02-20T04:19:05.514" v="733" actId="1076"/>
      <pc:docMkLst>
        <pc:docMk/>
      </pc:docMkLst>
      <pc:sldChg chg="modSp mod">
        <pc:chgData name="Maddern, Natalie (SACE)" userId="85b1802a-ce46-43d9-814e-bbac8a8ddaf8" providerId="ADAL" clId="{45962FB0-419E-431F-B962-8CD20FF2D8EB}" dt="2024-02-20T04:17:54.331" v="725" actId="20577"/>
        <pc:sldMkLst>
          <pc:docMk/>
          <pc:sldMk cId="0" sldId="256"/>
        </pc:sldMkLst>
        <pc:spChg chg="mod">
          <ac:chgData name="Maddern, Natalie (SACE)" userId="85b1802a-ce46-43d9-814e-bbac8a8ddaf8" providerId="ADAL" clId="{45962FB0-419E-431F-B962-8CD20FF2D8EB}" dt="2024-02-20T04:15:24.848" v="690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Maddern, Natalie (SACE)" userId="85b1802a-ce46-43d9-814e-bbac8a8ddaf8" providerId="ADAL" clId="{45962FB0-419E-431F-B962-8CD20FF2D8EB}" dt="2024-02-20T04:17:54.331" v="725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Maddern, Natalie (SACE)" userId="85b1802a-ce46-43d9-814e-bbac8a8ddaf8" providerId="ADAL" clId="{45962FB0-419E-431F-B962-8CD20FF2D8EB}" dt="2024-02-20T04:15:41.014" v="694" actId="1076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ddern, Natalie (SACE)" userId="85b1802a-ce46-43d9-814e-bbac8a8ddaf8" providerId="ADAL" clId="{45962FB0-419E-431F-B962-8CD20FF2D8EB}" dt="2024-02-20T04:11:12.114" v="26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addern, Natalie (SACE)" userId="85b1802a-ce46-43d9-814e-bbac8a8ddaf8" providerId="ADAL" clId="{45962FB0-419E-431F-B962-8CD20FF2D8EB}" dt="2024-02-20T04:15:36.199" v="693" actId="1076"/>
          <ac:spMkLst>
            <pc:docMk/>
            <pc:sldMk cId="0" sldId="256"/>
            <ac:spMk id="55" creationId="{00000000-0000-0000-0000-000000000000}"/>
          </ac:spMkLst>
        </pc:spChg>
        <pc:picChg chg="mod">
          <ac:chgData name="Maddern, Natalie (SACE)" userId="85b1802a-ce46-43d9-814e-bbac8a8ddaf8" providerId="ADAL" clId="{45962FB0-419E-431F-B962-8CD20FF2D8EB}" dt="2024-02-20T04:12:01.781" v="28" actId="1076"/>
          <ac:picMkLst>
            <pc:docMk/>
            <pc:sldMk cId="0" sldId="256"/>
            <ac:picMk id="25" creationId="{EE98C414-2B5D-2CEF-B238-819A1CA5A0DF}"/>
          </ac:picMkLst>
        </pc:picChg>
      </pc:sldChg>
      <pc:sldChg chg="modSp mod">
        <pc:chgData name="Maddern, Natalie (SACE)" userId="85b1802a-ce46-43d9-814e-bbac8a8ddaf8" providerId="ADAL" clId="{45962FB0-419E-431F-B962-8CD20FF2D8EB}" dt="2024-02-20T04:19:05.514" v="733" actId="1076"/>
        <pc:sldMkLst>
          <pc:docMk/>
          <pc:sldMk cId="0" sldId="257"/>
        </pc:sldMkLst>
        <pc:spChg chg="mod">
          <ac:chgData name="Maddern, Natalie (SACE)" userId="85b1802a-ce46-43d9-814e-bbac8a8ddaf8" providerId="ADAL" clId="{45962FB0-419E-431F-B962-8CD20FF2D8EB}" dt="2024-02-20T04:19:05.514" v="733" actId="1076"/>
          <ac:spMkLst>
            <pc:docMk/>
            <pc:sldMk cId="0" sldId="257"/>
            <ac:spMk id="10" creationId="{00000000-0000-0000-0000-000000000000}"/>
          </ac:spMkLst>
        </pc:spChg>
        <pc:spChg chg="mod">
          <ac:chgData name="Maddern, Natalie (SACE)" userId="85b1802a-ce46-43d9-814e-bbac8a8ddaf8" providerId="ADAL" clId="{45962FB0-419E-431F-B962-8CD20FF2D8EB}" dt="2024-02-20T04:18:59.262" v="732" actId="107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Maddern, Natalie (SACE)" userId="85b1802a-ce46-43d9-814e-bbac8a8ddaf8" providerId="ADAL" clId="{45962FB0-419E-431F-B962-8CD20FF2D8EB}" dt="2024-02-20T04:18:50.283" v="730" actId="1076"/>
          <ac:spMkLst>
            <pc:docMk/>
            <pc:sldMk cId="0" sldId="257"/>
            <ac:spMk id="1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EDA95-0358-0A86-34C6-4DCF5448F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923DE-ABBB-E14F-5443-B2F07EC8C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FD6B3-7098-07DE-6364-1FC96AC49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978D7-11F0-78B5-0F4C-9ED9FB156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18C34-88DB-0E26-3C77-1495BFD1B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8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1D0B9-ED17-8BE0-51A9-D0A9B0DBC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3B042-5718-753D-5EA6-A0570D076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264F5-99FC-3F1A-6B4B-0D411018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7ADE2-398A-4802-4625-625E939C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5A80E-905A-2F06-FD68-E289D128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3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3E23AC-D5F0-7F22-7C8A-621131358A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48D3D-5C87-382E-7C92-0A62A784F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3CD54-A4CF-EA31-BFE2-E2BF43948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EB406-3223-307A-6182-957EAFEBD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D83C3-F8D9-51CA-48FD-CD4F65E0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83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1" cy="4619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2" b="0" i="0">
                <a:solidFill>
                  <a:schemeClr val="bg1"/>
                </a:solidFill>
                <a:latin typeface="Roboto-Light"/>
                <a:cs typeface="Roboto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6555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0" y="266681"/>
            <a:ext cx="12192000" cy="461986"/>
          </a:xfrm>
        </p:spPr>
        <p:txBody>
          <a:bodyPr lIns="0" tIns="0" rIns="0" bIns="0"/>
          <a:lstStyle>
            <a:lvl1pPr>
              <a:defRPr sz="3002" b="0" i="0">
                <a:solidFill>
                  <a:schemeClr val="bg1"/>
                </a:solidFill>
                <a:latin typeface="Roboto-Light"/>
                <a:cs typeface="Roboto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8786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0" y="266681"/>
            <a:ext cx="12192000" cy="461986"/>
          </a:xfrm>
        </p:spPr>
        <p:txBody>
          <a:bodyPr lIns="0" tIns="0" rIns="0" bIns="0"/>
          <a:lstStyle>
            <a:lvl1pPr>
              <a:defRPr sz="3002" b="0" i="0">
                <a:solidFill>
                  <a:schemeClr val="bg1"/>
                </a:solidFill>
                <a:latin typeface="Roboto-Light"/>
                <a:cs typeface="Roboto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0441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0" y="266681"/>
            <a:ext cx="12192000" cy="461986"/>
          </a:xfrm>
        </p:spPr>
        <p:txBody>
          <a:bodyPr lIns="0" tIns="0" rIns="0" bIns="0"/>
          <a:lstStyle>
            <a:lvl1pPr>
              <a:defRPr sz="3002" b="0" i="0">
                <a:solidFill>
                  <a:schemeClr val="bg1"/>
                </a:solidFill>
                <a:latin typeface="Roboto-Light"/>
                <a:cs typeface="Roboto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9047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7900" y="1542942"/>
            <a:ext cx="2730685" cy="2457482"/>
          </a:xfrm>
          <a:custGeom>
            <a:avLst/>
            <a:gdLst/>
            <a:ahLst/>
            <a:cxnLst/>
            <a:rect l="l" t="t" r="r" b="b"/>
            <a:pathLst>
              <a:path w="4502784" h="4052570">
                <a:moveTo>
                  <a:pt x="4293063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3842814"/>
                </a:lnTo>
                <a:lnTo>
                  <a:pt x="5530" y="3890833"/>
                </a:lnTo>
                <a:lnTo>
                  <a:pt x="21284" y="3934912"/>
                </a:lnTo>
                <a:lnTo>
                  <a:pt x="46005" y="3973796"/>
                </a:lnTo>
                <a:lnTo>
                  <a:pt x="78436" y="4006226"/>
                </a:lnTo>
                <a:lnTo>
                  <a:pt x="117319" y="4030947"/>
                </a:lnTo>
                <a:lnTo>
                  <a:pt x="161399" y="4046701"/>
                </a:lnTo>
                <a:lnTo>
                  <a:pt x="209417" y="4052232"/>
                </a:lnTo>
                <a:lnTo>
                  <a:pt x="4293063" y="4052232"/>
                </a:lnTo>
                <a:lnTo>
                  <a:pt x="4341081" y="4046701"/>
                </a:lnTo>
                <a:lnTo>
                  <a:pt x="4385161" y="4030947"/>
                </a:lnTo>
                <a:lnTo>
                  <a:pt x="4424044" y="4006226"/>
                </a:lnTo>
                <a:lnTo>
                  <a:pt x="4456474" y="3973796"/>
                </a:lnTo>
                <a:lnTo>
                  <a:pt x="4481195" y="3934912"/>
                </a:lnTo>
                <a:lnTo>
                  <a:pt x="4496950" y="3890833"/>
                </a:lnTo>
                <a:lnTo>
                  <a:pt x="4502480" y="3842814"/>
                </a:lnTo>
                <a:lnTo>
                  <a:pt x="4502480" y="209417"/>
                </a:lnTo>
                <a:lnTo>
                  <a:pt x="4496950" y="161399"/>
                </a:lnTo>
                <a:lnTo>
                  <a:pt x="4481195" y="117319"/>
                </a:lnTo>
                <a:lnTo>
                  <a:pt x="4456474" y="78436"/>
                </a:lnTo>
                <a:lnTo>
                  <a:pt x="4424044" y="46005"/>
                </a:lnTo>
                <a:lnTo>
                  <a:pt x="4385161" y="21284"/>
                </a:lnTo>
                <a:lnTo>
                  <a:pt x="4341081" y="5530"/>
                </a:lnTo>
                <a:lnTo>
                  <a:pt x="4293063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000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7EADC-244D-B9E7-3D46-12944B7DE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F6EA1-1516-D5B2-769D-7F8FE4517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DD647-CC57-5068-CFE0-CDF1DDA69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66ED4-14F5-B0FA-72C1-42E994DD2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3B93D-2CFA-26E3-ED14-34D450FF0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0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40BA8-660B-BB73-7761-5F24E9BC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71EE9-C279-B800-052D-56B569E47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551BC-8B35-6D58-C7D8-BC1191DA7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A9F10-13D7-FDE3-809B-2445F67DF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2839B-7DB2-E343-2F8C-F81826DE9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1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14598-266A-109A-48A7-29325DEE1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8D48F-547E-C821-C7F9-830159206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366DEB-1357-4863-D84B-D3573251A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54BE7-0DD4-E479-7476-FB29053B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4B42B-09E6-5BBF-CCED-0DFF4F03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6E1D9-F2D4-E7AD-1FCD-645EA26F2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1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AD949-CC6B-D0C1-D73D-E36E47396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17FACC-5C66-2A93-DD58-37FFB8AF4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915F0-D27B-889B-F6BD-DC60AA5FF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57EFD1-E0F5-87E2-3C8C-B2B058EA1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1FF62C-F214-F9B8-BA2C-A6F20C921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B2AFF3-3B96-5AE1-B1CC-3470D7489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358927-6EF2-39DC-7B02-CE4483A6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34360-B7D6-9E2E-6D60-2BAFC7EE8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F57DA-BD1E-B385-2A00-58AB2B5F0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8022DE-48BB-E71C-87E2-59A1F96F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59763-9356-F848-8D1F-56452A6F6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D6614-0E7E-6EBE-BABC-03C0247B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9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4F5FA8-A1A7-32C8-E444-14132B57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6D3141-C424-FD3C-B191-E42CC79A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AB4C19-2916-C2D9-2421-26E16CD2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3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B4E7F-0583-1B8D-D0DF-F5ED2C5B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E051E-EA59-B5A0-6E0B-AE8C3C503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F84452-F5B2-E8F0-719D-B029DF085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4FDBB-0090-BE19-1F09-7958CC98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F50CD5-808D-6FAA-700F-9176C0D6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03ED2-E7F3-C57E-509F-D8F028F2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52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EDD86-BA9F-3CBF-0496-E732226F6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8ADA1-9A7D-7884-8615-1FD7BEF848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C218C-25D5-FB95-5DC2-0CF54DDB9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D71D8-0B35-F4BB-882C-8FB34DE13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7BCD3-5552-81F6-330E-93EA16E9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80236-5B98-B9B0-32EC-F46BE7D1B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4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684A17-6E7B-5276-EDF8-F27BACCC7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3EC67-6F1C-F222-3A55-A5FEE5EF9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E281C-D5F5-80E2-B64E-4171304F29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6DCCC-CC1B-F042-905F-8C0CF6DE7A6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BF39B-B026-7C7F-DB64-B7F29700D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B4E2A-58EB-46F6-4ADC-501DB897E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99E79-D232-5747-8D58-29012B881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17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0" y="266681"/>
            <a:ext cx="12192000" cy="7617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chemeClr val="bg1"/>
                </a:solidFill>
                <a:latin typeface="Roboto-Light"/>
                <a:cs typeface="Roboto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E7E47B-6440-5721-7460-69E5DF4ADEB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87550" y="0"/>
            <a:ext cx="442855" cy="112018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728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38874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65093" y="1567873"/>
            <a:ext cx="2730493" cy="1790935"/>
          </a:xfrm>
          <a:custGeom>
            <a:avLst/>
            <a:gdLst/>
            <a:ahLst/>
            <a:cxnLst/>
            <a:rect l="l" t="t" r="r" b="b"/>
            <a:pathLst>
              <a:path w="4502784" h="2953385">
                <a:moveTo>
                  <a:pt x="4293063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2743371"/>
                </a:lnTo>
                <a:lnTo>
                  <a:pt x="5530" y="2791390"/>
                </a:lnTo>
                <a:lnTo>
                  <a:pt x="21284" y="2835469"/>
                </a:lnTo>
                <a:lnTo>
                  <a:pt x="46005" y="2874353"/>
                </a:lnTo>
                <a:lnTo>
                  <a:pt x="78436" y="2906783"/>
                </a:lnTo>
                <a:lnTo>
                  <a:pt x="117319" y="2931504"/>
                </a:lnTo>
                <a:lnTo>
                  <a:pt x="161399" y="2947258"/>
                </a:lnTo>
                <a:lnTo>
                  <a:pt x="209417" y="2952789"/>
                </a:lnTo>
                <a:lnTo>
                  <a:pt x="4293063" y="2952789"/>
                </a:lnTo>
                <a:lnTo>
                  <a:pt x="4341081" y="2947258"/>
                </a:lnTo>
                <a:lnTo>
                  <a:pt x="4385161" y="2931504"/>
                </a:lnTo>
                <a:lnTo>
                  <a:pt x="4424044" y="2906783"/>
                </a:lnTo>
                <a:lnTo>
                  <a:pt x="4456474" y="2874353"/>
                </a:lnTo>
                <a:lnTo>
                  <a:pt x="4481195" y="2835469"/>
                </a:lnTo>
                <a:lnTo>
                  <a:pt x="4496950" y="2791390"/>
                </a:lnTo>
                <a:lnTo>
                  <a:pt x="4502480" y="2743371"/>
                </a:lnTo>
                <a:lnTo>
                  <a:pt x="4502480" y="209417"/>
                </a:lnTo>
                <a:lnTo>
                  <a:pt x="4496950" y="161399"/>
                </a:lnTo>
                <a:lnTo>
                  <a:pt x="4481195" y="117319"/>
                </a:lnTo>
                <a:lnTo>
                  <a:pt x="4456474" y="78436"/>
                </a:lnTo>
                <a:lnTo>
                  <a:pt x="4424044" y="46005"/>
                </a:lnTo>
                <a:lnTo>
                  <a:pt x="4385161" y="21284"/>
                </a:lnTo>
                <a:lnTo>
                  <a:pt x="4341081" y="5530"/>
                </a:lnTo>
                <a:lnTo>
                  <a:pt x="4293063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" name="object 3"/>
          <p:cNvSpPr/>
          <p:nvPr/>
        </p:nvSpPr>
        <p:spPr>
          <a:xfrm>
            <a:off x="310718" y="1563682"/>
            <a:ext cx="2857564" cy="1790935"/>
          </a:xfrm>
          <a:custGeom>
            <a:avLst/>
            <a:gdLst/>
            <a:ahLst/>
            <a:cxnLst/>
            <a:rect l="l" t="t" r="r" b="b"/>
            <a:pathLst>
              <a:path w="4712334" h="2953385">
                <a:moveTo>
                  <a:pt x="4502480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2743371"/>
                </a:lnTo>
                <a:lnTo>
                  <a:pt x="5530" y="2791390"/>
                </a:lnTo>
                <a:lnTo>
                  <a:pt x="21284" y="2835469"/>
                </a:lnTo>
                <a:lnTo>
                  <a:pt x="46005" y="2874353"/>
                </a:lnTo>
                <a:lnTo>
                  <a:pt x="78436" y="2906783"/>
                </a:lnTo>
                <a:lnTo>
                  <a:pt x="117319" y="2931504"/>
                </a:lnTo>
                <a:lnTo>
                  <a:pt x="161399" y="2947258"/>
                </a:lnTo>
                <a:lnTo>
                  <a:pt x="209417" y="2952789"/>
                </a:lnTo>
                <a:lnTo>
                  <a:pt x="4502480" y="2952789"/>
                </a:lnTo>
                <a:lnTo>
                  <a:pt x="4550499" y="2947258"/>
                </a:lnTo>
                <a:lnTo>
                  <a:pt x="4594578" y="2931504"/>
                </a:lnTo>
                <a:lnTo>
                  <a:pt x="4633462" y="2906783"/>
                </a:lnTo>
                <a:lnTo>
                  <a:pt x="4665892" y="2874353"/>
                </a:lnTo>
                <a:lnTo>
                  <a:pt x="4690613" y="2835469"/>
                </a:lnTo>
                <a:lnTo>
                  <a:pt x="4706367" y="2791390"/>
                </a:lnTo>
                <a:lnTo>
                  <a:pt x="4711898" y="2743371"/>
                </a:lnTo>
                <a:lnTo>
                  <a:pt x="4711898" y="209417"/>
                </a:lnTo>
                <a:lnTo>
                  <a:pt x="4706367" y="161399"/>
                </a:lnTo>
                <a:lnTo>
                  <a:pt x="4690613" y="117319"/>
                </a:lnTo>
                <a:lnTo>
                  <a:pt x="4665892" y="78436"/>
                </a:lnTo>
                <a:lnTo>
                  <a:pt x="4633462" y="46005"/>
                </a:lnTo>
                <a:lnTo>
                  <a:pt x="4594578" y="21284"/>
                </a:lnTo>
                <a:lnTo>
                  <a:pt x="4550499" y="5530"/>
                </a:lnTo>
                <a:lnTo>
                  <a:pt x="4502480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4" name="object 4"/>
          <p:cNvSpPr/>
          <p:nvPr/>
        </p:nvSpPr>
        <p:spPr>
          <a:xfrm>
            <a:off x="6493190" y="1562830"/>
            <a:ext cx="2730493" cy="1790935"/>
          </a:xfrm>
          <a:custGeom>
            <a:avLst/>
            <a:gdLst/>
            <a:ahLst/>
            <a:cxnLst/>
            <a:rect l="l" t="t" r="r" b="b"/>
            <a:pathLst>
              <a:path w="4502785" h="2953385">
                <a:moveTo>
                  <a:pt x="4293063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2743371"/>
                </a:lnTo>
                <a:lnTo>
                  <a:pt x="5530" y="2791390"/>
                </a:lnTo>
                <a:lnTo>
                  <a:pt x="21284" y="2835469"/>
                </a:lnTo>
                <a:lnTo>
                  <a:pt x="46005" y="2874353"/>
                </a:lnTo>
                <a:lnTo>
                  <a:pt x="78436" y="2906783"/>
                </a:lnTo>
                <a:lnTo>
                  <a:pt x="117319" y="2931504"/>
                </a:lnTo>
                <a:lnTo>
                  <a:pt x="161399" y="2947258"/>
                </a:lnTo>
                <a:lnTo>
                  <a:pt x="209417" y="2952789"/>
                </a:lnTo>
                <a:lnTo>
                  <a:pt x="4293063" y="2952789"/>
                </a:lnTo>
                <a:lnTo>
                  <a:pt x="4341081" y="2947258"/>
                </a:lnTo>
                <a:lnTo>
                  <a:pt x="4385161" y="2931504"/>
                </a:lnTo>
                <a:lnTo>
                  <a:pt x="4424044" y="2906783"/>
                </a:lnTo>
                <a:lnTo>
                  <a:pt x="4456474" y="2874353"/>
                </a:lnTo>
                <a:lnTo>
                  <a:pt x="4481195" y="2835469"/>
                </a:lnTo>
                <a:lnTo>
                  <a:pt x="4496950" y="2791390"/>
                </a:lnTo>
                <a:lnTo>
                  <a:pt x="4502480" y="2743371"/>
                </a:lnTo>
                <a:lnTo>
                  <a:pt x="4502480" y="209417"/>
                </a:lnTo>
                <a:lnTo>
                  <a:pt x="4496950" y="161399"/>
                </a:lnTo>
                <a:lnTo>
                  <a:pt x="4481195" y="117319"/>
                </a:lnTo>
                <a:lnTo>
                  <a:pt x="4456474" y="78436"/>
                </a:lnTo>
                <a:lnTo>
                  <a:pt x="4424044" y="46005"/>
                </a:lnTo>
                <a:lnTo>
                  <a:pt x="4385161" y="21284"/>
                </a:lnTo>
                <a:lnTo>
                  <a:pt x="4341081" y="5530"/>
                </a:lnTo>
                <a:lnTo>
                  <a:pt x="4293063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5" name="object 5"/>
          <p:cNvSpPr/>
          <p:nvPr/>
        </p:nvSpPr>
        <p:spPr>
          <a:xfrm>
            <a:off x="298782" y="3581149"/>
            <a:ext cx="8826065" cy="2908393"/>
          </a:xfrm>
          <a:custGeom>
            <a:avLst/>
            <a:gdLst/>
            <a:ahLst/>
            <a:cxnLst/>
            <a:rect l="l" t="t" r="r" b="b"/>
            <a:pathLst>
              <a:path w="14554835" h="4796155">
                <a:moveTo>
                  <a:pt x="14345112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4586247"/>
                </a:lnTo>
                <a:lnTo>
                  <a:pt x="5530" y="4634266"/>
                </a:lnTo>
                <a:lnTo>
                  <a:pt x="21284" y="4678345"/>
                </a:lnTo>
                <a:lnTo>
                  <a:pt x="46005" y="4717229"/>
                </a:lnTo>
                <a:lnTo>
                  <a:pt x="78436" y="4749659"/>
                </a:lnTo>
                <a:lnTo>
                  <a:pt x="117319" y="4774380"/>
                </a:lnTo>
                <a:lnTo>
                  <a:pt x="161399" y="4790134"/>
                </a:lnTo>
                <a:lnTo>
                  <a:pt x="209417" y="4795665"/>
                </a:lnTo>
                <a:lnTo>
                  <a:pt x="14345112" y="4795665"/>
                </a:lnTo>
                <a:lnTo>
                  <a:pt x="14393131" y="4790134"/>
                </a:lnTo>
                <a:lnTo>
                  <a:pt x="14437210" y="4774380"/>
                </a:lnTo>
                <a:lnTo>
                  <a:pt x="14476094" y="4749659"/>
                </a:lnTo>
                <a:lnTo>
                  <a:pt x="14508524" y="4717229"/>
                </a:lnTo>
                <a:lnTo>
                  <a:pt x="14533245" y="4678345"/>
                </a:lnTo>
                <a:lnTo>
                  <a:pt x="14548999" y="4634266"/>
                </a:lnTo>
                <a:lnTo>
                  <a:pt x="14554530" y="4586247"/>
                </a:lnTo>
                <a:lnTo>
                  <a:pt x="14554530" y="209417"/>
                </a:lnTo>
                <a:lnTo>
                  <a:pt x="14548999" y="161399"/>
                </a:lnTo>
                <a:lnTo>
                  <a:pt x="14533245" y="117319"/>
                </a:lnTo>
                <a:lnTo>
                  <a:pt x="14508524" y="78436"/>
                </a:lnTo>
                <a:lnTo>
                  <a:pt x="14476094" y="46005"/>
                </a:lnTo>
                <a:lnTo>
                  <a:pt x="14437210" y="21284"/>
                </a:lnTo>
                <a:lnTo>
                  <a:pt x="14393131" y="5530"/>
                </a:lnTo>
                <a:lnTo>
                  <a:pt x="14345112" y="0"/>
                </a:lnTo>
                <a:close/>
              </a:path>
            </a:pathLst>
          </a:custGeom>
          <a:solidFill>
            <a:srgbClr val="231E21"/>
          </a:solidFill>
        </p:spPr>
        <p:txBody>
          <a:bodyPr wrap="square" lIns="0" tIns="0" rIns="0" bIns="0" rtlCol="0"/>
          <a:lstStyle/>
          <a:p>
            <a:endParaRPr sz="1092" dirty="0"/>
          </a:p>
        </p:txBody>
      </p:sp>
      <p:sp>
        <p:nvSpPr>
          <p:cNvPr id="6" name="object 6"/>
          <p:cNvSpPr txBox="1"/>
          <p:nvPr/>
        </p:nvSpPr>
        <p:spPr>
          <a:xfrm>
            <a:off x="291729" y="1086307"/>
            <a:ext cx="2346583" cy="376727"/>
          </a:xfrm>
          <a:prstGeom prst="rect">
            <a:avLst/>
          </a:prstGeom>
        </p:spPr>
        <p:txBody>
          <a:bodyPr vert="horz" wrap="square" lIns="0" tIns="8086" rIns="0" bIns="0" rtlCol="0" anchor="t">
            <a:spAutoFit/>
          </a:bodyPr>
          <a:lstStyle/>
          <a:p>
            <a:pPr marL="7620">
              <a:spcBef>
                <a:spcPts val="64"/>
              </a:spcBef>
            </a:pPr>
            <a:r>
              <a:rPr lang="en-AU" sz="2350" b="1" spc="-6" dirty="0">
                <a:solidFill>
                  <a:srgbClr val="231F20"/>
                </a:solidFill>
                <a:latin typeface="Roboto"/>
                <a:ea typeface="Roboto"/>
                <a:cs typeface="Roboto-Black"/>
              </a:rPr>
              <a:t>Introduction</a:t>
            </a:r>
            <a:endParaRPr lang="en-AU" sz="2350" dirty="0">
              <a:latin typeface="Roboto"/>
              <a:ea typeface="Roboto"/>
              <a:cs typeface="Roboto-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4403" y="1781409"/>
            <a:ext cx="2631872" cy="1363863"/>
          </a:xfrm>
          <a:prstGeom prst="rect">
            <a:avLst/>
          </a:prstGeom>
        </p:spPr>
        <p:txBody>
          <a:bodyPr vert="horz" wrap="square" lIns="0" tIns="2695" rIns="0" bIns="0" rtlCol="0" anchor="t">
            <a:spAutoFit/>
          </a:bodyPr>
          <a:lstStyle/>
          <a:p>
            <a:pPr marL="7620" marR="2540" algn="ctr">
              <a:lnSpc>
                <a:spcPct val="108000"/>
              </a:lnSpc>
              <a:spcAft>
                <a:spcPts val="600"/>
              </a:spcAft>
            </a:pPr>
            <a:r>
              <a:rPr lang="en-US" sz="13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Every student’s experience of AIF will be a bit different, and that’s great!</a:t>
            </a:r>
          </a:p>
          <a:p>
            <a:pPr marL="7620" marR="2540" algn="ctr">
              <a:lnSpc>
                <a:spcPct val="108000"/>
              </a:lnSpc>
              <a:spcAft>
                <a:spcPts val="600"/>
              </a:spcAft>
            </a:pPr>
            <a:r>
              <a:rPr lang="en-US" sz="13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Try different ways of learning, start to find out what works for you, and learn from the things that don’t.</a:t>
            </a:r>
            <a:r>
              <a:rPr lang="en-US" sz="1300" dirty="0"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 </a:t>
            </a:r>
            <a:endParaRPr lang="en-AU" sz="1300" dirty="0">
              <a:latin typeface="Roboto" panose="02000000000000000000" pitchFamily="2" charset="0"/>
              <a:ea typeface="Roboto" panose="02000000000000000000" pitchFamily="2" charset="0"/>
              <a:cs typeface="Roboto-Ligh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41179" y="1706795"/>
            <a:ext cx="2634514" cy="1503004"/>
          </a:xfrm>
          <a:prstGeom prst="rect">
            <a:avLst/>
          </a:prstGeom>
        </p:spPr>
        <p:txBody>
          <a:bodyPr vert="horz" wrap="square" lIns="0" tIns="2695" rIns="0" bIns="0" rtlCol="0" anchor="t">
            <a:spAutoFit/>
          </a:bodyPr>
          <a:lstStyle/>
          <a:p>
            <a:pPr marL="7620" marR="2540" indent="-635" algn="ctr">
              <a:lnSpc>
                <a:spcPct val="108000"/>
              </a:lnSpc>
              <a:spcAft>
                <a:spcPts val="600"/>
              </a:spcAft>
            </a:pP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Teachers</a:t>
            </a:r>
            <a:r>
              <a:rPr lang="en-US" sz="1300" spc="-61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and</a:t>
            </a:r>
            <a:r>
              <a:rPr lang="en-US" sz="1300" spc="-58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students</a:t>
            </a:r>
            <a:r>
              <a:rPr lang="en-US" sz="1300" spc="-61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spc="-1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from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over</a:t>
            </a:r>
            <a:r>
              <a:rPr lang="en-US" sz="1300" spc="-45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60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schools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worked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spc="-1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with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the</a:t>
            </a:r>
            <a:r>
              <a:rPr lang="en-US" sz="1300" spc="-33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SACE</a:t>
            </a:r>
            <a:r>
              <a:rPr lang="en-US" sz="1300" spc="-3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Board</a:t>
            </a:r>
            <a:r>
              <a:rPr lang="en-US" sz="1300" spc="-3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to</a:t>
            </a:r>
            <a:r>
              <a:rPr lang="en-US" sz="1300" spc="-33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spc="-1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co-</a:t>
            </a:r>
            <a:r>
              <a:rPr lang="en-US" sz="1300" spc="-6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design </a:t>
            </a:r>
            <a:r>
              <a:rPr lang="en-US" sz="1300" spc="-33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AIF,</a:t>
            </a:r>
            <a:r>
              <a:rPr lang="en-US" sz="1300" spc="-36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so</a:t>
            </a:r>
            <a:r>
              <a:rPr lang="en-US" sz="1300" spc="-36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that</a:t>
            </a:r>
            <a:r>
              <a:rPr lang="en-US" sz="1300" spc="-36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it</a:t>
            </a:r>
            <a:r>
              <a:rPr lang="en-US" sz="1300" spc="-36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included</a:t>
            </a:r>
            <a:r>
              <a:rPr lang="en-US" sz="1300" spc="-36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spc="-15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the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things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that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were</a:t>
            </a:r>
            <a:r>
              <a:rPr lang="en-US" sz="1300" spc="-39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important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spc="-15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to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young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people,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but</a:t>
            </a:r>
            <a:r>
              <a:rPr lang="en-US" sz="1300" spc="-42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also</a:t>
            </a:r>
            <a:r>
              <a:rPr lang="en-US" sz="1300" spc="-39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spc="-6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helped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to</a:t>
            </a:r>
            <a:r>
              <a:rPr lang="en-US" sz="1300" spc="-3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set</a:t>
            </a:r>
            <a:r>
              <a:rPr lang="en-US" sz="1300" spc="-27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you</a:t>
            </a:r>
            <a:r>
              <a:rPr lang="en-US" sz="1300" spc="-27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up</a:t>
            </a:r>
            <a:r>
              <a:rPr lang="en-US" sz="1300" spc="-3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for</a:t>
            </a:r>
            <a:r>
              <a:rPr lang="en-US" sz="1300" spc="-27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-Light"/>
              </a:rPr>
              <a:t>life and learning after you finish school.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01722" y="3706297"/>
            <a:ext cx="7484882" cy="591085"/>
          </a:xfrm>
          <a:prstGeom prst="rect">
            <a:avLst/>
          </a:prstGeom>
        </p:spPr>
        <p:txBody>
          <a:bodyPr vert="horz" wrap="square" lIns="0" tIns="26569" rIns="0" bIns="0" rtlCol="0" anchor="t">
            <a:spAutoFit/>
          </a:bodyPr>
          <a:lstStyle/>
          <a:p>
            <a:pPr algn="ctr">
              <a:spcBef>
                <a:spcPts val="209"/>
              </a:spcBef>
            </a:pP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AIF</a:t>
            </a:r>
            <a:r>
              <a:rPr lang="en-US" sz="1750" spc="-15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is</a:t>
            </a:r>
            <a:r>
              <a:rPr lang="en-US" sz="1750" spc="-6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a</a:t>
            </a:r>
            <a:r>
              <a:rPr lang="en-US" sz="1750" spc="-6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subject</a:t>
            </a:r>
            <a:r>
              <a:rPr lang="en-US" sz="1750" spc="-6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that</a:t>
            </a:r>
            <a:r>
              <a:rPr lang="en-US" sz="1750" spc="-6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is</a:t>
            </a:r>
            <a:r>
              <a:rPr lang="en-US" sz="1750" spc="-9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all about</a:t>
            </a:r>
            <a:r>
              <a:rPr lang="en-US" sz="1750" spc="-6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 </a:t>
            </a: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learning what to do,</a:t>
            </a:r>
          </a:p>
          <a:p>
            <a:pPr algn="ctr">
              <a:spcBef>
                <a:spcPts val="209"/>
              </a:spcBef>
            </a:pPr>
            <a:r>
              <a:rPr lang="en-US" sz="175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when you don’t know what to do</a:t>
            </a:r>
            <a:r>
              <a:rPr lang="en-US" sz="1750" spc="-6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.</a:t>
            </a:r>
            <a:endParaRPr lang="en-US" sz="1750" dirty="0">
              <a:latin typeface="Roboto"/>
              <a:ea typeface="Roboto"/>
              <a:cs typeface="Roboto-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9199" y="5549708"/>
            <a:ext cx="2032584" cy="559284"/>
          </a:xfrm>
          <a:prstGeom prst="rect">
            <a:avLst/>
          </a:prstGeom>
        </p:spPr>
        <p:txBody>
          <a:bodyPr vert="horz" wrap="square" lIns="0" tIns="2695" rIns="0" bIns="0" rtlCol="0" anchor="t">
            <a:spAutoFit/>
          </a:bodyPr>
          <a:lstStyle/>
          <a:p>
            <a:pPr marL="7620" marR="2540" algn="ctr">
              <a:lnSpc>
                <a:spcPct val="102299"/>
              </a:lnSpc>
              <a:spcBef>
                <a:spcPts val="21"/>
              </a:spcBef>
            </a:pPr>
            <a:r>
              <a:rPr lang="en-AU" sz="1200" spc="-6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Choose a topic and set a learning goal that is interesting to you</a:t>
            </a:r>
            <a:endParaRPr lang="en-US" sz="1200" dirty="0">
              <a:latin typeface="Roboto"/>
              <a:ea typeface="Roboto"/>
              <a:cs typeface="Roboto-Ligh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65450" y="5549708"/>
            <a:ext cx="2757062" cy="747669"/>
          </a:xfrm>
          <a:prstGeom prst="rect">
            <a:avLst/>
          </a:prstGeom>
        </p:spPr>
        <p:txBody>
          <a:bodyPr vert="horz" wrap="square" lIns="0" tIns="2695" rIns="0" bIns="0" rtlCol="0" anchor="t">
            <a:spAutoFit/>
          </a:bodyPr>
          <a:lstStyle/>
          <a:p>
            <a:pPr marL="6985" marR="2540" algn="ctr">
              <a:lnSpc>
                <a:spcPct val="102299"/>
              </a:lnSpc>
              <a:spcBef>
                <a:spcPts val="21"/>
              </a:spcBef>
            </a:pPr>
            <a:r>
              <a:rPr lang="en-AU" sz="120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Learn about that topic by talking to others, exploring new ideas, developing new skills, trying new things, and getting feedbac</a:t>
            </a:r>
            <a:r>
              <a:rPr lang="en-AU" sz="110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k</a:t>
            </a:r>
            <a:endParaRPr lang="en-US" sz="1100" dirty="0">
              <a:latin typeface="Roboto"/>
              <a:ea typeface="Roboto"/>
              <a:cs typeface="Roboto-Ligh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26760" y="5509693"/>
            <a:ext cx="2032584" cy="762609"/>
          </a:xfrm>
          <a:prstGeom prst="rect">
            <a:avLst/>
          </a:prstGeom>
        </p:spPr>
        <p:txBody>
          <a:bodyPr vert="horz" wrap="square" lIns="0" tIns="2695" rIns="0" bIns="0" rtlCol="0" anchor="t">
            <a:spAutoFit/>
          </a:bodyPr>
          <a:lstStyle/>
          <a:p>
            <a:pPr marL="7620" marR="2540" indent="-635" algn="ctr">
              <a:lnSpc>
                <a:spcPct val="102299"/>
              </a:lnSpc>
              <a:spcBef>
                <a:spcPts val="21"/>
              </a:spcBef>
            </a:pPr>
            <a:r>
              <a:rPr lang="en-AU" sz="1200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Showcase your  achievements against your learning goal with an Output of Learning</a:t>
            </a:r>
            <a:r>
              <a:rPr lang="en-AU" sz="1300" dirty="0">
                <a:solidFill>
                  <a:srgbClr val="FFFFFF"/>
                </a:solidFill>
                <a:latin typeface="Roboto-Light"/>
                <a:cs typeface="Roboto-Light"/>
              </a:rPr>
              <a:t> </a:t>
            </a:r>
            <a:endParaRPr lang="en-US" sz="1304" dirty="0">
              <a:latin typeface="Roboto-Light"/>
              <a:cs typeface="Roboto-Light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457180" y="4540282"/>
            <a:ext cx="3553092" cy="837901"/>
            <a:chOff x="7547517" y="7487260"/>
            <a:chExt cx="5859313" cy="1381760"/>
          </a:xfrm>
        </p:grpSpPr>
        <p:sp>
          <p:nvSpPr>
            <p:cNvPr id="16" name="object 16"/>
            <p:cNvSpPr/>
            <p:nvPr/>
          </p:nvSpPr>
          <p:spPr>
            <a:xfrm>
              <a:off x="12096825" y="7631221"/>
              <a:ext cx="1310005" cy="1165860"/>
            </a:xfrm>
            <a:custGeom>
              <a:avLst/>
              <a:gdLst/>
              <a:ahLst/>
              <a:cxnLst/>
              <a:rect l="l" t="t" r="r" b="b"/>
              <a:pathLst>
                <a:path w="1310005" h="1165859">
                  <a:moveTo>
                    <a:pt x="1309415" y="392647"/>
                  </a:moveTo>
                  <a:lnTo>
                    <a:pt x="1306401" y="343395"/>
                  </a:lnTo>
                  <a:lnTo>
                    <a:pt x="1297600" y="295968"/>
                  </a:lnTo>
                  <a:lnTo>
                    <a:pt x="1283374" y="250734"/>
                  </a:lnTo>
                  <a:lnTo>
                    <a:pt x="1264087" y="208062"/>
                  </a:lnTo>
                  <a:lnTo>
                    <a:pt x="1240100" y="168320"/>
                  </a:lnTo>
                  <a:lnTo>
                    <a:pt x="1211777" y="131875"/>
                  </a:lnTo>
                  <a:lnTo>
                    <a:pt x="1179479" y="99095"/>
                  </a:lnTo>
                  <a:lnTo>
                    <a:pt x="1143570" y="70349"/>
                  </a:lnTo>
                  <a:lnTo>
                    <a:pt x="1104411" y="46005"/>
                  </a:lnTo>
                  <a:lnTo>
                    <a:pt x="1062366" y="26429"/>
                  </a:lnTo>
                  <a:lnTo>
                    <a:pt x="1017797" y="11991"/>
                  </a:lnTo>
                  <a:lnTo>
                    <a:pt x="971066" y="3059"/>
                  </a:lnTo>
                  <a:lnTo>
                    <a:pt x="922537" y="0"/>
                  </a:lnTo>
                  <a:lnTo>
                    <a:pt x="871402" y="5450"/>
                  </a:lnTo>
                  <a:lnTo>
                    <a:pt x="822312" y="20488"/>
                  </a:lnTo>
                  <a:lnTo>
                    <a:pt x="775683" y="43146"/>
                  </a:lnTo>
                  <a:lnTo>
                    <a:pt x="731930" y="71456"/>
                  </a:lnTo>
                  <a:lnTo>
                    <a:pt x="691468" y="103449"/>
                  </a:lnTo>
                  <a:lnTo>
                    <a:pt x="654713" y="137158"/>
                  </a:lnTo>
                  <a:lnTo>
                    <a:pt x="617954" y="103449"/>
                  </a:lnTo>
                  <a:lnTo>
                    <a:pt x="577491" y="71456"/>
                  </a:lnTo>
                  <a:lnTo>
                    <a:pt x="533737" y="43146"/>
                  </a:lnTo>
                  <a:lnTo>
                    <a:pt x="487108" y="20488"/>
                  </a:lnTo>
                  <a:lnTo>
                    <a:pt x="438017" y="5450"/>
                  </a:lnTo>
                  <a:lnTo>
                    <a:pt x="386878" y="0"/>
                  </a:lnTo>
                  <a:lnTo>
                    <a:pt x="338348" y="3059"/>
                  </a:lnTo>
                  <a:lnTo>
                    <a:pt x="291618" y="11991"/>
                  </a:lnTo>
                  <a:lnTo>
                    <a:pt x="247049" y="26429"/>
                  </a:lnTo>
                  <a:lnTo>
                    <a:pt x="205003" y="46005"/>
                  </a:lnTo>
                  <a:lnTo>
                    <a:pt x="165845" y="70349"/>
                  </a:lnTo>
                  <a:lnTo>
                    <a:pt x="129936" y="99095"/>
                  </a:lnTo>
                  <a:lnTo>
                    <a:pt x="97638" y="131875"/>
                  </a:lnTo>
                  <a:lnTo>
                    <a:pt x="69315" y="168320"/>
                  </a:lnTo>
                  <a:lnTo>
                    <a:pt x="45328" y="208062"/>
                  </a:lnTo>
                  <a:lnTo>
                    <a:pt x="26041" y="250734"/>
                  </a:lnTo>
                  <a:lnTo>
                    <a:pt x="11815" y="295968"/>
                  </a:lnTo>
                  <a:lnTo>
                    <a:pt x="3014" y="343395"/>
                  </a:lnTo>
                  <a:lnTo>
                    <a:pt x="0" y="392647"/>
                  </a:lnTo>
                  <a:lnTo>
                    <a:pt x="3338" y="444425"/>
                  </a:lnTo>
                  <a:lnTo>
                    <a:pt x="13070" y="494153"/>
                  </a:lnTo>
                  <a:lnTo>
                    <a:pt x="28771" y="541404"/>
                  </a:lnTo>
                  <a:lnTo>
                    <a:pt x="50017" y="585753"/>
                  </a:lnTo>
                  <a:lnTo>
                    <a:pt x="76381" y="626775"/>
                  </a:lnTo>
                  <a:lnTo>
                    <a:pt x="107441" y="664042"/>
                  </a:lnTo>
                  <a:lnTo>
                    <a:pt x="142770" y="697130"/>
                  </a:lnTo>
                  <a:lnTo>
                    <a:pt x="654713" y="1165713"/>
                  </a:lnTo>
                  <a:lnTo>
                    <a:pt x="1166655" y="697130"/>
                  </a:lnTo>
                  <a:lnTo>
                    <a:pt x="1201981" y="664042"/>
                  </a:lnTo>
                  <a:lnTo>
                    <a:pt x="1233037" y="626775"/>
                  </a:lnTo>
                  <a:lnTo>
                    <a:pt x="1259400" y="585753"/>
                  </a:lnTo>
                  <a:lnTo>
                    <a:pt x="1280644" y="541404"/>
                  </a:lnTo>
                  <a:lnTo>
                    <a:pt x="1296345" y="494153"/>
                  </a:lnTo>
                  <a:lnTo>
                    <a:pt x="1306077" y="444425"/>
                  </a:lnTo>
                  <a:lnTo>
                    <a:pt x="1309415" y="392647"/>
                  </a:lnTo>
                  <a:close/>
                </a:path>
              </a:pathLst>
            </a:custGeom>
            <a:ln w="83767">
              <a:solidFill>
                <a:srgbClr val="80B740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7" name="object 17"/>
            <p:cNvSpPr/>
            <p:nvPr/>
          </p:nvSpPr>
          <p:spPr>
            <a:xfrm>
              <a:off x="7547517" y="7497235"/>
              <a:ext cx="967740" cy="1371600"/>
            </a:xfrm>
            <a:custGeom>
              <a:avLst/>
              <a:gdLst/>
              <a:ahLst/>
              <a:cxnLst/>
              <a:rect l="l" t="t" r="r" b="b"/>
              <a:pathLst>
                <a:path w="967740" h="1371600">
                  <a:moveTo>
                    <a:pt x="372417" y="1282700"/>
                  </a:moveTo>
                  <a:lnTo>
                    <a:pt x="324723" y="1282700"/>
                  </a:lnTo>
                  <a:lnTo>
                    <a:pt x="339049" y="1320800"/>
                  </a:lnTo>
                  <a:lnTo>
                    <a:pt x="364305" y="1346200"/>
                  </a:lnTo>
                  <a:lnTo>
                    <a:pt x="397984" y="1371600"/>
                  </a:lnTo>
                  <a:lnTo>
                    <a:pt x="569316" y="1371600"/>
                  </a:lnTo>
                  <a:lnTo>
                    <a:pt x="602994" y="1346200"/>
                  </a:lnTo>
                  <a:lnTo>
                    <a:pt x="615622" y="1333500"/>
                  </a:lnTo>
                  <a:lnTo>
                    <a:pt x="416064" y="1333500"/>
                  </a:lnTo>
                  <a:lnTo>
                    <a:pt x="397302" y="1320800"/>
                  </a:lnTo>
                  <a:lnTo>
                    <a:pt x="382387" y="1308100"/>
                  </a:lnTo>
                  <a:lnTo>
                    <a:pt x="372417" y="1282700"/>
                  </a:lnTo>
                  <a:close/>
                </a:path>
                <a:path w="967740" h="1371600">
                  <a:moveTo>
                    <a:pt x="642577" y="1282700"/>
                  </a:moveTo>
                  <a:lnTo>
                    <a:pt x="594882" y="1282700"/>
                  </a:lnTo>
                  <a:lnTo>
                    <a:pt x="584913" y="1308100"/>
                  </a:lnTo>
                  <a:lnTo>
                    <a:pt x="569998" y="1320800"/>
                  </a:lnTo>
                  <a:lnTo>
                    <a:pt x="551235" y="1333500"/>
                  </a:lnTo>
                  <a:lnTo>
                    <a:pt x="615622" y="1333500"/>
                  </a:lnTo>
                  <a:lnTo>
                    <a:pt x="628250" y="1320800"/>
                  </a:lnTo>
                  <a:lnTo>
                    <a:pt x="642577" y="1282700"/>
                  </a:lnTo>
                  <a:close/>
                </a:path>
                <a:path w="967740" h="1371600">
                  <a:moveTo>
                    <a:pt x="726545" y="1155700"/>
                  </a:moveTo>
                  <a:lnTo>
                    <a:pt x="240754" y="1155700"/>
                  </a:lnTo>
                  <a:lnTo>
                    <a:pt x="248222" y="1168400"/>
                  </a:lnTo>
                  <a:lnTo>
                    <a:pt x="240754" y="1181100"/>
                  </a:lnTo>
                  <a:lnTo>
                    <a:pt x="235096" y="1193800"/>
                  </a:lnTo>
                  <a:lnTo>
                    <a:pt x="231508" y="1206500"/>
                  </a:lnTo>
                  <a:lnTo>
                    <a:pt x="230254" y="1219200"/>
                  </a:lnTo>
                  <a:lnTo>
                    <a:pt x="235693" y="1244600"/>
                  </a:lnTo>
                  <a:lnTo>
                    <a:pt x="250515" y="1270000"/>
                  </a:lnTo>
                  <a:lnTo>
                    <a:pt x="272485" y="1282700"/>
                  </a:lnTo>
                  <a:lnTo>
                    <a:pt x="694815" y="1282700"/>
                  </a:lnTo>
                  <a:lnTo>
                    <a:pt x="716784" y="1270000"/>
                  </a:lnTo>
                  <a:lnTo>
                    <a:pt x="731607" y="1244600"/>
                  </a:lnTo>
                  <a:lnTo>
                    <a:pt x="299362" y="1244600"/>
                  </a:lnTo>
                  <a:lnTo>
                    <a:pt x="290404" y="1231900"/>
                  </a:lnTo>
                  <a:lnTo>
                    <a:pt x="278139" y="1231900"/>
                  </a:lnTo>
                  <a:lnTo>
                    <a:pt x="276326" y="1219200"/>
                  </a:lnTo>
                  <a:lnTo>
                    <a:pt x="278139" y="1206500"/>
                  </a:lnTo>
                  <a:lnTo>
                    <a:pt x="283081" y="1206500"/>
                  </a:lnTo>
                  <a:lnTo>
                    <a:pt x="290404" y="1193800"/>
                  </a:lnTo>
                  <a:lnTo>
                    <a:pt x="732204" y="1193800"/>
                  </a:lnTo>
                  <a:lnTo>
                    <a:pt x="726545" y="1181100"/>
                  </a:lnTo>
                  <a:lnTo>
                    <a:pt x="719077" y="1168400"/>
                  </a:lnTo>
                  <a:lnTo>
                    <a:pt x="726545" y="1155700"/>
                  </a:lnTo>
                  <a:close/>
                </a:path>
                <a:path w="967740" h="1371600">
                  <a:moveTo>
                    <a:pt x="732204" y="1193800"/>
                  </a:moveTo>
                  <a:lnTo>
                    <a:pt x="676895" y="1193800"/>
                  </a:lnTo>
                  <a:lnTo>
                    <a:pt x="684218" y="1206500"/>
                  </a:lnTo>
                  <a:lnTo>
                    <a:pt x="689160" y="1206500"/>
                  </a:lnTo>
                  <a:lnTo>
                    <a:pt x="690973" y="1219200"/>
                  </a:lnTo>
                  <a:lnTo>
                    <a:pt x="689160" y="1231900"/>
                  </a:lnTo>
                  <a:lnTo>
                    <a:pt x="676895" y="1231900"/>
                  </a:lnTo>
                  <a:lnTo>
                    <a:pt x="667937" y="1244600"/>
                  </a:lnTo>
                  <a:lnTo>
                    <a:pt x="731607" y="1244600"/>
                  </a:lnTo>
                  <a:lnTo>
                    <a:pt x="737045" y="1219200"/>
                  </a:lnTo>
                  <a:lnTo>
                    <a:pt x="735791" y="1206500"/>
                  </a:lnTo>
                  <a:lnTo>
                    <a:pt x="732204" y="1193800"/>
                  </a:lnTo>
                  <a:close/>
                </a:path>
                <a:path w="967740" h="1371600">
                  <a:moveTo>
                    <a:pt x="726545" y="990600"/>
                  </a:moveTo>
                  <a:lnTo>
                    <a:pt x="240785" y="990600"/>
                  </a:lnTo>
                  <a:lnTo>
                    <a:pt x="235110" y="1003300"/>
                  </a:lnTo>
                  <a:lnTo>
                    <a:pt x="231512" y="1016000"/>
                  </a:lnTo>
                  <a:lnTo>
                    <a:pt x="230254" y="1028700"/>
                  </a:lnTo>
                  <a:lnTo>
                    <a:pt x="231508" y="1041400"/>
                  </a:lnTo>
                  <a:lnTo>
                    <a:pt x="235096" y="1054100"/>
                  </a:lnTo>
                  <a:lnTo>
                    <a:pt x="240754" y="1066800"/>
                  </a:lnTo>
                  <a:lnTo>
                    <a:pt x="248222" y="1079500"/>
                  </a:lnTo>
                  <a:lnTo>
                    <a:pt x="240754" y="1092200"/>
                  </a:lnTo>
                  <a:lnTo>
                    <a:pt x="235096" y="1104900"/>
                  </a:lnTo>
                  <a:lnTo>
                    <a:pt x="231508" y="1117600"/>
                  </a:lnTo>
                  <a:lnTo>
                    <a:pt x="230254" y="1130300"/>
                  </a:lnTo>
                  <a:lnTo>
                    <a:pt x="231508" y="1143000"/>
                  </a:lnTo>
                  <a:lnTo>
                    <a:pt x="235096" y="1155700"/>
                  </a:lnTo>
                  <a:lnTo>
                    <a:pt x="732204" y="1155700"/>
                  </a:lnTo>
                  <a:lnTo>
                    <a:pt x="735791" y="1143000"/>
                  </a:lnTo>
                  <a:lnTo>
                    <a:pt x="283081" y="1143000"/>
                  </a:lnTo>
                  <a:lnTo>
                    <a:pt x="278139" y="1130300"/>
                  </a:lnTo>
                  <a:lnTo>
                    <a:pt x="276326" y="1130300"/>
                  </a:lnTo>
                  <a:lnTo>
                    <a:pt x="278139" y="1117600"/>
                  </a:lnTo>
                  <a:lnTo>
                    <a:pt x="283081" y="1104900"/>
                  </a:lnTo>
                  <a:lnTo>
                    <a:pt x="732204" y="1104900"/>
                  </a:lnTo>
                  <a:lnTo>
                    <a:pt x="726545" y="1092200"/>
                  </a:lnTo>
                  <a:lnTo>
                    <a:pt x="719077" y="1079500"/>
                  </a:lnTo>
                  <a:lnTo>
                    <a:pt x="726545" y="1066800"/>
                  </a:lnTo>
                  <a:lnTo>
                    <a:pt x="732204" y="1054100"/>
                  </a:lnTo>
                  <a:lnTo>
                    <a:pt x="283081" y="1054100"/>
                  </a:lnTo>
                  <a:lnTo>
                    <a:pt x="278139" y="1041400"/>
                  </a:lnTo>
                  <a:lnTo>
                    <a:pt x="276326" y="1028700"/>
                  </a:lnTo>
                  <a:lnTo>
                    <a:pt x="278139" y="1028700"/>
                  </a:lnTo>
                  <a:lnTo>
                    <a:pt x="283081" y="1016000"/>
                  </a:lnTo>
                  <a:lnTo>
                    <a:pt x="290404" y="1016000"/>
                  </a:lnTo>
                  <a:lnTo>
                    <a:pt x="299362" y="1003300"/>
                  </a:lnTo>
                  <a:lnTo>
                    <a:pt x="732204" y="1003300"/>
                  </a:lnTo>
                  <a:lnTo>
                    <a:pt x="726545" y="990600"/>
                  </a:lnTo>
                  <a:close/>
                </a:path>
                <a:path w="967740" h="1371600">
                  <a:moveTo>
                    <a:pt x="732204" y="1104900"/>
                  </a:moveTo>
                  <a:lnTo>
                    <a:pt x="684218" y="1104900"/>
                  </a:lnTo>
                  <a:lnTo>
                    <a:pt x="689160" y="1117600"/>
                  </a:lnTo>
                  <a:lnTo>
                    <a:pt x="690973" y="1130300"/>
                  </a:lnTo>
                  <a:lnTo>
                    <a:pt x="689160" y="1130300"/>
                  </a:lnTo>
                  <a:lnTo>
                    <a:pt x="684218" y="1143000"/>
                  </a:lnTo>
                  <a:lnTo>
                    <a:pt x="735791" y="1143000"/>
                  </a:lnTo>
                  <a:lnTo>
                    <a:pt x="737045" y="1130300"/>
                  </a:lnTo>
                  <a:lnTo>
                    <a:pt x="735791" y="1117600"/>
                  </a:lnTo>
                  <a:lnTo>
                    <a:pt x="732204" y="1104900"/>
                  </a:lnTo>
                  <a:close/>
                </a:path>
                <a:path w="967740" h="1371600">
                  <a:moveTo>
                    <a:pt x="732204" y="1003300"/>
                  </a:moveTo>
                  <a:lnTo>
                    <a:pt x="667937" y="1003300"/>
                  </a:lnTo>
                  <a:lnTo>
                    <a:pt x="676895" y="1016000"/>
                  </a:lnTo>
                  <a:lnTo>
                    <a:pt x="684218" y="1016000"/>
                  </a:lnTo>
                  <a:lnTo>
                    <a:pt x="689160" y="1028700"/>
                  </a:lnTo>
                  <a:lnTo>
                    <a:pt x="690973" y="1028700"/>
                  </a:lnTo>
                  <a:lnTo>
                    <a:pt x="689160" y="1041400"/>
                  </a:lnTo>
                  <a:lnTo>
                    <a:pt x="684218" y="1054100"/>
                  </a:lnTo>
                  <a:lnTo>
                    <a:pt x="732204" y="1054100"/>
                  </a:lnTo>
                  <a:lnTo>
                    <a:pt x="735791" y="1041400"/>
                  </a:lnTo>
                  <a:lnTo>
                    <a:pt x="737045" y="1028700"/>
                  </a:lnTo>
                  <a:lnTo>
                    <a:pt x="735791" y="1016000"/>
                  </a:lnTo>
                  <a:lnTo>
                    <a:pt x="732204" y="1003300"/>
                  </a:lnTo>
                  <a:close/>
                </a:path>
                <a:path w="967740" h="1371600">
                  <a:moveTo>
                    <a:pt x="556600" y="0"/>
                  </a:moveTo>
                  <a:lnTo>
                    <a:pt x="411047" y="0"/>
                  </a:lnTo>
                  <a:lnTo>
                    <a:pt x="365968" y="12700"/>
                  </a:lnTo>
                  <a:lnTo>
                    <a:pt x="322492" y="25400"/>
                  </a:lnTo>
                  <a:lnTo>
                    <a:pt x="280832" y="38100"/>
                  </a:lnTo>
                  <a:lnTo>
                    <a:pt x="241199" y="63500"/>
                  </a:lnTo>
                  <a:lnTo>
                    <a:pt x="203808" y="88900"/>
                  </a:lnTo>
                  <a:lnTo>
                    <a:pt x="168870" y="114300"/>
                  </a:lnTo>
                  <a:lnTo>
                    <a:pt x="136600" y="139700"/>
                  </a:lnTo>
                  <a:lnTo>
                    <a:pt x="107210" y="177800"/>
                  </a:lnTo>
                  <a:lnTo>
                    <a:pt x="80912" y="215900"/>
                  </a:lnTo>
                  <a:lnTo>
                    <a:pt x="57920" y="254000"/>
                  </a:lnTo>
                  <a:lnTo>
                    <a:pt x="38447" y="292100"/>
                  </a:lnTo>
                  <a:lnTo>
                    <a:pt x="22705" y="330200"/>
                  </a:lnTo>
                  <a:lnTo>
                    <a:pt x="10908" y="381000"/>
                  </a:lnTo>
                  <a:lnTo>
                    <a:pt x="3269" y="419100"/>
                  </a:lnTo>
                  <a:lnTo>
                    <a:pt x="0" y="469900"/>
                  </a:lnTo>
                  <a:lnTo>
                    <a:pt x="1301" y="520700"/>
                  </a:lnTo>
                  <a:lnTo>
                    <a:pt x="7144" y="558800"/>
                  </a:lnTo>
                  <a:lnTo>
                    <a:pt x="17384" y="609600"/>
                  </a:lnTo>
                  <a:lnTo>
                    <a:pt x="31873" y="647700"/>
                  </a:lnTo>
                  <a:lnTo>
                    <a:pt x="50467" y="698500"/>
                  </a:lnTo>
                  <a:lnTo>
                    <a:pt x="73019" y="736600"/>
                  </a:lnTo>
                  <a:lnTo>
                    <a:pt x="99384" y="774700"/>
                  </a:lnTo>
                  <a:lnTo>
                    <a:pt x="129416" y="812800"/>
                  </a:lnTo>
                  <a:lnTo>
                    <a:pt x="162970" y="838200"/>
                  </a:lnTo>
                  <a:lnTo>
                    <a:pt x="199899" y="876300"/>
                  </a:lnTo>
                  <a:lnTo>
                    <a:pt x="212783" y="876300"/>
                  </a:lnTo>
                  <a:lnTo>
                    <a:pt x="222313" y="901700"/>
                  </a:lnTo>
                  <a:lnTo>
                    <a:pt x="228225" y="914400"/>
                  </a:lnTo>
                  <a:lnTo>
                    <a:pt x="230254" y="927100"/>
                  </a:lnTo>
                  <a:lnTo>
                    <a:pt x="230254" y="939800"/>
                  </a:lnTo>
                  <a:lnTo>
                    <a:pt x="231503" y="952500"/>
                  </a:lnTo>
                  <a:lnTo>
                    <a:pt x="235087" y="965200"/>
                  </a:lnTo>
                  <a:lnTo>
                    <a:pt x="240759" y="977900"/>
                  </a:lnTo>
                  <a:lnTo>
                    <a:pt x="248275" y="990600"/>
                  </a:lnTo>
                  <a:lnTo>
                    <a:pt x="719077" y="990600"/>
                  </a:lnTo>
                  <a:lnTo>
                    <a:pt x="726545" y="977900"/>
                  </a:lnTo>
                  <a:lnTo>
                    <a:pt x="732204" y="965200"/>
                  </a:lnTo>
                  <a:lnTo>
                    <a:pt x="290219" y="965200"/>
                  </a:lnTo>
                  <a:lnTo>
                    <a:pt x="282916" y="952500"/>
                  </a:lnTo>
                  <a:lnTo>
                    <a:pt x="278078" y="952500"/>
                  </a:lnTo>
                  <a:lnTo>
                    <a:pt x="276326" y="939800"/>
                  </a:lnTo>
                  <a:lnTo>
                    <a:pt x="276326" y="927100"/>
                  </a:lnTo>
                  <a:lnTo>
                    <a:pt x="272960" y="901700"/>
                  </a:lnTo>
                  <a:lnTo>
                    <a:pt x="263238" y="876300"/>
                  </a:lnTo>
                  <a:lnTo>
                    <a:pt x="247719" y="850900"/>
                  </a:lnTo>
                  <a:lnTo>
                    <a:pt x="226966" y="838200"/>
                  </a:lnTo>
                  <a:lnTo>
                    <a:pt x="190017" y="800100"/>
                  </a:lnTo>
                  <a:lnTo>
                    <a:pt x="156859" y="774700"/>
                  </a:lnTo>
                  <a:lnTo>
                    <a:pt x="127671" y="736600"/>
                  </a:lnTo>
                  <a:lnTo>
                    <a:pt x="102636" y="698500"/>
                  </a:lnTo>
                  <a:lnTo>
                    <a:pt x="81934" y="647700"/>
                  </a:lnTo>
                  <a:lnTo>
                    <a:pt x="65746" y="609600"/>
                  </a:lnTo>
                  <a:lnTo>
                    <a:pt x="54252" y="558800"/>
                  </a:lnTo>
                  <a:lnTo>
                    <a:pt x="47634" y="520700"/>
                  </a:lnTo>
                  <a:lnTo>
                    <a:pt x="46071" y="469900"/>
                  </a:lnTo>
                  <a:lnTo>
                    <a:pt x="49775" y="419100"/>
                  </a:lnTo>
                  <a:lnTo>
                    <a:pt x="58607" y="381000"/>
                  </a:lnTo>
                  <a:lnTo>
                    <a:pt x="72281" y="330200"/>
                  </a:lnTo>
                  <a:lnTo>
                    <a:pt x="90508" y="292100"/>
                  </a:lnTo>
                  <a:lnTo>
                    <a:pt x="113002" y="241300"/>
                  </a:lnTo>
                  <a:lnTo>
                    <a:pt x="139473" y="215900"/>
                  </a:lnTo>
                  <a:lnTo>
                    <a:pt x="169636" y="177800"/>
                  </a:lnTo>
                  <a:lnTo>
                    <a:pt x="203201" y="139700"/>
                  </a:lnTo>
                  <a:lnTo>
                    <a:pt x="239882" y="114300"/>
                  </a:lnTo>
                  <a:lnTo>
                    <a:pt x="279391" y="88900"/>
                  </a:lnTo>
                  <a:lnTo>
                    <a:pt x="321441" y="76200"/>
                  </a:lnTo>
                  <a:lnTo>
                    <a:pt x="365743" y="63500"/>
                  </a:lnTo>
                  <a:lnTo>
                    <a:pt x="459954" y="38100"/>
                  </a:lnTo>
                  <a:lnTo>
                    <a:pt x="695638" y="38100"/>
                  </a:lnTo>
                  <a:lnTo>
                    <a:pt x="650938" y="25400"/>
                  </a:lnTo>
                  <a:lnTo>
                    <a:pt x="556600" y="0"/>
                  </a:lnTo>
                  <a:close/>
                </a:path>
                <a:path w="967740" h="1371600">
                  <a:moveTo>
                    <a:pt x="437578" y="596900"/>
                  </a:moveTo>
                  <a:lnTo>
                    <a:pt x="391506" y="596900"/>
                  </a:lnTo>
                  <a:lnTo>
                    <a:pt x="391506" y="965200"/>
                  </a:lnTo>
                  <a:lnTo>
                    <a:pt x="437578" y="965200"/>
                  </a:lnTo>
                  <a:lnTo>
                    <a:pt x="437578" y="596900"/>
                  </a:lnTo>
                  <a:close/>
                </a:path>
                <a:path w="967740" h="1371600">
                  <a:moveTo>
                    <a:pt x="575793" y="596900"/>
                  </a:moveTo>
                  <a:lnTo>
                    <a:pt x="529722" y="596900"/>
                  </a:lnTo>
                  <a:lnTo>
                    <a:pt x="529722" y="965200"/>
                  </a:lnTo>
                  <a:lnTo>
                    <a:pt x="575793" y="965200"/>
                  </a:lnTo>
                  <a:lnTo>
                    <a:pt x="575793" y="596900"/>
                  </a:lnTo>
                  <a:close/>
                </a:path>
                <a:path w="967740" h="1371600">
                  <a:moveTo>
                    <a:pt x="695638" y="38100"/>
                  </a:moveTo>
                  <a:lnTo>
                    <a:pt x="531708" y="38100"/>
                  </a:lnTo>
                  <a:lnTo>
                    <a:pt x="623770" y="63500"/>
                  </a:lnTo>
                  <a:lnTo>
                    <a:pt x="667376" y="76200"/>
                  </a:lnTo>
                  <a:lnTo>
                    <a:pt x="708961" y="101600"/>
                  </a:lnTo>
                  <a:lnTo>
                    <a:pt x="748222" y="127000"/>
                  </a:lnTo>
                  <a:lnTo>
                    <a:pt x="784855" y="165100"/>
                  </a:lnTo>
                  <a:lnTo>
                    <a:pt x="820129" y="203200"/>
                  </a:lnTo>
                  <a:lnTo>
                    <a:pt x="850404" y="241300"/>
                  </a:lnTo>
                  <a:lnTo>
                    <a:pt x="875523" y="279400"/>
                  </a:lnTo>
                  <a:lnTo>
                    <a:pt x="895331" y="330200"/>
                  </a:lnTo>
                  <a:lnTo>
                    <a:pt x="909673" y="381000"/>
                  </a:lnTo>
                  <a:lnTo>
                    <a:pt x="918392" y="431800"/>
                  </a:lnTo>
                  <a:lnTo>
                    <a:pt x="921333" y="482600"/>
                  </a:lnTo>
                  <a:lnTo>
                    <a:pt x="918197" y="533400"/>
                  </a:lnTo>
                  <a:lnTo>
                    <a:pt x="908961" y="584200"/>
                  </a:lnTo>
                  <a:lnTo>
                    <a:pt x="893882" y="635000"/>
                  </a:lnTo>
                  <a:lnTo>
                    <a:pt x="873220" y="673100"/>
                  </a:lnTo>
                  <a:lnTo>
                    <a:pt x="847232" y="723900"/>
                  </a:lnTo>
                  <a:lnTo>
                    <a:pt x="816176" y="762000"/>
                  </a:lnTo>
                  <a:lnTo>
                    <a:pt x="780311" y="800100"/>
                  </a:lnTo>
                  <a:lnTo>
                    <a:pt x="739893" y="838200"/>
                  </a:lnTo>
                  <a:lnTo>
                    <a:pt x="719329" y="850900"/>
                  </a:lnTo>
                  <a:lnTo>
                    <a:pt x="703948" y="876300"/>
                  </a:lnTo>
                  <a:lnTo>
                    <a:pt x="694310" y="901700"/>
                  </a:lnTo>
                  <a:lnTo>
                    <a:pt x="690973" y="927100"/>
                  </a:lnTo>
                  <a:lnTo>
                    <a:pt x="690973" y="939800"/>
                  </a:lnTo>
                  <a:lnTo>
                    <a:pt x="689160" y="952500"/>
                  </a:lnTo>
                  <a:lnTo>
                    <a:pt x="684218" y="952500"/>
                  </a:lnTo>
                  <a:lnTo>
                    <a:pt x="676895" y="965200"/>
                  </a:lnTo>
                  <a:lnTo>
                    <a:pt x="732204" y="965200"/>
                  </a:lnTo>
                  <a:lnTo>
                    <a:pt x="735791" y="952500"/>
                  </a:lnTo>
                  <a:lnTo>
                    <a:pt x="737045" y="939800"/>
                  </a:lnTo>
                  <a:lnTo>
                    <a:pt x="737045" y="927100"/>
                  </a:lnTo>
                  <a:lnTo>
                    <a:pt x="739083" y="914400"/>
                  </a:lnTo>
                  <a:lnTo>
                    <a:pt x="744968" y="901700"/>
                  </a:lnTo>
                  <a:lnTo>
                    <a:pt x="754357" y="889000"/>
                  </a:lnTo>
                  <a:lnTo>
                    <a:pt x="766908" y="876300"/>
                  </a:lnTo>
                  <a:lnTo>
                    <a:pt x="806849" y="838200"/>
                  </a:lnTo>
                  <a:lnTo>
                    <a:pt x="842842" y="800100"/>
                  </a:lnTo>
                  <a:lnTo>
                    <a:pt x="874687" y="762000"/>
                  </a:lnTo>
                  <a:lnTo>
                    <a:pt x="902182" y="723900"/>
                  </a:lnTo>
                  <a:lnTo>
                    <a:pt x="925128" y="673100"/>
                  </a:lnTo>
                  <a:lnTo>
                    <a:pt x="943323" y="635000"/>
                  </a:lnTo>
                  <a:lnTo>
                    <a:pt x="956568" y="584200"/>
                  </a:lnTo>
                  <a:lnTo>
                    <a:pt x="964662" y="533400"/>
                  </a:lnTo>
                  <a:lnTo>
                    <a:pt x="967405" y="482600"/>
                  </a:lnTo>
                  <a:lnTo>
                    <a:pt x="964913" y="431800"/>
                  </a:lnTo>
                  <a:lnTo>
                    <a:pt x="957515" y="381000"/>
                  </a:lnTo>
                  <a:lnTo>
                    <a:pt x="945325" y="330200"/>
                  </a:lnTo>
                  <a:lnTo>
                    <a:pt x="928461" y="292100"/>
                  </a:lnTo>
                  <a:lnTo>
                    <a:pt x="907036" y="241300"/>
                  </a:lnTo>
                  <a:lnTo>
                    <a:pt x="881168" y="203200"/>
                  </a:lnTo>
                  <a:lnTo>
                    <a:pt x="850971" y="165100"/>
                  </a:lnTo>
                  <a:lnTo>
                    <a:pt x="816561" y="127000"/>
                  </a:lnTo>
                  <a:lnTo>
                    <a:pt x="778725" y="101600"/>
                  </a:lnTo>
                  <a:lnTo>
                    <a:pt x="738326" y="63500"/>
                  </a:lnTo>
                  <a:lnTo>
                    <a:pt x="695638" y="38100"/>
                  </a:lnTo>
                  <a:close/>
                </a:path>
                <a:path w="967740" h="1371600">
                  <a:moveTo>
                    <a:pt x="374228" y="393700"/>
                  </a:moveTo>
                  <a:lnTo>
                    <a:pt x="293604" y="393700"/>
                  </a:lnTo>
                  <a:lnTo>
                    <a:pt x="260650" y="419100"/>
                  </a:lnTo>
                  <a:lnTo>
                    <a:pt x="238413" y="444500"/>
                  </a:lnTo>
                  <a:lnTo>
                    <a:pt x="230254" y="495300"/>
                  </a:lnTo>
                  <a:lnTo>
                    <a:pt x="238413" y="533400"/>
                  </a:lnTo>
                  <a:lnTo>
                    <a:pt x="260650" y="558800"/>
                  </a:lnTo>
                  <a:lnTo>
                    <a:pt x="293604" y="584200"/>
                  </a:lnTo>
                  <a:lnTo>
                    <a:pt x="333916" y="596900"/>
                  </a:lnTo>
                  <a:lnTo>
                    <a:pt x="633383" y="596900"/>
                  </a:lnTo>
                  <a:lnTo>
                    <a:pt x="673695" y="584200"/>
                  </a:lnTo>
                  <a:lnTo>
                    <a:pt x="706649" y="558800"/>
                  </a:lnTo>
                  <a:lnTo>
                    <a:pt x="717768" y="546100"/>
                  </a:lnTo>
                  <a:lnTo>
                    <a:pt x="311520" y="546100"/>
                  </a:lnTo>
                  <a:lnTo>
                    <a:pt x="293212" y="533400"/>
                  </a:lnTo>
                  <a:lnTo>
                    <a:pt x="280859" y="508000"/>
                  </a:lnTo>
                  <a:lnTo>
                    <a:pt x="276326" y="495300"/>
                  </a:lnTo>
                  <a:lnTo>
                    <a:pt x="280859" y="469900"/>
                  </a:lnTo>
                  <a:lnTo>
                    <a:pt x="293212" y="444500"/>
                  </a:lnTo>
                  <a:lnTo>
                    <a:pt x="311520" y="431800"/>
                  </a:lnTo>
                  <a:lnTo>
                    <a:pt x="418300" y="431800"/>
                  </a:lnTo>
                  <a:lnTo>
                    <a:pt x="407182" y="419100"/>
                  </a:lnTo>
                  <a:lnTo>
                    <a:pt x="374228" y="393700"/>
                  </a:lnTo>
                  <a:close/>
                </a:path>
                <a:path w="967740" h="1371600">
                  <a:moveTo>
                    <a:pt x="418300" y="431800"/>
                  </a:moveTo>
                  <a:lnTo>
                    <a:pt x="356308" y="431800"/>
                  </a:lnTo>
                  <a:lnTo>
                    <a:pt x="374616" y="444500"/>
                  </a:lnTo>
                  <a:lnTo>
                    <a:pt x="386972" y="469900"/>
                  </a:lnTo>
                  <a:lnTo>
                    <a:pt x="391506" y="495300"/>
                  </a:lnTo>
                  <a:lnTo>
                    <a:pt x="391506" y="546100"/>
                  </a:lnTo>
                  <a:lnTo>
                    <a:pt x="437578" y="546100"/>
                  </a:lnTo>
                  <a:lnTo>
                    <a:pt x="437578" y="495300"/>
                  </a:lnTo>
                  <a:lnTo>
                    <a:pt x="429419" y="444500"/>
                  </a:lnTo>
                  <a:lnTo>
                    <a:pt x="418300" y="431800"/>
                  </a:lnTo>
                  <a:close/>
                </a:path>
                <a:path w="967740" h="1371600">
                  <a:moveTo>
                    <a:pt x="673695" y="393700"/>
                  </a:moveTo>
                  <a:lnTo>
                    <a:pt x="593072" y="393700"/>
                  </a:lnTo>
                  <a:lnTo>
                    <a:pt x="560117" y="419100"/>
                  </a:lnTo>
                  <a:lnTo>
                    <a:pt x="537881" y="444500"/>
                  </a:lnTo>
                  <a:lnTo>
                    <a:pt x="529722" y="495300"/>
                  </a:lnTo>
                  <a:lnTo>
                    <a:pt x="529722" y="546100"/>
                  </a:lnTo>
                  <a:lnTo>
                    <a:pt x="575793" y="546100"/>
                  </a:lnTo>
                  <a:lnTo>
                    <a:pt x="575793" y="495300"/>
                  </a:lnTo>
                  <a:lnTo>
                    <a:pt x="580327" y="469900"/>
                  </a:lnTo>
                  <a:lnTo>
                    <a:pt x="592683" y="444500"/>
                  </a:lnTo>
                  <a:lnTo>
                    <a:pt x="610991" y="431800"/>
                  </a:lnTo>
                  <a:lnTo>
                    <a:pt x="717768" y="431800"/>
                  </a:lnTo>
                  <a:lnTo>
                    <a:pt x="706649" y="419100"/>
                  </a:lnTo>
                  <a:lnTo>
                    <a:pt x="673695" y="393700"/>
                  </a:lnTo>
                  <a:close/>
                </a:path>
                <a:path w="967740" h="1371600">
                  <a:moveTo>
                    <a:pt x="717768" y="431800"/>
                  </a:moveTo>
                  <a:lnTo>
                    <a:pt x="655780" y="431800"/>
                  </a:lnTo>
                  <a:lnTo>
                    <a:pt x="674088" y="444500"/>
                  </a:lnTo>
                  <a:lnTo>
                    <a:pt x="686441" y="469900"/>
                  </a:lnTo>
                  <a:lnTo>
                    <a:pt x="690973" y="495300"/>
                  </a:lnTo>
                  <a:lnTo>
                    <a:pt x="686441" y="508000"/>
                  </a:lnTo>
                  <a:lnTo>
                    <a:pt x="674088" y="533400"/>
                  </a:lnTo>
                  <a:lnTo>
                    <a:pt x="655780" y="546100"/>
                  </a:lnTo>
                  <a:lnTo>
                    <a:pt x="717768" y="546100"/>
                  </a:lnTo>
                  <a:lnTo>
                    <a:pt x="728886" y="533400"/>
                  </a:lnTo>
                  <a:lnTo>
                    <a:pt x="737045" y="495300"/>
                  </a:lnTo>
                  <a:lnTo>
                    <a:pt x="728886" y="444500"/>
                  </a:lnTo>
                  <a:lnTo>
                    <a:pt x="717768" y="431800"/>
                  </a:lnTo>
                  <a:close/>
                </a:path>
              </a:pathLst>
            </a:custGeom>
            <a:solidFill>
              <a:srgbClr val="80B74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8" name="object 18"/>
            <p:cNvSpPr/>
            <p:nvPr/>
          </p:nvSpPr>
          <p:spPr>
            <a:xfrm>
              <a:off x="7547517" y="7487260"/>
              <a:ext cx="967740" cy="1381760"/>
            </a:xfrm>
            <a:custGeom>
              <a:avLst/>
              <a:gdLst/>
              <a:ahLst/>
              <a:cxnLst/>
              <a:rect l="l" t="t" r="r" b="b"/>
              <a:pathLst>
                <a:path w="967740" h="1381759">
                  <a:moveTo>
                    <a:pt x="816561" y="132178"/>
                  </a:moveTo>
                  <a:lnTo>
                    <a:pt x="778725" y="99737"/>
                  </a:lnTo>
                  <a:lnTo>
                    <a:pt x="738326" y="71656"/>
                  </a:lnTo>
                  <a:lnTo>
                    <a:pt x="695638" y="48030"/>
                  </a:lnTo>
                  <a:lnTo>
                    <a:pt x="650938" y="28956"/>
                  </a:lnTo>
                  <a:lnTo>
                    <a:pt x="604500" y="14529"/>
                  </a:lnTo>
                  <a:lnTo>
                    <a:pt x="556600" y="4845"/>
                  </a:lnTo>
                  <a:lnTo>
                    <a:pt x="507513" y="0"/>
                  </a:lnTo>
                  <a:lnTo>
                    <a:pt x="457514" y="88"/>
                  </a:lnTo>
                  <a:lnTo>
                    <a:pt x="411047" y="4810"/>
                  </a:lnTo>
                  <a:lnTo>
                    <a:pt x="365968" y="13866"/>
                  </a:lnTo>
                  <a:lnTo>
                    <a:pt x="322492" y="27036"/>
                  </a:lnTo>
                  <a:lnTo>
                    <a:pt x="280832" y="44100"/>
                  </a:lnTo>
                  <a:lnTo>
                    <a:pt x="241199" y="64838"/>
                  </a:lnTo>
                  <a:lnTo>
                    <a:pt x="203808" y="89031"/>
                  </a:lnTo>
                  <a:lnTo>
                    <a:pt x="168870" y="116458"/>
                  </a:lnTo>
                  <a:lnTo>
                    <a:pt x="136600" y="146899"/>
                  </a:lnTo>
                  <a:lnTo>
                    <a:pt x="107210" y="180135"/>
                  </a:lnTo>
                  <a:lnTo>
                    <a:pt x="80912" y="215946"/>
                  </a:lnTo>
                  <a:lnTo>
                    <a:pt x="57920" y="254112"/>
                  </a:lnTo>
                  <a:lnTo>
                    <a:pt x="38447" y="294412"/>
                  </a:lnTo>
                  <a:lnTo>
                    <a:pt x="22705" y="336628"/>
                  </a:lnTo>
                  <a:lnTo>
                    <a:pt x="10908" y="380539"/>
                  </a:lnTo>
                  <a:lnTo>
                    <a:pt x="3269" y="425925"/>
                  </a:lnTo>
                  <a:lnTo>
                    <a:pt x="0" y="472566"/>
                  </a:lnTo>
                  <a:lnTo>
                    <a:pt x="1301" y="519793"/>
                  </a:lnTo>
                  <a:lnTo>
                    <a:pt x="7144" y="566238"/>
                  </a:lnTo>
                  <a:lnTo>
                    <a:pt x="17384" y="611607"/>
                  </a:lnTo>
                  <a:lnTo>
                    <a:pt x="31873" y="655608"/>
                  </a:lnTo>
                  <a:lnTo>
                    <a:pt x="50467" y="697948"/>
                  </a:lnTo>
                  <a:lnTo>
                    <a:pt x="73019" y="738334"/>
                  </a:lnTo>
                  <a:lnTo>
                    <a:pt x="99384" y="776475"/>
                  </a:lnTo>
                  <a:lnTo>
                    <a:pt x="129416" y="812076"/>
                  </a:lnTo>
                  <a:lnTo>
                    <a:pt x="162970" y="844846"/>
                  </a:lnTo>
                  <a:lnTo>
                    <a:pt x="199899" y="874491"/>
                  </a:lnTo>
                  <a:lnTo>
                    <a:pt x="212783" y="886183"/>
                  </a:lnTo>
                  <a:lnTo>
                    <a:pt x="222313" y="899944"/>
                  </a:lnTo>
                  <a:lnTo>
                    <a:pt x="228225" y="915274"/>
                  </a:lnTo>
                  <a:lnTo>
                    <a:pt x="230254" y="931672"/>
                  </a:lnTo>
                  <a:lnTo>
                    <a:pt x="230254" y="941965"/>
                  </a:lnTo>
                  <a:lnTo>
                    <a:pt x="231503" y="955588"/>
                  </a:lnTo>
                  <a:lnTo>
                    <a:pt x="235087" y="968247"/>
                  </a:lnTo>
                  <a:lnTo>
                    <a:pt x="240759" y="979752"/>
                  </a:lnTo>
                  <a:lnTo>
                    <a:pt x="248275" y="989911"/>
                  </a:lnTo>
                  <a:lnTo>
                    <a:pt x="240785" y="999789"/>
                  </a:lnTo>
                  <a:lnTo>
                    <a:pt x="235110" y="1010900"/>
                  </a:lnTo>
                  <a:lnTo>
                    <a:pt x="231512" y="1023048"/>
                  </a:lnTo>
                  <a:lnTo>
                    <a:pt x="230254" y="1036036"/>
                  </a:lnTo>
                  <a:lnTo>
                    <a:pt x="231508" y="1049002"/>
                  </a:lnTo>
                  <a:lnTo>
                    <a:pt x="235096" y="1061133"/>
                  </a:lnTo>
                  <a:lnTo>
                    <a:pt x="240754" y="1072233"/>
                  </a:lnTo>
                  <a:lnTo>
                    <a:pt x="248222" y="1082108"/>
                  </a:lnTo>
                  <a:lnTo>
                    <a:pt x="240754" y="1091976"/>
                  </a:lnTo>
                  <a:lnTo>
                    <a:pt x="235096" y="1103074"/>
                  </a:lnTo>
                  <a:lnTo>
                    <a:pt x="231508" y="1115207"/>
                  </a:lnTo>
                  <a:lnTo>
                    <a:pt x="230254" y="1128179"/>
                  </a:lnTo>
                  <a:lnTo>
                    <a:pt x="231508" y="1141146"/>
                  </a:lnTo>
                  <a:lnTo>
                    <a:pt x="235096" y="1153277"/>
                  </a:lnTo>
                  <a:lnTo>
                    <a:pt x="240754" y="1164377"/>
                  </a:lnTo>
                  <a:lnTo>
                    <a:pt x="248222" y="1174251"/>
                  </a:lnTo>
                  <a:lnTo>
                    <a:pt x="240754" y="1184120"/>
                  </a:lnTo>
                  <a:lnTo>
                    <a:pt x="235096" y="1195218"/>
                  </a:lnTo>
                  <a:lnTo>
                    <a:pt x="231508" y="1207351"/>
                  </a:lnTo>
                  <a:lnTo>
                    <a:pt x="230254" y="1220323"/>
                  </a:lnTo>
                  <a:lnTo>
                    <a:pt x="235693" y="1247196"/>
                  </a:lnTo>
                  <a:lnTo>
                    <a:pt x="250515" y="1269166"/>
                  </a:lnTo>
                  <a:lnTo>
                    <a:pt x="272485" y="1283991"/>
                  </a:lnTo>
                  <a:lnTo>
                    <a:pt x="299362" y="1289431"/>
                  </a:lnTo>
                  <a:lnTo>
                    <a:pt x="324723" y="1289431"/>
                  </a:lnTo>
                  <a:lnTo>
                    <a:pt x="339049" y="1325977"/>
                  </a:lnTo>
                  <a:lnTo>
                    <a:pt x="364305" y="1355191"/>
                  </a:lnTo>
                  <a:lnTo>
                    <a:pt x="397984" y="1374560"/>
                  </a:lnTo>
                  <a:lnTo>
                    <a:pt x="437578" y="1381575"/>
                  </a:lnTo>
                  <a:lnTo>
                    <a:pt x="529722" y="1381575"/>
                  </a:lnTo>
                  <a:lnTo>
                    <a:pt x="569316" y="1374560"/>
                  </a:lnTo>
                  <a:lnTo>
                    <a:pt x="602994" y="1355191"/>
                  </a:lnTo>
                  <a:lnTo>
                    <a:pt x="628250" y="1325977"/>
                  </a:lnTo>
                  <a:lnTo>
                    <a:pt x="642577" y="1289431"/>
                  </a:lnTo>
                  <a:lnTo>
                    <a:pt x="667937" y="1289431"/>
                  </a:lnTo>
                  <a:lnTo>
                    <a:pt x="694815" y="1283991"/>
                  </a:lnTo>
                  <a:lnTo>
                    <a:pt x="716784" y="1269166"/>
                  </a:lnTo>
                  <a:lnTo>
                    <a:pt x="731607" y="1247196"/>
                  </a:lnTo>
                  <a:lnTo>
                    <a:pt x="737045" y="1220323"/>
                  </a:lnTo>
                  <a:lnTo>
                    <a:pt x="735791" y="1207351"/>
                  </a:lnTo>
                  <a:lnTo>
                    <a:pt x="732204" y="1195218"/>
                  </a:lnTo>
                  <a:lnTo>
                    <a:pt x="726545" y="1184120"/>
                  </a:lnTo>
                  <a:lnTo>
                    <a:pt x="719077" y="1174251"/>
                  </a:lnTo>
                  <a:lnTo>
                    <a:pt x="726545" y="1164377"/>
                  </a:lnTo>
                  <a:lnTo>
                    <a:pt x="732204" y="1153277"/>
                  </a:lnTo>
                  <a:lnTo>
                    <a:pt x="735791" y="1141146"/>
                  </a:lnTo>
                  <a:lnTo>
                    <a:pt x="737045" y="1128179"/>
                  </a:lnTo>
                  <a:lnTo>
                    <a:pt x="735791" y="1115207"/>
                  </a:lnTo>
                  <a:lnTo>
                    <a:pt x="732204" y="1103074"/>
                  </a:lnTo>
                  <a:lnTo>
                    <a:pt x="726545" y="1091976"/>
                  </a:lnTo>
                  <a:lnTo>
                    <a:pt x="719077" y="1082108"/>
                  </a:lnTo>
                  <a:lnTo>
                    <a:pt x="726545" y="1072233"/>
                  </a:lnTo>
                  <a:lnTo>
                    <a:pt x="732204" y="1061133"/>
                  </a:lnTo>
                  <a:lnTo>
                    <a:pt x="735791" y="1049002"/>
                  </a:lnTo>
                  <a:lnTo>
                    <a:pt x="737045" y="1036036"/>
                  </a:lnTo>
                  <a:lnTo>
                    <a:pt x="735791" y="1023063"/>
                  </a:lnTo>
                  <a:lnTo>
                    <a:pt x="732204" y="1010930"/>
                  </a:lnTo>
                  <a:lnTo>
                    <a:pt x="726545" y="999832"/>
                  </a:lnTo>
                  <a:lnTo>
                    <a:pt x="719077" y="989964"/>
                  </a:lnTo>
                  <a:lnTo>
                    <a:pt x="726545" y="980090"/>
                  </a:lnTo>
                  <a:lnTo>
                    <a:pt x="732204" y="968989"/>
                  </a:lnTo>
                  <a:lnTo>
                    <a:pt x="735791" y="956858"/>
                  </a:lnTo>
                  <a:lnTo>
                    <a:pt x="737045" y="943892"/>
                  </a:lnTo>
                  <a:lnTo>
                    <a:pt x="737045" y="931568"/>
                  </a:lnTo>
                  <a:lnTo>
                    <a:pt x="739083" y="915329"/>
                  </a:lnTo>
                  <a:lnTo>
                    <a:pt x="744968" y="900029"/>
                  </a:lnTo>
                  <a:lnTo>
                    <a:pt x="754357" y="886316"/>
                  </a:lnTo>
                  <a:lnTo>
                    <a:pt x="766908" y="874836"/>
                  </a:lnTo>
                  <a:lnTo>
                    <a:pt x="806849" y="842559"/>
                  </a:lnTo>
                  <a:lnTo>
                    <a:pt x="842842" y="806557"/>
                  </a:lnTo>
                  <a:lnTo>
                    <a:pt x="874687" y="767223"/>
                  </a:lnTo>
                  <a:lnTo>
                    <a:pt x="902182" y="724948"/>
                  </a:lnTo>
                  <a:lnTo>
                    <a:pt x="925128" y="680123"/>
                  </a:lnTo>
                  <a:lnTo>
                    <a:pt x="943323" y="633141"/>
                  </a:lnTo>
                  <a:lnTo>
                    <a:pt x="956568" y="584393"/>
                  </a:lnTo>
                  <a:lnTo>
                    <a:pt x="964662" y="534269"/>
                  </a:lnTo>
                  <a:lnTo>
                    <a:pt x="967405" y="483162"/>
                  </a:lnTo>
                  <a:lnTo>
                    <a:pt x="964913" y="433383"/>
                  </a:lnTo>
                  <a:lnTo>
                    <a:pt x="957515" y="384752"/>
                  </a:lnTo>
                  <a:lnTo>
                    <a:pt x="945325" y="337540"/>
                  </a:lnTo>
                  <a:lnTo>
                    <a:pt x="928461" y="292015"/>
                  </a:lnTo>
                  <a:lnTo>
                    <a:pt x="907036" y="248447"/>
                  </a:lnTo>
                  <a:lnTo>
                    <a:pt x="881168" y="207106"/>
                  </a:lnTo>
                  <a:lnTo>
                    <a:pt x="850971" y="168259"/>
                  </a:lnTo>
                  <a:lnTo>
                    <a:pt x="816561" y="132178"/>
                  </a:lnTo>
                  <a:close/>
                </a:path>
              </a:pathLst>
            </a:custGeom>
            <a:ln w="20941">
              <a:solidFill>
                <a:srgbClr val="80B740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13373" y="7913880"/>
              <a:ext cx="136121" cy="13612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823844" y="8085613"/>
              <a:ext cx="414655" cy="553085"/>
            </a:xfrm>
            <a:custGeom>
              <a:avLst/>
              <a:gdLst/>
              <a:ahLst/>
              <a:cxnLst/>
              <a:rect l="l" t="t" r="r" b="b"/>
              <a:pathLst>
                <a:path w="414654" h="553084">
                  <a:moveTo>
                    <a:pt x="253395" y="368575"/>
                  </a:moveTo>
                  <a:lnTo>
                    <a:pt x="161251" y="368575"/>
                  </a:lnTo>
                  <a:lnTo>
                    <a:pt x="161251" y="0"/>
                  </a:lnTo>
                  <a:lnTo>
                    <a:pt x="253395" y="0"/>
                  </a:lnTo>
                  <a:lnTo>
                    <a:pt x="253395" y="368575"/>
                  </a:lnTo>
                  <a:close/>
                </a:path>
                <a:path w="414654" h="553084">
                  <a:moveTo>
                    <a:pt x="138215" y="414647"/>
                  </a:moveTo>
                  <a:lnTo>
                    <a:pt x="276431" y="414647"/>
                  </a:lnTo>
                  <a:lnTo>
                    <a:pt x="391611" y="414647"/>
                  </a:lnTo>
                  <a:lnTo>
                    <a:pt x="400568" y="416460"/>
                  </a:lnTo>
                  <a:lnTo>
                    <a:pt x="407892" y="421402"/>
                  </a:lnTo>
                  <a:lnTo>
                    <a:pt x="412833" y="428725"/>
                  </a:lnTo>
                  <a:lnTo>
                    <a:pt x="414647" y="437683"/>
                  </a:lnTo>
                  <a:lnTo>
                    <a:pt x="412833" y="446640"/>
                  </a:lnTo>
                  <a:lnTo>
                    <a:pt x="407892" y="453963"/>
                  </a:lnTo>
                  <a:lnTo>
                    <a:pt x="400568" y="458905"/>
                  </a:lnTo>
                  <a:lnTo>
                    <a:pt x="391611" y="460718"/>
                  </a:lnTo>
                  <a:lnTo>
                    <a:pt x="23035" y="460718"/>
                  </a:lnTo>
                  <a:lnTo>
                    <a:pt x="14078" y="458905"/>
                  </a:lnTo>
                  <a:lnTo>
                    <a:pt x="6755" y="453963"/>
                  </a:lnTo>
                  <a:lnTo>
                    <a:pt x="1813" y="446640"/>
                  </a:lnTo>
                  <a:lnTo>
                    <a:pt x="0" y="437683"/>
                  </a:lnTo>
                  <a:lnTo>
                    <a:pt x="1813" y="428725"/>
                  </a:lnTo>
                  <a:lnTo>
                    <a:pt x="6755" y="421402"/>
                  </a:lnTo>
                  <a:lnTo>
                    <a:pt x="14078" y="416460"/>
                  </a:lnTo>
                  <a:lnTo>
                    <a:pt x="23035" y="414647"/>
                  </a:lnTo>
                  <a:lnTo>
                    <a:pt x="138215" y="414647"/>
                  </a:lnTo>
                  <a:close/>
                </a:path>
                <a:path w="414654" h="553084">
                  <a:moveTo>
                    <a:pt x="414647" y="529826"/>
                  </a:moveTo>
                  <a:lnTo>
                    <a:pt x="412833" y="538784"/>
                  </a:lnTo>
                  <a:lnTo>
                    <a:pt x="407892" y="546107"/>
                  </a:lnTo>
                  <a:lnTo>
                    <a:pt x="400568" y="551049"/>
                  </a:lnTo>
                  <a:lnTo>
                    <a:pt x="391611" y="552862"/>
                  </a:lnTo>
                  <a:lnTo>
                    <a:pt x="23035" y="552862"/>
                  </a:lnTo>
                  <a:lnTo>
                    <a:pt x="14078" y="551049"/>
                  </a:lnTo>
                  <a:lnTo>
                    <a:pt x="6755" y="546107"/>
                  </a:lnTo>
                  <a:lnTo>
                    <a:pt x="1813" y="538784"/>
                  </a:lnTo>
                  <a:lnTo>
                    <a:pt x="0" y="529826"/>
                  </a:lnTo>
                  <a:lnTo>
                    <a:pt x="1813" y="520869"/>
                  </a:lnTo>
                  <a:lnTo>
                    <a:pt x="6755" y="513545"/>
                  </a:lnTo>
                  <a:lnTo>
                    <a:pt x="14078" y="508604"/>
                  </a:lnTo>
                  <a:lnTo>
                    <a:pt x="23035" y="506790"/>
                  </a:lnTo>
                  <a:lnTo>
                    <a:pt x="391611" y="506790"/>
                  </a:lnTo>
                  <a:lnTo>
                    <a:pt x="400568" y="508604"/>
                  </a:lnTo>
                  <a:lnTo>
                    <a:pt x="407892" y="513545"/>
                  </a:lnTo>
                  <a:lnTo>
                    <a:pt x="412833" y="520869"/>
                  </a:lnTo>
                  <a:lnTo>
                    <a:pt x="414647" y="529826"/>
                  </a:lnTo>
                  <a:close/>
                </a:path>
              </a:pathLst>
            </a:custGeom>
            <a:ln w="20941">
              <a:solidFill>
                <a:srgbClr val="80B740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09464" y="8766220"/>
              <a:ext cx="243406" cy="67013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593589" y="7532729"/>
              <a:ext cx="875665" cy="1198245"/>
            </a:xfrm>
            <a:custGeom>
              <a:avLst/>
              <a:gdLst/>
              <a:ahLst/>
              <a:cxnLst/>
              <a:rect l="l" t="t" r="r" b="b"/>
              <a:pathLst>
                <a:path w="875665" h="1198245">
                  <a:moveTo>
                    <a:pt x="621865" y="1197890"/>
                  </a:moveTo>
                  <a:lnTo>
                    <a:pt x="575793" y="1197890"/>
                  </a:lnTo>
                  <a:lnTo>
                    <a:pt x="299362" y="1197890"/>
                  </a:lnTo>
                  <a:lnTo>
                    <a:pt x="253290" y="1197890"/>
                  </a:lnTo>
                  <a:lnTo>
                    <a:pt x="244333" y="1196076"/>
                  </a:lnTo>
                  <a:lnTo>
                    <a:pt x="237009" y="1191135"/>
                  </a:lnTo>
                  <a:lnTo>
                    <a:pt x="232068" y="1183811"/>
                  </a:lnTo>
                  <a:lnTo>
                    <a:pt x="230254" y="1174854"/>
                  </a:lnTo>
                  <a:lnTo>
                    <a:pt x="232068" y="1165896"/>
                  </a:lnTo>
                  <a:lnTo>
                    <a:pt x="237009" y="1158573"/>
                  </a:lnTo>
                  <a:lnTo>
                    <a:pt x="244333" y="1153631"/>
                  </a:lnTo>
                  <a:lnTo>
                    <a:pt x="253290" y="1151818"/>
                  </a:lnTo>
                  <a:lnTo>
                    <a:pt x="621865" y="1151818"/>
                  </a:lnTo>
                  <a:lnTo>
                    <a:pt x="630823" y="1153631"/>
                  </a:lnTo>
                  <a:lnTo>
                    <a:pt x="638146" y="1158573"/>
                  </a:lnTo>
                  <a:lnTo>
                    <a:pt x="643088" y="1165896"/>
                  </a:lnTo>
                  <a:lnTo>
                    <a:pt x="644901" y="1174854"/>
                  </a:lnTo>
                  <a:lnTo>
                    <a:pt x="643088" y="1183811"/>
                  </a:lnTo>
                  <a:lnTo>
                    <a:pt x="638146" y="1191135"/>
                  </a:lnTo>
                  <a:lnTo>
                    <a:pt x="630823" y="1196076"/>
                  </a:lnTo>
                  <a:lnTo>
                    <a:pt x="621865" y="1197890"/>
                  </a:lnTo>
                  <a:close/>
                </a:path>
                <a:path w="875665" h="1198245">
                  <a:moveTo>
                    <a:pt x="693821" y="792049"/>
                  </a:moveTo>
                  <a:lnTo>
                    <a:pt x="673257" y="810932"/>
                  </a:lnTo>
                  <a:lnTo>
                    <a:pt x="657876" y="833615"/>
                  </a:lnTo>
                  <a:lnTo>
                    <a:pt x="648238" y="859028"/>
                  </a:lnTo>
                  <a:lnTo>
                    <a:pt x="644901" y="886098"/>
                  </a:lnTo>
                  <a:lnTo>
                    <a:pt x="644901" y="898422"/>
                  </a:lnTo>
                  <a:lnTo>
                    <a:pt x="643088" y="907376"/>
                  </a:lnTo>
                  <a:lnTo>
                    <a:pt x="638146" y="914699"/>
                  </a:lnTo>
                  <a:lnTo>
                    <a:pt x="630823" y="919644"/>
                  </a:lnTo>
                  <a:lnTo>
                    <a:pt x="621865" y="921458"/>
                  </a:lnTo>
                  <a:lnTo>
                    <a:pt x="529722" y="921458"/>
                  </a:lnTo>
                  <a:lnTo>
                    <a:pt x="529722" y="552873"/>
                  </a:lnTo>
                  <a:lnTo>
                    <a:pt x="587311" y="552873"/>
                  </a:lnTo>
                  <a:lnTo>
                    <a:pt x="627623" y="544714"/>
                  </a:lnTo>
                  <a:lnTo>
                    <a:pt x="660578" y="522477"/>
                  </a:lnTo>
                  <a:lnTo>
                    <a:pt x="682814" y="489523"/>
                  </a:lnTo>
                  <a:lnTo>
                    <a:pt x="690973" y="449211"/>
                  </a:lnTo>
                  <a:lnTo>
                    <a:pt x="682814" y="408899"/>
                  </a:lnTo>
                  <a:lnTo>
                    <a:pt x="660578" y="375945"/>
                  </a:lnTo>
                  <a:lnTo>
                    <a:pt x="627623" y="353708"/>
                  </a:lnTo>
                  <a:lnTo>
                    <a:pt x="587311" y="345549"/>
                  </a:lnTo>
                  <a:lnTo>
                    <a:pt x="547000" y="353708"/>
                  </a:lnTo>
                  <a:lnTo>
                    <a:pt x="514045" y="375945"/>
                  </a:lnTo>
                  <a:lnTo>
                    <a:pt x="491809" y="408899"/>
                  </a:lnTo>
                  <a:lnTo>
                    <a:pt x="483650" y="449211"/>
                  </a:lnTo>
                  <a:lnTo>
                    <a:pt x="483650" y="506801"/>
                  </a:lnTo>
                  <a:lnTo>
                    <a:pt x="391506" y="506801"/>
                  </a:lnTo>
                  <a:lnTo>
                    <a:pt x="391506" y="449211"/>
                  </a:lnTo>
                  <a:lnTo>
                    <a:pt x="383347" y="408899"/>
                  </a:lnTo>
                  <a:lnTo>
                    <a:pt x="361110" y="375945"/>
                  </a:lnTo>
                  <a:lnTo>
                    <a:pt x="328156" y="353708"/>
                  </a:lnTo>
                  <a:lnTo>
                    <a:pt x="287844" y="345549"/>
                  </a:lnTo>
                  <a:lnTo>
                    <a:pt x="247532" y="353708"/>
                  </a:lnTo>
                  <a:lnTo>
                    <a:pt x="214578" y="375945"/>
                  </a:lnTo>
                  <a:lnTo>
                    <a:pt x="192341" y="408899"/>
                  </a:lnTo>
                  <a:lnTo>
                    <a:pt x="184182" y="449211"/>
                  </a:lnTo>
                  <a:lnTo>
                    <a:pt x="192341" y="489523"/>
                  </a:lnTo>
                  <a:lnTo>
                    <a:pt x="214578" y="522477"/>
                  </a:lnTo>
                  <a:lnTo>
                    <a:pt x="247532" y="544714"/>
                  </a:lnTo>
                  <a:lnTo>
                    <a:pt x="287844" y="552873"/>
                  </a:lnTo>
                  <a:lnTo>
                    <a:pt x="345434" y="552873"/>
                  </a:lnTo>
                  <a:lnTo>
                    <a:pt x="345434" y="921458"/>
                  </a:lnTo>
                  <a:lnTo>
                    <a:pt x="253290" y="921458"/>
                  </a:lnTo>
                  <a:lnTo>
                    <a:pt x="244147" y="919559"/>
                  </a:lnTo>
                  <a:lnTo>
                    <a:pt x="236844" y="914313"/>
                  </a:lnTo>
                  <a:lnTo>
                    <a:pt x="232006" y="906399"/>
                  </a:lnTo>
                  <a:lnTo>
                    <a:pt x="230254" y="896496"/>
                  </a:lnTo>
                  <a:lnTo>
                    <a:pt x="230254" y="886203"/>
                  </a:lnTo>
                  <a:lnTo>
                    <a:pt x="226889" y="859097"/>
                  </a:lnTo>
                  <a:lnTo>
                    <a:pt x="217166" y="833596"/>
                  </a:lnTo>
                  <a:lnTo>
                    <a:pt x="201647" y="810779"/>
                  </a:lnTo>
                  <a:lnTo>
                    <a:pt x="180895" y="791724"/>
                  </a:lnTo>
                  <a:lnTo>
                    <a:pt x="143945" y="761738"/>
                  </a:lnTo>
                  <a:lnTo>
                    <a:pt x="110787" y="728299"/>
                  </a:lnTo>
                  <a:lnTo>
                    <a:pt x="81599" y="691771"/>
                  </a:lnTo>
                  <a:lnTo>
                    <a:pt x="56564" y="652518"/>
                  </a:lnTo>
                  <a:lnTo>
                    <a:pt x="35862" y="610903"/>
                  </a:lnTo>
                  <a:lnTo>
                    <a:pt x="19674" y="567289"/>
                  </a:lnTo>
                  <a:lnTo>
                    <a:pt x="8180" y="522040"/>
                  </a:lnTo>
                  <a:lnTo>
                    <a:pt x="1562" y="475520"/>
                  </a:lnTo>
                  <a:lnTo>
                    <a:pt x="0" y="428091"/>
                  </a:lnTo>
                  <a:lnTo>
                    <a:pt x="3703" y="379953"/>
                  </a:lnTo>
                  <a:lnTo>
                    <a:pt x="12536" y="333335"/>
                  </a:lnTo>
                  <a:lnTo>
                    <a:pt x="26209" y="288535"/>
                  </a:lnTo>
                  <a:lnTo>
                    <a:pt x="44437" y="245849"/>
                  </a:lnTo>
                  <a:lnTo>
                    <a:pt x="66930" y="205575"/>
                  </a:lnTo>
                  <a:lnTo>
                    <a:pt x="93401" y="168009"/>
                  </a:lnTo>
                  <a:lnTo>
                    <a:pt x="123564" y="133448"/>
                  </a:lnTo>
                  <a:lnTo>
                    <a:pt x="157129" y="102190"/>
                  </a:lnTo>
                  <a:lnTo>
                    <a:pt x="193810" y="74532"/>
                  </a:lnTo>
                  <a:lnTo>
                    <a:pt x="233319" y="50770"/>
                  </a:lnTo>
                  <a:lnTo>
                    <a:pt x="275369" y="31202"/>
                  </a:lnTo>
                  <a:lnTo>
                    <a:pt x="319671" y="16124"/>
                  </a:lnTo>
                  <a:lnTo>
                    <a:pt x="365938" y="5834"/>
                  </a:lnTo>
                  <a:lnTo>
                    <a:pt x="413882" y="628"/>
                  </a:lnTo>
                  <a:lnTo>
                    <a:pt x="429850" y="0"/>
                  </a:lnTo>
                  <a:lnTo>
                    <a:pt x="437787" y="0"/>
                  </a:lnTo>
                  <a:lnTo>
                    <a:pt x="485636" y="2563"/>
                  </a:lnTo>
                  <a:lnTo>
                    <a:pt x="532375" y="10177"/>
                  </a:lnTo>
                  <a:lnTo>
                    <a:pt x="577698" y="22733"/>
                  </a:lnTo>
                  <a:lnTo>
                    <a:pt x="621305" y="40117"/>
                  </a:lnTo>
                  <a:lnTo>
                    <a:pt x="662890" y="62220"/>
                  </a:lnTo>
                  <a:lnTo>
                    <a:pt x="702150" y="88928"/>
                  </a:lnTo>
                  <a:lnTo>
                    <a:pt x="738783" y="120132"/>
                  </a:lnTo>
                  <a:lnTo>
                    <a:pt x="774057" y="157652"/>
                  </a:lnTo>
                  <a:lnTo>
                    <a:pt x="804332" y="198393"/>
                  </a:lnTo>
                  <a:lnTo>
                    <a:pt x="829451" y="241992"/>
                  </a:lnTo>
                  <a:lnTo>
                    <a:pt x="849259" y="288085"/>
                  </a:lnTo>
                  <a:lnTo>
                    <a:pt x="863601" y="336308"/>
                  </a:lnTo>
                  <a:lnTo>
                    <a:pt x="872320" y="386299"/>
                  </a:lnTo>
                  <a:lnTo>
                    <a:pt x="875261" y="437693"/>
                  </a:lnTo>
                  <a:lnTo>
                    <a:pt x="872125" y="489648"/>
                  </a:lnTo>
                  <a:lnTo>
                    <a:pt x="862889" y="540423"/>
                  </a:lnTo>
                  <a:lnTo>
                    <a:pt x="847811" y="589514"/>
                  </a:lnTo>
                  <a:lnTo>
                    <a:pt x="827148" y="636416"/>
                  </a:lnTo>
                  <a:lnTo>
                    <a:pt x="801160" y="680625"/>
                  </a:lnTo>
                  <a:lnTo>
                    <a:pt x="770104" y="721636"/>
                  </a:lnTo>
                  <a:lnTo>
                    <a:pt x="734239" y="758946"/>
                  </a:lnTo>
                  <a:lnTo>
                    <a:pt x="693821" y="792049"/>
                  </a:lnTo>
                  <a:close/>
                </a:path>
              </a:pathLst>
            </a:custGeom>
            <a:ln w="20941">
              <a:solidFill>
                <a:srgbClr val="80B740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12840" y="7913880"/>
              <a:ext cx="136121" cy="136121"/>
            </a:xfrm>
            <a:prstGeom prst="rect">
              <a:avLst/>
            </a:prstGeom>
          </p:spPr>
        </p:pic>
      </p:grpSp>
      <p:sp>
        <p:nvSpPr>
          <p:cNvPr id="54" name="object 54"/>
          <p:cNvSpPr txBox="1">
            <a:spLocks noGrp="1"/>
          </p:cNvSpPr>
          <p:nvPr>
            <p:ph type="title"/>
          </p:nvPr>
        </p:nvSpPr>
        <p:spPr>
          <a:xfrm>
            <a:off x="428" y="247589"/>
            <a:ext cx="11943548" cy="571883"/>
          </a:xfrm>
          <a:prstGeom prst="rect">
            <a:avLst/>
          </a:prstGeom>
          <a:solidFill>
            <a:srgbClr val="80B740"/>
          </a:solidFill>
        </p:spPr>
        <p:txBody>
          <a:bodyPr vert="horz" wrap="square" lIns="0" tIns="17712" rIns="0" bIns="0" rtlCol="0" anchor="ctr">
            <a:spAutoFit/>
          </a:bodyPr>
          <a:lstStyle/>
          <a:p>
            <a:pPr marL="268288">
              <a:lnSpc>
                <a:spcPct val="100000"/>
              </a:lnSpc>
              <a:spcBef>
                <a:spcPts val="139"/>
              </a:spcBef>
              <a:tabLst>
                <a:tab pos="2057012" algn="l"/>
                <a:tab pos="4391270" algn="l"/>
              </a:tabLst>
            </a:pPr>
            <a:r>
              <a:rPr lang="en-US" sz="3600" spc="-6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Activating </a:t>
            </a:r>
            <a:r>
              <a:rPr lang="en-US" sz="3600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Identities</a:t>
            </a:r>
            <a:r>
              <a:rPr lang="en-US" sz="3600" spc="-143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spc="-15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and </a:t>
            </a:r>
            <a:r>
              <a:rPr lang="en-US" sz="3600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Futures</a:t>
            </a:r>
            <a:r>
              <a:rPr lang="en-US" sz="3600" spc="-146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spc="-6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(AIF)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48406" y="1732925"/>
            <a:ext cx="2582189" cy="14524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113030" algn="ctr">
              <a:lnSpc>
                <a:spcPct val="108000"/>
              </a:lnSpc>
              <a:spcAft>
                <a:spcPts val="600"/>
              </a:spcAft>
            </a:pPr>
            <a:r>
              <a:rPr lang="en-US" b="1" dirty="0">
                <a:latin typeface="Roboto"/>
                <a:ea typeface="Roboto"/>
                <a:cs typeface="Roboto"/>
              </a:rPr>
              <a:t>AIF is your unique learning journey:</a:t>
            </a:r>
          </a:p>
          <a:p>
            <a:pPr marR="113030" algn="ctr">
              <a:lnSpc>
                <a:spcPct val="108000"/>
              </a:lnSpc>
              <a:spcAft>
                <a:spcPts val="600"/>
              </a:spcAft>
            </a:pPr>
            <a:r>
              <a:rPr lang="en-US" sz="1300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It's your chance to really explore something that is important to you.</a:t>
            </a:r>
          </a:p>
        </p:txBody>
      </p:sp>
      <p:pic>
        <p:nvPicPr>
          <p:cNvPr id="25" name="Graphic 24" descr="Bullseye with solid fill">
            <a:extLst>
              <a:ext uri="{FF2B5EF4-FFF2-40B4-BE49-F238E27FC236}">
                <a16:creationId xmlns:a16="http://schemas.microsoft.com/office/drawing/2014/main" id="{EE98C414-2B5D-2CEF-B238-819A1CA5A0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98291" y="4523869"/>
            <a:ext cx="914400" cy="914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CC1CA70-33BB-05B2-EBC4-F2C34AA9DD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4000" y="4457337"/>
            <a:ext cx="3696278" cy="2370844"/>
          </a:xfrm>
          <a:prstGeom prst="rect">
            <a:avLst/>
          </a:prstGeom>
        </p:spPr>
      </p:pic>
      <p:pic>
        <p:nvPicPr>
          <p:cNvPr id="28" name="Picture 2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4BAED11-7E1D-2771-B026-CB0337340D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18729" y="1238535"/>
            <a:ext cx="2393731" cy="11621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3637" y="4608480"/>
            <a:ext cx="8851479" cy="1714693"/>
          </a:xfrm>
          <a:custGeom>
            <a:avLst/>
            <a:gdLst/>
            <a:ahLst/>
            <a:cxnLst/>
            <a:rect l="l" t="t" r="r" b="b"/>
            <a:pathLst>
              <a:path w="14596744" h="2827654">
                <a:moveTo>
                  <a:pt x="14386996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2617721"/>
                </a:lnTo>
                <a:lnTo>
                  <a:pt x="5530" y="2665739"/>
                </a:lnTo>
                <a:lnTo>
                  <a:pt x="21284" y="2709819"/>
                </a:lnTo>
                <a:lnTo>
                  <a:pt x="46005" y="2748702"/>
                </a:lnTo>
                <a:lnTo>
                  <a:pt x="78436" y="2781133"/>
                </a:lnTo>
                <a:lnTo>
                  <a:pt x="117319" y="2805854"/>
                </a:lnTo>
                <a:lnTo>
                  <a:pt x="161399" y="2821608"/>
                </a:lnTo>
                <a:lnTo>
                  <a:pt x="209417" y="2827139"/>
                </a:lnTo>
                <a:lnTo>
                  <a:pt x="14386996" y="2827139"/>
                </a:lnTo>
                <a:lnTo>
                  <a:pt x="14435015" y="2821608"/>
                </a:lnTo>
                <a:lnTo>
                  <a:pt x="14479094" y="2805854"/>
                </a:lnTo>
                <a:lnTo>
                  <a:pt x="14517977" y="2781133"/>
                </a:lnTo>
                <a:lnTo>
                  <a:pt x="14550408" y="2748702"/>
                </a:lnTo>
                <a:lnTo>
                  <a:pt x="14575129" y="2709819"/>
                </a:lnTo>
                <a:lnTo>
                  <a:pt x="14590883" y="2665739"/>
                </a:lnTo>
                <a:lnTo>
                  <a:pt x="14596414" y="2617721"/>
                </a:lnTo>
                <a:lnTo>
                  <a:pt x="14596414" y="209417"/>
                </a:lnTo>
                <a:lnTo>
                  <a:pt x="14590883" y="161399"/>
                </a:lnTo>
                <a:lnTo>
                  <a:pt x="14575129" y="117319"/>
                </a:lnTo>
                <a:lnTo>
                  <a:pt x="14550408" y="78436"/>
                </a:lnTo>
                <a:lnTo>
                  <a:pt x="14517977" y="46005"/>
                </a:lnTo>
                <a:lnTo>
                  <a:pt x="14479094" y="21284"/>
                </a:lnTo>
                <a:lnTo>
                  <a:pt x="14435015" y="5530"/>
                </a:lnTo>
                <a:lnTo>
                  <a:pt x="14386996" y="0"/>
                </a:lnTo>
                <a:close/>
              </a:path>
            </a:pathLst>
          </a:custGeom>
          <a:solidFill>
            <a:srgbClr val="231E21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" name="object 3"/>
          <p:cNvSpPr txBox="1"/>
          <p:nvPr/>
        </p:nvSpPr>
        <p:spPr>
          <a:xfrm>
            <a:off x="272874" y="4802714"/>
            <a:ext cx="8842242" cy="1036718"/>
          </a:xfrm>
          <a:prstGeom prst="rect">
            <a:avLst/>
          </a:prstGeom>
        </p:spPr>
        <p:txBody>
          <a:bodyPr vert="horz" wrap="square" lIns="0" tIns="2310" rIns="0" bIns="0" rtlCol="0" anchor="t">
            <a:spAutoFit/>
          </a:bodyPr>
          <a:lstStyle/>
          <a:p>
            <a:pPr marL="38735" marR="33020" indent="-1905" algn="ctr">
              <a:lnSpc>
                <a:spcPct val="108000"/>
              </a:lnSpc>
              <a:spcAft>
                <a:spcPts val="600"/>
              </a:spcAft>
            </a:pPr>
            <a:r>
              <a:rPr lang="en-AU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In AIF, you take a deep dive into a topic that interests you.</a:t>
            </a:r>
          </a:p>
          <a:p>
            <a:pPr marL="38735" marR="33020" indent="-1905" algn="ctr">
              <a:lnSpc>
                <a:spcPct val="108000"/>
              </a:lnSpc>
              <a:spcAft>
                <a:spcPts val="600"/>
              </a:spcAft>
            </a:pPr>
            <a:r>
              <a:rPr lang="en-US" spc="-12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It’s </a:t>
            </a:r>
            <a:r>
              <a:rPr lang="en-US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about how you learn, rather than how much information you can remember.</a:t>
            </a:r>
            <a:endParaRPr lang="en-AU" dirty="0">
              <a:solidFill>
                <a:srgbClr val="FFFFFF"/>
              </a:solidFill>
              <a:latin typeface="Roboto"/>
              <a:ea typeface="Roboto"/>
              <a:cs typeface="Roboto-Light"/>
            </a:endParaRPr>
          </a:p>
          <a:p>
            <a:pPr marL="38735" marR="33020" indent="-1905" algn="ctr">
              <a:lnSpc>
                <a:spcPct val="108000"/>
              </a:lnSpc>
              <a:spcAft>
                <a:spcPts val="600"/>
              </a:spcAft>
            </a:pPr>
            <a:r>
              <a:rPr lang="en-AU" dirty="0">
                <a:solidFill>
                  <a:srgbClr val="FFFFFF"/>
                </a:solidFill>
                <a:latin typeface="Roboto"/>
                <a:ea typeface="Roboto"/>
                <a:cs typeface="Roboto-Light"/>
              </a:rPr>
              <a:t>There is space to make mistakes, learn from them, then figure out what next and how. </a:t>
            </a:r>
            <a:endParaRPr lang="en-US" dirty="0">
              <a:latin typeface="Roboto"/>
              <a:ea typeface="Roboto"/>
              <a:cs typeface="Roboto-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79101" y="1587389"/>
            <a:ext cx="2857564" cy="2774775"/>
          </a:xfrm>
          <a:custGeom>
            <a:avLst/>
            <a:gdLst/>
            <a:ahLst/>
            <a:cxnLst/>
            <a:rect l="l" t="t" r="r" b="b"/>
            <a:pathLst>
              <a:path w="4712334" h="4575809">
                <a:moveTo>
                  <a:pt x="4502480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4366359"/>
                </a:lnTo>
                <a:lnTo>
                  <a:pt x="5530" y="4414377"/>
                </a:lnTo>
                <a:lnTo>
                  <a:pt x="21284" y="4458457"/>
                </a:lnTo>
                <a:lnTo>
                  <a:pt x="46005" y="4497340"/>
                </a:lnTo>
                <a:lnTo>
                  <a:pt x="78436" y="4529771"/>
                </a:lnTo>
                <a:lnTo>
                  <a:pt x="117319" y="4554492"/>
                </a:lnTo>
                <a:lnTo>
                  <a:pt x="161399" y="4570246"/>
                </a:lnTo>
                <a:lnTo>
                  <a:pt x="209417" y="4575776"/>
                </a:lnTo>
                <a:lnTo>
                  <a:pt x="4502480" y="4575776"/>
                </a:lnTo>
                <a:lnTo>
                  <a:pt x="4550499" y="4570246"/>
                </a:lnTo>
                <a:lnTo>
                  <a:pt x="4594578" y="4554492"/>
                </a:lnTo>
                <a:lnTo>
                  <a:pt x="4633462" y="4529771"/>
                </a:lnTo>
                <a:lnTo>
                  <a:pt x="4665892" y="4497340"/>
                </a:lnTo>
                <a:lnTo>
                  <a:pt x="4690613" y="4458457"/>
                </a:lnTo>
                <a:lnTo>
                  <a:pt x="4706367" y="4414377"/>
                </a:lnTo>
                <a:lnTo>
                  <a:pt x="4711898" y="4366359"/>
                </a:lnTo>
                <a:lnTo>
                  <a:pt x="4711898" y="209417"/>
                </a:lnTo>
                <a:lnTo>
                  <a:pt x="4706367" y="161399"/>
                </a:lnTo>
                <a:lnTo>
                  <a:pt x="4690613" y="117319"/>
                </a:lnTo>
                <a:lnTo>
                  <a:pt x="4665892" y="78436"/>
                </a:lnTo>
                <a:lnTo>
                  <a:pt x="4633462" y="46005"/>
                </a:lnTo>
                <a:lnTo>
                  <a:pt x="4594578" y="21284"/>
                </a:lnTo>
                <a:lnTo>
                  <a:pt x="4550499" y="5530"/>
                </a:lnTo>
                <a:lnTo>
                  <a:pt x="4502480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5" name="object 5"/>
          <p:cNvSpPr/>
          <p:nvPr/>
        </p:nvSpPr>
        <p:spPr>
          <a:xfrm>
            <a:off x="6390383" y="1587389"/>
            <a:ext cx="2730493" cy="2774775"/>
          </a:xfrm>
          <a:custGeom>
            <a:avLst/>
            <a:gdLst/>
            <a:ahLst/>
            <a:cxnLst/>
            <a:rect l="l" t="t" r="r" b="b"/>
            <a:pathLst>
              <a:path w="4502784" h="4575809">
                <a:moveTo>
                  <a:pt x="4293063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4366359"/>
                </a:lnTo>
                <a:lnTo>
                  <a:pt x="5530" y="4414377"/>
                </a:lnTo>
                <a:lnTo>
                  <a:pt x="21284" y="4458457"/>
                </a:lnTo>
                <a:lnTo>
                  <a:pt x="46005" y="4497340"/>
                </a:lnTo>
                <a:lnTo>
                  <a:pt x="78436" y="4529771"/>
                </a:lnTo>
                <a:lnTo>
                  <a:pt x="117319" y="4554492"/>
                </a:lnTo>
                <a:lnTo>
                  <a:pt x="161399" y="4570246"/>
                </a:lnTo>
                <a:lnTo>
                  <a:pt x="209417" y="4575776"/>
                </a:lnTo>
                <a:lnTo>
                  <a:pt x="4293063" y="4575776"/>
                </a:lnTo>
                <a:lnTo>
                  <a:pt x="4341081" y="4570246"/>
                </a:lnTo>
                <a:lnTo>
                  <a:pt x="4385161" y="4554492"/>
                </a:lnTo>
                <a:lnTo>
                  <a:pt x="4424044" y="4529771"/>
                </a:lnTo>
                <a:lnTo>
                  <a:pt x="4456474" y="4497340"/>
                </a:lnTo>
                <a:lnTo>
                  <a:pt x="4481195" y="4458457"/>
                </a:lnTo>
                <a:lnTo>
                  <a:pt x="4496950" y="4414377"/>
                </a:lnTo>
                <a:lnTo>
                  <a:pt x="4502480" y="4366359"/>
                </a:lnTo>
                <a:lnTo>
                  <a:pt x="4502480" y="209417"/>
                </a:lnTo>
                <a:lnTo>
                  <a:pt x="4496950" y="161399"/>
                </a:lnTo>
                <a:lnTo>
                  <a:pt x="4481195" y="117319"/>
                </a:lnTo>
                <a:lnTo>
                  <a:pt x="4456474" y="78436"/>
                </a:lnTo>
                <a:lnTo>
                  <a:pt x="4424044" y="46005"/>
                </a:lnTo>
                <a:lnTo>
                  <a:pt x="4385161" y="21284"/>
                </a:lnTo>
                <a:lnTo>
                  <a:pt x="4341081" y="5530"/>
                </a:lnTo>
                <a:lnTo>
                  <a:pt x="4293063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6" name="object 6"/>
          <p:cNvSpPr/>
          <p:nvPr/>
        </p:nvSpPr>
        <p:spPr>
          <a:xfrm>
            <a:off x="272874" y="1587389"/>
            <a:ext cx="2730493" cy="2774775"/>
          </a:xfrm>
          <a:custGeom>
            <a:avLst/>
            <a:gdLst/>
            <a:ahLst/>
            <a:cxnLst/>
            <a:rect l="l" t="t" r="r" b="b"/>
            <a:pathLst>
              <a:path w="4502785" h="4575809">
                <a:moveTo>
                  <a:pt x="4293063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4366359"/>
                </a:lnTo>
                <a:lnTo>
                  <a:pt x="5530" y="4414377"/>
                </a:lnTo>
                <a:lnTo>
                  <a:pt x="21284" y="4458457"/>
                </a:lnTo>
                <a:lnTo>
                  <a:pt x="46005" y="4497340"/>
                </a:lnTo>
                <a:lnTo>
                  <a:pt x="78436" y="4529771"/>
                </a:lnTo>
                <a:lnTo>
                  <a:pt x="117319" y="4554492"/>
                </a:lnTo>
                <a:lnTo>
                  <a:pt x="161399" y="4570246"/>
                </a:lnTo>
                <a:lnTo>
                  <a:pt x="209417" y="4575776"/>
                </a:lnTo>
                <a:lnTo>
                  <a:pt x="4293063" y="4575776"/>
                </a:lnTo>
                <a:lnTo>
                  <a:pt x="4341081" y="4570246"/>
                </a:lnTo>
                <a:lnTo>
                  <a:pt x="4385161" y="4554492"/>
                </a:lnTo>
                <a:lnTo>
                  <a:pt x="4424044" y="4529771"/>
                </a:lnTo>
                <a:lnTo>
                  <a:pt x="4456474" y="4497340"/>
                </a:lnTo>
                <a:lnTo>
                  <a:pt x="4481195" y="4458457"/>
                </a:lnTo>
                <a:lnTo>
                  <a:pt x="4496950" y="4414377"/>
                </a:lnTo>
                <a:lnTo>
                  <a:pt x="4502480" y="4366359"/>
                </a:lnTo>
                <a:lnTo>
                  <a:pt x="4502480" y="209417"/>
                </a:lnTo>
                <a:lnTo>
                  <a:pt x="4496950" y="161399"/>
                </a:lnTo>
                <a:lnTo>
                  <a:pt x="4481195" y="117319"/>
                </a:lnTo>
                <a:lnTo>
                  <a:pt x="4456474" y="78436"/>
                </a:lnTo>
                <a:lnTo>
                  <a:pt x="4424044" y="46005"/>
                </a:lnTo>
                <a:lnTo>
                  <a:pt x="4385161" y="21284"/>
                </a:lnTo>
                <a:lnTo>
                  <a:pt x="4341081" y="5530"/>
                </a:lnTo>
                <a:lnTo>
                  <a:pt x="4293063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7" name="object 7"/>
          <p:cNvSpPr txBox="1"/>
          <p:nvPr/>
        </p:nvSpPr>
        <p:spPr>
          <a:xfrm>
            <a:off x="337909" y="1086307"/>
            <a:ext cx="2254168" cy="376727"/>
          </a:xfrm>
          <a:prstGeom prst="rect">
            <a:avLst/>
          </a:prstGeom>
        </p:spPr>
        <p:txBody>
          <a:bodyPr vert="horz" wrap="square" lIns="0" tIns="8086" rIns="0" bIns="0" rtlCol="0">
            <a:spAutoFit/>
          </a:bodyPr>
          <a:lstStyle/>
          <a:p>
            <a:pPr marL="7701">
              <a:spcBef>
                <a:spcPts val="64"/>
              </a:spcBef>
            </a:pPr>
            <a:r>
              <a:rPr lang="en-AU" sz="2395" b="1" dirty="0">
                <a:solidFill>
                  <a:srgbClr val="231F20"/>
                </a:solidFill>
                <a:latin typeface="Roboto"/>
                <a:ea typeface="Roboto"/>
                <a:cs typeface="Roboto"/>
              </a:rPr>
              <a:t>Subject</a:t>
            </a:r>
            <a:r>
              <a:rPr lang="en-AU" sz="2395" b="1" spc="-3" dirty="0">
                <a:solidFill>
                  <a:srgbClr val="231F20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AU" sz="2395" b="1" spc="-6" dirty="0">
                <a:solidFill>
                  <a:srgbClr val="231F20"/>
                </a:solidFill>
                <a:latin typeface="Roboto"/>
                <a:ea typeface="Roboto"/>
                <a:cs typeface="Roboto"/>
              </a:rPr>
              <a:t>focus</a:t>
            </a:r>
            <a:endParaRPr lang="en-AU" sz="2395" dirty="0">
              <a:latin typeface="Roboto"/>
              <a:ea typeface="Roboto"/>
              <a:cs typeface="Roboto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2602" y="1992512"/>
            <a:ext cx="2730493" cy="17081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ts val="1800"/>
              </a:lnSpc>
              <a:spcAft>
                <a:spcPts val="600"/>
              </a:spcAft>
            </a:pPr>
            <a:r>
              <a:rPr lang="en-US" sz="17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/>
              </a:rPr>
              <a:t>You have more </a:t>
            </a:r>
            <a:br>
              <a:rPr lang="en-US" sz="1700" dirty="0">
                <a:latin typeface="Roboto Light" panose="02000000000000000000" pitchFamily="2" charset="0"/>
                <a:ea typeface="Roboto Light" panose="02000000000000000000" pitchFamily="2" charset="0"/>
                <a:cs typeface="Roboto Light" charset="0"/>
              </a:rPr>
            </a:br>
            <a:r>
              <a:rPr lang="en-US" sz="17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/>
              </a:rPr>
              <a:t>say over:</a:t>
            </a:r>
            <a:endParaRPr lang="en-US" sz="1700" dirty="0">
              <a:latin typeface="Roboto Light" panose="02000000000000000000" pitchFamily="2" charset="0"/>
              <a:ea typeface="Roboto Light" panose="02000000000000000000" pitchFamily="2" charset="0"/>
              <a:cs typeface="Calibri" panose="020F0502020204030204"/>
            </a:endParaRP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 </a:t>
            </a:r>
            <a:r>
              <a:rPr lang="en-US" sz="1700" b="1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What you learn</a:t>
            </a: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 How you learn</a:t>
            </a: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 How you share your learning experience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19732" y="2107928"/>
            <a:ext cx="2878999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ts val="1800"/>
              </a:lnSpc>
              <a:spcAft>
                <a:spcPts val="600"/>
              </a:spcAft>
            </a:pPr>
            <a:r>
              <a:rPr lang="en-US" sz="17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/>
              </a:rPr>
              <a:t>Three parts:</a:t>
            </a:r>
            <a:endParaRPr lang="en-US" sz="1700" dirty="0">
              <a:latin typeface="Roboto Light" panose="02000000000000000000" pitchFamily="2" charset="0"/>
              <a:ea typeface="Roboto Light" panose="02000000000000000000" pitchFamily="2" charset="0"/>
              <a:cs typeface="Calibri" panose="020F0502020204030204"/>
            </a:endParaRP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 </a:t>
            </a:r>
            <a:r>
              <a:rPr lang="en-US" sz="17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Portfolio (35%)</a:t>
            </a: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 Progress Checks (35%)</a:t>
            </a: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Appraisal (30%)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3754" y="1646264"/>
            <a:ext cx="2867207" cy="24006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ts val="1800"/>
              </a:lnSpc>
              <a:spcAft>
                <a:spcPts val="600"/>
              </a:spcAft>
            </a:pPr>
            <a:r>
              <a:rPr lang="en-US" sz="17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/>
              </a:rPr>
              <a:t>AIF will help you </a:t>
            </a:r>
            <a:br>
              <a:rPr lang="en-US" sz="1700" dirty="0">
                <a:latin typeface="Roboto Light" panose="02000000000000000000" pitchFamily="2" charset="0"/>
                <a:ea typeface="Roboto Light" panose="02000000000000000000" pitchFamily="2" charset="0"/>
                <a:cs typeface="Roboto Light" charset="0"/>
              </a:rPr>
            </a:br>
            <a:r>
              <a:rPr lang="en-US" sz="17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/>
              </a:rPr>
              <a:t>to focus on:</a:t>
            </a:r>
            <a:endParaRPr lang="en-US" sz="1700" dirty="0">
              <a:latin typeface="Roboto Light" panose="02000000000000000000" pitchFamily="2" charset="0"/>
              <a:ea typeface="Roboto Light" panose="02000000000000000000" pitchFamily="2" charset="0"/>
              <a:cs typeface="Calibri" panose="020F0502020204030204"/>
            </a:endParaRP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 </a:t>
            </a:r>
            <a:r>
              <a:rPr lang="en-US" sz="1700" b="1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Developing your agency as a learner</a:t>
            </a: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 Developing awareness of your thinking, learning and reflection</a:t>
            </a:r>
          </a:p>
          <a:p>
            <a:pPr marL="285750" indent="-285750" algn="ctr">
              <a:lnSpc>
                <a:spcPts val="1800"/>
              </a:lnSpc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 Seeking and responding to feedback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0C141B-FBBA-51A4-6345-22F373726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4000" y="4457337"/>
            <a:ext cx="3696278" cy="2370844"/>
          </a:xfrm>
          <a:prstGeom prst="rect">
            <a:avLst/>
          </a:prstGeom>
        </p:spPr>
      </p:pic>
      <p:pic>
        <p:nvPicPr>
          <p:cNvPr id="9" name="Picture 8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CB04713-301E-A824-4EF9-0306F05F9B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8729" y="1238535"/>
            <a:ext cx="2393731" cy="1162128"/>
          </a:xfrm>
          <a:prstGeom prst="rect">
            <a:avLst/>
          </a:prstGeom>
        </p:spPr>
      </p:pic>
      <p:sp>
        <p:nvSpPr>
          <p:cNvPr id="13" name="object 54">
            <a:extLst>
              <a:ext uri="{FF2B5EF4-FFF2-40B4-BE49-F238E27FC236}">
                <a16:creationId xmlns:a16="http://schemas.microsoft.com/office/drawing/2014/main" id="{10638834-6372-4511-C63C-B874D7C2DC57}"/>
              </a:ext>
            </a:extLst>
          </p:cNvPr>
          <p:cNvSpPr txBox="1">
            <a:spLocks/>
          </p:cNvSpPr>
          <p:nvPr/>
        </p:nvSpPr>
        <p:spPr>
          <a:xfrm>
            <a:off x="428" y="247589"/>
            <a:ext cx="11943548" cy="571883"/>
          </a:xfrm>
          <a:prstGeom prst="rect">
            <a:avLst/>
          </a:prstGeom>
          <a:solidFill>
            <a:srgbClr val="80B740"/>
          </a:solidFill>
        </p:spPr>
        <p:txBody>
          <a:bodyPr vert="horz" wrap="square" lIns="0" tIns="17712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68288">
              <a:lnSpc>
                <a:spcPct val="100000"/>
              </a:lnSpc>
              <a:spcBef>
                <a:spcPts val="139"/>
              </a:spcBef>
              <a:tabLst>
                <a:tab pos="2057012" algn="l"/>
                <a:tab pos="4391270" algn="l"/>
              </a:tabLst>
            </a:pPr>
            <a:r>
              <a:rPr lang="en-US" sz="3600" spc="-6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Activating </a:t>
            </a:r>
            <a:r>
              <a:rPr lang="en-US" sz="3600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Identities</a:t>
            </a:r>
            <a:r>
              <a:rPr lang="en-US" sz="3600" spc="-143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spc="-15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and </a:t>
            </a:r>
            <a:r>
              <a:rPr lang="en-US" sz="3600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Futures</a:t>
            </a:r>
            <a:r>
              <a:rPr lang="en-US" sz="3600" spc="-146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spc="-6" dirty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(AIF)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3257" y="1054559"/>
            <a:ext cx="968437" cy="376727"/>
          </a:xfrm>
          <a:prstGeom prst="rect">
            <a:avLst/>
          </a:prstGeom>
        </p:spPr>
        <p:txBody>
          <a:bodyPr vert="horz" wrap="square" lIns="0" tIns="8086" rIns="0" bIns="0" rtlCol="0">
            <a:spAutoFit/>
          </a:bodyPr>
          <a:lstStyle/>
          <a:p>
            <a:pPr marL="7701" defTabSz="554492">
              <a:spcBef>
                <a:spcPts val="64"/>
              </a:spcBef>
            </a:pPr>
            <a:r>
              <a:rPr sz="2395" b="1" kern="0" spc="-6" dirty="0">
                <a:solidFill>
                  <a:srgbClr val="231F20"/>
                </a:solidFill>
                <a:latin typeface="Roboto-Black"/>
                <a:cs typeface="Roboto-Black"/>
              </a:rPr>
              <a:t>Details</a:t>
            </a:r>
            <a:endParaRPr sz="2395" kern="0" dirty="0">
              <a:solidFill>
                <a:sysClr val="windowText" lastClr="000000"/>
              </a:solidFill>
              <a:latin typeface="Roboto-Black"/>
              <a:cs typeface="Roboto-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1756" y="2019905"/>
            <a:ext cx="876022" cy="1903374"/>
          </a:xfrm>
          <a:custGeom>
            <a:avLst/>
            <a:gdLst/>
            <a:ahLst/>
            <a:cxnLst/>
            <a:rect l="l" t="t" r="r" b="b"/>
            <a:pathLst>
              <a:path w="1444625" h="3138804">
                <a:moveTo>
                  <a:pt x="1444364" y="0"/>
                </a:moveTo>
                <a:lnTo>
                  <a:pt x="1377539" y="0"/>
                </a:lnTo>
                <a:lnTo>
                  <a:pt x="0" y="476425"/>
                </a:lnTo>
                <a:lnTo>
                  <a:pt x="0" y="1028303"/>
                </a:lnTo>
                <a:lnTo>
                  <a:pt x="715716" y="819189"/>
                </a:lnTo>
                <a:lnTo>
                  <a:pt x="715716" y="3138804"/>
                </a:lnTo>
                <a:lnTo>
                  <a:pt x="1444364" y="3138804"/>
                </a:lnTo>
                <a:lnTo>
                  <a:pt x="144436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00037" y="1993763"/>
            <a:ext cx="1326933" cy="1955743"/>
          </a:xfrm>
          <a:custGeom>
            <a:avLst/>
            <a:gdLst/>
            <a:ahLst/>
            <a:cxnLst/>
            <a:rect l="l" t="t" r="r" b="b"/>
            <a:pathLst>
              <a:path w="2188210" h="3225165">
                <a:moveTo>
                  <a:pt x="1092982" y="0"/>
                </a:moveTo>
                <a:lnTo>
                  <a:pt x="1035741" y="1064"/>
                </a:lnTo>
                <a:lnTo>
                  <a:pt x="979957" y="4258"/>
                </a:lnTo>
                <a:lnTo>
                  <a:pt x="925631" y="9582"/>
                </a:lnTo>
                <a:lnTo>
                  <a:pt x="872763" y="17035"/>
                </a:lnTo>
                <a:lnTo>
                  <a:pt x="821352" y="26617"/>
                </a:lnTo>
                <a:lnTo>
                  <a:pt x="771399" y="38328"/>
                </a:lnTo>
                <a:lnTo>
                  <a:pt x="722904" y="52168"/>
                </a:lnTo>
                <a:lnTo>
                  <a:pt x="675866" y="68138"/>
                </a:lnTo>
                <a:lnTo>
                  <a:pt x="630285" y="86236"/>
                </a:lnTo>
                <a:lnTo>
                  <a:pt x="586162" y="106464"/>
                </a:lnTo>
                <a:lnTo>
                  <a:pt x="543497" y="128820"/>
                </a:lnTo>
                <a:lnTo>
                  <a:pt x="502289" y="153306"/>
                </a:lnTo>
                <a:lnTo>
                  <a:pt x="462538" y="179920"/>
                </a:lnTo>
                <a:lnTo>
                  <a:pt x="424245" y="208663"/>
                </a:lnTo>
                <a:lnTo>
                  <a:pt x="387409" y="239534"/>
                </a:lnTo>
                <a:lnTo>
                  <a:pt x="352031" y="272535"/>
                </a:lnTo>
                <a:lnTo>
                  <a:pt x="318109" y="307663"/>
                </a:lnTo>
                <a:lnTo>
                  <a:pt x="285645" y="344921"/>
                </a:lnTo>
                <a:lnTo>
                  <a:pt x="259085" y="378432"/>
                </a:lnTo>
                <a:lnTo>
                  <a:pt x="233822" y="413264"/>
                </a:lnTo>
                <a:lnTo>
                  <a:pt x="209854" y="449415"/>
                </a:lnTo>
                <a:lnTo>
                  <a:pt x="187182" y="486885"/>
                </a:lnTo>
                <a:lnTo>
                  <a:pt x="165806" y="525676"/>
                </a:lnTo>
                <a:lnTo>
                  <a:pt x="145726" y="565786"/>
                </a:lnTo>
                <a:lnTo>
                  <a:pt x="126942" y="607216"/>
                </a:lnTo>
                <a:lnTo>
                  <a:pt x="109454" y="649965"/>
                </a:lnTo>
                <a:lnTo>
                  <a:pt x="93261" y="694034"/>
                </a:lnTo>
                <a:lnTo>
                  <a:pt x="78364" y="739423"/>
                </a:lnTo>
                <a:lnTo>
                  <a:pt x="64763" y="786132"/>
                </a:lnTo>
                <a:lnTo>
                  <a:pt x="52457" y="834160"/>
                </a:lnTo>
                <a:lnTo>
                  <a:pt x="41447" y="883507"/>
                </a:lnTo>
                <a:lnTo>
                  <a:pt x="31732" y="934174"/>
                </a:lnTo>
                <a:lnTo>
                  <a:pt x="23313" y="986161"/>
                </a:lnTo>
                <a:lnTo>
                  <a:pt x="16189" y="1039467"/>
                </a:lnTo>
                <a:lnTo>
                  <a:pt x="10361" y="1094093"/>
                </a:lnTo>
                <a:lnTo>
                  <a:pt x="5828" y="1150038"/>
                </a:lnTo>
                <a:lnTo>
                  <a:pt x="2590" y="1207303"/>
                </a:lnTo>
                <a:lnTo>
                  <a:pt x="647" y="1265888"/>
                </a:lnTo>
                <a:lnTo>
                  <a:pt x="0" y="1325792"/>
                </a:lnTo>
                <a:lnTo>
                  <a:pt x="0" y="1899230"/>
                </a:lnTo>
                <a:lnTo>
                  <a:pt x="663" y="1959138"/>
                </a:lnTo>
                <a:lnTo>
                  <a:pt x="2600" y="2016967"/>
                </a:lnTo>
                <a:lnTo>
                  <a:pt x="5851" y="2073899"/>
                </a:lnTo>
                <a:lnTo>
                  <a:pt x="10402" y="2129540"/>
                </a:lnTo>
                <a:lnTo>
                  <a:pt x="16253" y="2183890"/>
                </a:lnTo>
                <a:lnTo>
                  <a:pt x="23404" y="2236949"/>
                </a:lnTo>
                <a:lnTo>
                  <a:pt x="31856" y="2288717"/>
                </a:lnTo>
                <a:lnTo>
                  <a:pt x="41608" y="2339195"/>
                </a:lnTo>
                <a:lnTo>
                  <a:pt x="52661" y="2388382"/>
                </a:lnTo>
                <a:lnTo>
                  <a:pt x="65014" y="2436277"/>
                </a:lnTo>
                <a:lnTo>
                  <a:pt x="78667" y="2482883"/>
                </a:lnTo>
                <a:lnTo>
                  <a:pt x="93621" y="2528197"/>
                </a:lnTo>
                <a:lnTo>
                  <a:pt x="109875" y="2572221"/>
                </a:lnTo>
                <a:lnTo>
                  <a:pt x="127429" y="2614954"/>
                </a:lnTo>
                <a:lnTo>
                  <a:pt x="146284" y="2656397"/>
                </a:lnTo>
                <a:lnTo>
                  <a:pt x="166440" y="2696549"/>
                </a:lnTo>
                <a:lnTo>
                  <a:pt x="187896" y="2735411"/>
                </a:lnTo>
                <a:lnTo>
                  <a:pt x="210652" y="2772982"/>
                </a:lnTo>
                <a:lnTo>
                  <a:pt x="234709" y="2809263"/>
                </a:lnTo>
                <a:lnTo>
                  <a:pt x="260066" y="2844254"/>
                </a:lnTo>
                <a:lnTo>
                  <a:pt x="286724" y="2877954"/>
                </a:lnTo>
                <a:lnTo>
                  <a:pt x="317557" y="2913530"/>
                </a:lnTo>
                <a:lnTo>
                  <a:pt x="349705" y="2947182"/>
                </a:lnTo>
                <a:lnTo>
                  <a:pt x="383167" y="2978912"/>
                </a:lnTo>
                <a:lnTo>
                  <a:pt x="417944" y="3008717"/>
                </a:lnTo>
                <a:lnTo>
                  <a:pt x="454035" y="3036600"/>
                </a:lnTo>
                <a:lnTo>
                  <a:pt x="491441" y="3062559"/>
                </a:lnTo>
                <a:lnTo>
                  <a:pt x="530161" y="3086595"/>
                </a:lnTo>
                <a:lnTo>
                  <a:pt x="570194" y="3108707"/>
                </a:lnTo>
                <a:lnTo>
                  <a:pt x="611542" y="3128897"/>
                </a:lnTo>
                <a:lnTo>
                  <a:pt x="654205" y="3147163"/>
                </a:lnTo>
                <a:lnTo>
                  <a:pt x="698181" y="3163507"/>
                </a:lnTo>
                <a:lnTo>
                  <a:pt x="743471" y="3177927"/>
                </a:lnTo>
                <a:lnTo>
                  <a:pt x="790075" y="3190425"/>
                </a:lnTo>
                <a:lnTo>
                  <a:pt x="837992" y="3200999"/>
                </a:lnTo>
                <a:lnTo>
                  <a:pt x="887224" y="3209651"/>
                </a:lnTo>
                <a:lnTo>
                  <a:pt x="937769" y="3216381"/>
                </a:lnTo>
                <a:lnTo>
                  <a:pt x="989627" y="3221187"/>
                </a:lnTo>
                <a:lnTo>
                  <a:pt x="1042800" y="3224071"/>
                </a:lnTo>
                <a:lnTo>
                  <a:pt x="1097285" y="3225032"/>
                </a:lnTo>
                <a:lnTo>
                  <a:pt x="1154288" y="3223968"/>
                </a:lnTo>
                <a:lnTo>
                  <a:pt x="1209847" y="3220774"/>
                </a:lnTo>
                <a:lnTo>
                  <a:pt x="1263962" y="3215451"/>
                </a:lnTo>
                <a:lnTo>
                  <a:pt x="1316634" y="3207999"/>
                </a:lnTo>
                <a:lnTo>
                  <a:pt x="1367862" y="3198418"/>
                </a:lnTo>
                <a:lnTo>
                  <a:pt x="1417646" y="3186708"/>
                </a:lnTo>
                <a:lnTo>
                  <a:pt x="1465987" y="3172869"/>
                </a:lnTo>
                <a:lnTo>
                  <a:pt x="1512884" y="3156900"/>
                </a:lnTo>
                <a:lnTo>
                  <a:pt x="1558338" y="3138802"/>
                </a:lnTo>
                <a:lnTo>
                  <a:pt x="1602348" y="3118575"/>
                </a:lnTo>
                <a:lnTo>
                  <a:pt x="1644915" y="3096218"/>
                </a:lnTo>
                <a:lnTo>
                  <a:pt x="1686039" y="3071732"/>
                </a:lnTo>
                <a:lnTo>
                  <a:pt x="1725718" y="3045117"/>
                </a:lnTo>
                <a:lnTo>
                  <a:pt x="1763955" y="3016372"/>
                </a:lnTo>
                <a:lnTo>
                  <a:pt x="1800747" y="2985499"/>
                </a:lnTo>
                <a:lnTo>
                  <a:pt x="1836097" y="2952495"/>
                </a:lnTo>
                <a:lnTo>
                  <a:pt x="1870003" y="2917362"/>
                </a:lnTo>
                <a:lnTo>
                  <a:pt x="1902465" y="2880100"/>
                </a:lnTo>
                <a:lnTo>
                  <a:pt x="1929021" y="2846594"/>
                </a:lnTo>
                <a:lnTo>
                  <a:pt x="1954281" y="2811768"/>
                </a:lnTo>
                <a:lnTo>
                  <a:pt x="1978247" y="2775621"/>
                </a:lnTo>
                <a:lnTo>
                  <a:pt x="2000916" y="2738154"/>
                </a:lnTo>
                <a:lnTo>
                  <a:pt x="2022291" y="2699367"/>
                </a:lnTo>
                <a:lnTo>
                  <a:pt x="2039734" y="2664526"/>
                </a:lnTo>
                <a:lnTo>
                  <a:pt x="1097285" y="2664526"/>
                </a:lnTo>
                <a:lnTo>
                  <a:pt x="1044574" y="2661205"/>
                </a:lnTo>
                <a:lnTo>
                  <a:pt x="996089" y="2651243"/>
                </a:lnTo>
                <a:lnTo>
                  <a:pt x="951829" y="2634639"/>
                </a:lnTo>
                <a:lnTo>
                  <a:pt x="911795" y="2611390"/>
                </a:lnTo>
                <a:lnTo>
                  <a:pt x="875986" y="2581496"/>
                </a:lnTo>
                <a:lnTo>
                  <a:pt x="844402" y="2544955"/>
                </a:lnTo>
                <a:lnTo>
                  <a:pt x="817043" y="2501766"/>
                </a:lnTo>
                <a:lnTo>
                  <a:pt x="800243" y="2467330"/>
                </a:lnTo>
                <a:lnTo>
                  <a:pt x="785213" y="2429121"/>
                </a:lnTo>
                <a:lnTo>
                  <a:pt x="771954" y="2387139"/>
                </a:lnTo>
                <a:lnTo>
                  <a:pt x="760464" y="2341384"/>
                </a:lnTo>
                <a:lnTo>
                  <a:pt x="750744" y="2291856"/>
                </a:lnTo>
                <a:lnTo>
                  <a:pt x="742791" y="2238555"/>
                </a:lnTo>
                <a:lnTo>
                  <a:pt x="736607" y="2181480"/>
                </a:lnTo>
                <a:lnTo>
                  <a:pt x="732191" y="2120632"/>
                </a:lnTo>
                <a:lnTo>
                  <a:pt x="729541" y="2056010"/>
                </a:lnTo>
                <a:lnTo>
                  <a:pt x="728658" y="1987614"/>
                </a:lnTo>
                <a:lnTo>
                  <a:pt x="728658" y="1185670"/>
                </a:lnTo>
                <a:lnTo>
                  <a:pt x="730736" y="1124320"/>
                </a:lnTo>
                <a:lnTo>
                  <a:pt x="734387" y="1066159"/>
                </a:lnTo>
                <a:lnTo>
                  <a:pt x="739612" y="1011188"/>
                </a:lnTo>
                <a:lnTo>
                  <a:pt x="746411" y="959406"/>
                </a:lnTo>
                <a:lnTo>
                  <a:pt x="754784" y="910815"/>
                </a:lnTo>
                <a:lnTo>
                  <a:pt x="764732" y="865413"/>
                </a:lnTo>
                <a:lnTo>
                  <a:pt x="776255" y="823203"/>
                </a:lnTo>
                <a:lnTo>
                  <a:pt x="789354" y="784183"/>
                </a:lnTo>
                <a:lnTo>
                  <a:pt x="804028" y="748354"/>
                </a:lnTo>
                <a:lnTo>
                  <a:pt x="846692" y="674534"/>
                </a:lnTo>
                <a:lnTo>
                  <a:pt x="877287" y="639688"/>
                </a:lnTo>
                <a:lnTo>
                  <a:pt x="912064" y="611178"/>
                </a:lnTo>
                <a:lnTo>
                  <a:pt x="951023" y="589004"/>
                </a:lnTo>
                <a:lnTo>
                  <a:pt x="994162" y="573166"/>
                </a:lnTo>
                <a:lnTo>
                  <a:pt x="1041482" y="563663"/>
                </a:lnTo>
                <a:lnTo>
                  <a:pt x="1092982" y="560496"/>
                </a:lnTo>
                <a:lnTo>
                  <a:pt x="2037642" y="560496"/>
                </a:lnTo>
                <a:lnTo>
                  <a:pt x="2021662" y="528615"/>
                </a:lnTo>
                <a:lnTo>
                  <a:pt x="2000209" y="489708"/>
                </a:lnTo>
                <a:lnTo>
                  <a:pt x="1977455" y="452101"/>
                </a:lnTo>
                <a:lnTo>
                  <a:pt x="1953402" y="415794"/>
                </a:lnTo>
                <a:lnTo>
                  <a:pt x="1928049" y="380786"/>
                </a:lnTo>
                <a:lnTo>
                  <a:pt x="1901397" y="347078"/>
                </a:lnTo>
                <a:lnTo>
                  <a:pt x="1870564" y="311506"/>
                </a:lnTo>
                <a:lnTo>
                  <a:pt x="1838428" y="277857"/>
                </a:lnTo>
                <a:lnTo>
                  <a:pt x="1804991" y="246131"/>
                </a:lnTo>
                <a:lnTo>
                  <a:pt x="1770253" y="216327"/>
                </a:lnTo>
                <a:lnTo>
                  <a:pt x="1734213" y="188445"/>
                </a:lnTo>
                <a:lnTo>
                  <a:pt x="1696871" y="162487"/>
                </a:lnTo>
                <a:lnTo>
                  <a:pt x="1658227" y="138451"/>
                </a:lnTo>
                <a:lnTo>
                  <a:pt x="1618282" y="116338"/>
                </a:lnTo>
                <a:lnTo>
                  <a:pt x="1577035" y="96147"/>
                </a:lnTo>
                <a:lnTo>
                  <a:pt x="1534486" y="77880"/>
                </a:lnTo>
                <a:lnTo>
                  <a:pt x="1490636" y="61535"/>
                </a:lnTo>
                <a:lnTo>
                  <a:pt x="1445485" y="47113"/>
                </a:lnTo>
                <a:lnTo>
                  <a:pt x="1399032" y="34613"/>
                </a:lnTo>
                <a:lnTo>
                  <a:pt x="1351277" y="24037"/>
                </a:lnTo>
                <a:lnTo>
                  <a:pt x="1302221" y="15384"/>
                </a:lnTo>
                <a:lnTo>
                  <a:pt x="1251863" y="8653"/>
                </a:lnTo>
                <a:lnTo>
                  <a:pt x="1200204" y="3846"/>
                </a:lnTo>
                <a:lnTo>
                  <a:pt x="1147244" y="961"/>
                </a:lnTo>
                <a:lnTo>
                  <a:pt x="1092982" y="0"/>
                </a:lnTo>
                <a:close/>
              </a:path>
              <a:path w="2188210" h="3225165">
                <a:moveTo>
                  <a:pt x="2037642" y="560496"/>
                </a:moveTo>
                <a:lnTo>
                  <a:pt x="1092982" y="560496"/>
                </a:lnTo>
                <a:lnTo>
                  <a:pt x="1145681" y="563906"/>
                </a:lnTo>
                <a:lnTo>
                  <a:pt x="1194159" y="574138"/>
                </a:lnTo>
                <a:lnTo>
                  <a:pt x="1238415" y="591190"/>
                </a:lnTo>
                <a:lnTo>
                  <a:pt x="1278449" y="615060"/>
                </a:lnTo>
                <a:lnTo>
                  <a:pt x="1314262" y="645748"/>
                </a:lnTo>
                <a:lnTo>
                  <a:pt x="1345854" y="683251"/>
                </a:lnTo>
                <a:lnTo>
                  <a:pt x="1373225" y="727569"/>
                </a:lnTo>
                <a:lnTo>
                  <a:pt x="1390017" y="762700"/>
                </a:lnTo>
                <a:lnTo>
                  <a:pt x="1405043" y="801259"/>
                </a:lnTo>
                <a:lnTo>
                  <a:pt x="1418302" y="843245"/>
                </a:lnTo>
                <a:lnTo>
                  <a:pt x="1429793" y="888659"/>
                </a:lnTo>
                <a:lnTo>
                  <a:pt x="1439517" y="937500"/>
                </a:lnTo>
                <a:lnTo>
                  <a:pt x="1447474" y="989767"/>
                </a:lnTo>
                <a:lnTo>
                  <a:pt x="1453662" y="1045460"/>
                </a:lnTo>
                <a:lnTo>
                  <a:pt x="1458083" y="1104579"/>
                </a:lnTo>
                <a:lnTo>
                  <a:pt x="1460736" y="1167124"/>
                </a:lnTo>
                <a:lnTo>
                  <a:pt x="1461620" y="1233093"/>
                </a:lnTo>
                <a:lnTo>
                  <a:pt x="1461620" y="2009174"/>
                </a:lnTo>
                <a:lnTo>
                  <a:pt x="1460322" y="2075068"/>
                </a:lnTo>
                <a:lnTo>
                  <a:pt x="1457300" y="2137360"/>
                </a:lnTo>
                <a:lnTo>
                  <a:pt x="1452555" y="2196052"/>
                </a:lnTo>
                <a:lnTo>
                  <a:pt x="1446086" y="2251143"/>
                </a:lnTo>
                <a:lnTo>
                  <a:pt x="1437893" y="2302634"/>
                </a:lnTo>
                <a:lnTo>
                  <a:pt x="1427976" y="2350523"/>
                </a:lnTo>
                <a:lnTo>
                  <a:pt x="1416335" y="2394813"/>
                </a:lnTo>
                <a:lnTo>
                  <a:pt x="1402971" y="2435502"/>
                </a:lnTo>
                <a:lnTo>
                  <a:pt x="1387881" y="2472591"/>
                </a:lnTo>
                <a:lnTo>
                  <a:pt x="1343829" y="2548117"/>
                </a:lnTo>
                <a:lnTo>
                  <a:pt x="1312633" y="2583686"/>
                </a:lnTo>
                <a:lnTo>
                  <a:pt x="1277480" y="2612788"/>
                </a:lnTo>
                <a:lnTo>
                  <a:pt x="1238369" y="2635423"/>
                </a:lnTo>
                <a:lnTo>
                  <a:pt x="1195300" y="2651591"/>
                </a:lnTo>
                <a:lnTo>
                  <a:pt x="1148272" y="2661292"/>
                </a:lnTo>
                <a:lnTo>
                  <a:pt x="1097285" y="2664526"/>
                </a:lnTo>
                <a:lnTo>
                  <a:pt x="2039734" y="2664526"/>
                </a:lnTo>
                <a:lnTo>
                  <a:pt x="2061154" y="2617831"/>
                </a:lnTo>
                <a:lnTo>
                  <a:pt x="2078643" y="2575083"/>
                </a:lnTo>
                <a:lnTo>
                  <a:pt x="2094836" y="2531014"/>
                </a:lnTo>
                <a:lnTo>
                  <a:pt x="2109734" y="2485626"/>
                </a:lnTo>
                <a:lnTo>
                  <a:pt x="2123336" y="2438917"/>
                </a:lnTo>
                <a:lnTo>
                  <a:pt x="2135643" y="2390888"/>
                </a:lnTo>
                <a:lnTo>
                  <a:pt x="2146684" y="2341384"/>
                </a:lnTo>
                <a:lnTo>
                  <a:pt x="2156371" y="2290870"/>
                </a:lnTo>
                <a:lnTo>
                  <a:pt x="2164835" y="2238555"/>
                </a:lnTo>
                <a:lnTo>
                  <a:pt x="2171917" y="2185572"/>
                </a:lnTo>
                <a:lnTo>
                  <a:pt x="2177747" y="2130944"/>
                </a:lnTo>
                <a:lnTo>
                  <a:pt x="2182275" y="2075068"/>
                </a:lnTo>
                <a:lnTo>
                  <a:pt x="2185520" y="2017726"/>
                </a:lnTo>
                <a:lnTo>
                  <a:pt x="2187467" y="1958744"/>
                </a:lnTo>
                <a:lnTo>
                  <a:pt x="2188111" y="1899230"/>
                </a:lnTo>
                <a:lnTo>
                  <a:pt x="2188087" y="1325792"/>
                </a:lnTo>
                <a:lnTo>
                  <a:pt x="2187461" y="1268237"/>
                </a:lnTo>
                <a:lnTo>
                  <a:pt x="2185510" y="1209827"/>
                </a:lnTo>
                <a:lnTo>
                  <a:pt x="2182258" y="1152716"/>
                </a:lnTo>
                <a:lnTo>
                  <a:pt x="2177706" y="1096907"/>
                </a:lnTo>
                <a:lnTo>
                  <a:pt x="2171854" y="1042398"/>
                </a:lnTo>
                <a:lnTo>
                  <a:pt x="2164701" y="989189"/>
                </a:lnTo>
                <a:lnTo>
                  <a:pt x="2156248" y="937281"/>
                </a:lnTo>
                <a:lnTo>
                  <a:pt x="2146494" y="886673"/>
                </a:lnTo>
                <a:lnTo>
                  <a:pt x="2135440" y="837365"/>
                </a:lnTo>
                <a:lnTo>
                  <a:pt x="2123086" y="789358"/>
                </a:lnTo>
                <a:lnTo>
                  <a:pt x="2109432" y="742650"/>
                </a:lnTo>
                <a:lnTo>
                  <a:pt x="2094478" y="697243"/>
                </a:lnTo>
                <a:lnTo>
                  <a:pt x="2078224" y="653136"/>
                </a:lnTo>
                <a:lnTo>
                  <a:pt x="2060670" y="610329"/>
                </a:lnTo>
                <a:lnTo>
                  <a:pt x="2041816" y="568822"/>
                </a:lnTo>
                <a:lnTo>
                  <a:pt x="2037642" y="56049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8345" y="3792829"/>
            <a:ext cx="2304226" cy="899695"/>
          </a:xfrm>
          <a:prstGeom prst="rect">
            <a:avLst/>
          </a:prstGeom>
        </p:spPr>
        <p:txBody>
          <a:bodyPr vert="horz" wrap="square" lIns="0" tIns="8471" rIns="0" bIns="0" rtlCol="0">
            <a:spAutoFit/>
          </a:bodyPr>
          <a:lstStyle/>
          <a:p>
            <a:pPr marL="7701" defTabSz="554492">
              <a:spcBef>
                <a:spcPts val="67"/>
              </a:spcBef>
            </a:pPr>
            <a:r>
              <a:rPr sz="5791" b="1" kern="0" spc="-6" dirty="0">
                <a:solidFill>
                  <a:srgbClr val="231F20"/>
                </a:solidFill>
                <a:latin typeface="Roboto"/>
                <a:cs typeface="Roboto"/>
              </a:rPr>
              <a:t>credits</a:t>
            </a:r>
            <a:endParaRPr sz="5791" kern="0">
              <a:solidFill>
                <a:sysClr val="windowText" lastClr="000000"/>
              </a:solidFill>
              <a:latin typeface="Roboto"/>
              <a:cs typeface="Robo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93657" y="1536592"/>
            <a:ext cx="2603807" cy="381214"/>
          </a:xfrm>
          <a:custGeom>
            <a:avLst/>
            <a:gdLst/>
            <a:ahLst/>
            <a:cxnLst/>
            <a:rect l="l" t="t" r="r" b="b"/>
            <a:pathLst>
              <a:path w="4293870" h="628650">
                <a:moveTo>
                  <a:pt x="0" y="628253"/>
                </a:moveTo>
                <a:lnTo>
                  <a:pt x="4293816" y="628253"/>
                </a:lnTo>
                <a:lnTo>
                  <a:pt x="4293816" y="0"/>
                </a:lnTo>
                <a:lnTo>
                  <a:pt x="0" y="0"/>
                </a:lnTo>
                <a:lnTo>
                  <a:pt x="0" y="628253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319055" y="4641524"/>
            <a:ext cx="2542196" cy="127071"/>
          </a:xfrm>
          <a:custGeom>
            <a:avLst/>
            <a:gdLst/>
            <a:ahLst/>
            <a:cxnLst/>
            <a:rect l="l" t="t" r="r" b="b"/>
            <a:pathLst>
              <a:path w="4192270" h="209550">
                <a:moveTo>
                  <a:pt x="0" y="209417"/>
                </a:moveTo>
                <a:lnTo>
                  <a:pt x="4192123" y="209417"/>
                </a:lnTo>
                <a:lnTo>
                  <a:pt x="4192123" y="0"/>
                </a:lnTo>
                <a:lnTo>
                  <a:pt x="0" y="0"/>
                </a:lnTo>
                <a:lnTo>
                  <a:pt x="0" y="209417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441285" y="4889155"/>
            <a:ext cx="2267645" cy="870246"/>
          </a:xfrm>
          <a:custGeom>
            <a:avLst/>
            <a:gdLst/>
            <a:ahLst/>
            <a:cxnLst/>
            <a:rect l="l" t="t" r="r" b="b"/>
            <a:pathLst>
              <a:path w="3739515" h="1435100">
                <a:moveTo>
                  <a:pt x="611038" y="0"/>
                </a:moveTo>
                <a:lnTo>
                  <a:pt x="560579" y="1742"/>
                </a:lnTo>
                <a:lnTo>
                  <a:pt x="511705" y="6971"/>
                </a:lnTo>
                <a:lnTo>
                  <a:pt x="464416" y="15685"/>
                </a:lnTo>
                <a:lnTo>
                  <a:pt x="418714" y="27883"/>
                </a:lnTo>
                <a:lnTo>
                  <a:pt x="374599" y="43565"/>
                </a:lnTo>
                <a:lnTo>
                  <a:pt x="332072" y="62731"/>
                </a:lnTo>
                <a:lnTo>
                  <a:pt x="291132" y="85379"/>
                </a:lnTo>
                <a:lnTo>
                  <a:pt x="252309" y="111231"/>
                </a:lnTo>
                <a:lnTo>
                  <a:pt x="216149" y="139999"/>
                </a:lnTo>
                <a:lnTo>
                  <a:pt x="182653" y="171683"/>
                </a:lnTo>
                <a:lnTo>
                  <a:pt x="151819" y="206285"/>
                </a:lnTo>
                <a:lnTo>
                  <a:pt x="123648" y="243803"/>
                </a:lnTo>
                <a:lnTo>
                  <a:pt x="98140" y="284238"/>
                </a:lnTo>
                <a:lnTo>
                  <a:pt x="75296" y="327592"/>
                </a:lnTo>
                <a:lnTo>
                  <a:pt x="55316" y="373389"/>
                </a:lnTo>
                <a:lnTo>
                  <a:pt x="38411" y="421166"/>
                </a:lnTo>
                <a:lnTo>
                  <a:pt x="24582" y="470920"/>
                </a:lnTo>
                <a:lnTo>
                  <a:pt x="13826" y="522653"/>
                </a:lnTo>
                <a:lnTo>
                  <a:pt x="6144" y="576361"/>
                </a:lnTo>
                <a:lnTo>
                  <a:pt x="1536" y="632046"/>
                </a:lnTo>
                <a:lnTo>
                  <a:pt x="51" y="687790"/>
                </a:lnTo>
                <a:lnTo>
                  <a:pt x="0" y="768364"/>
                </a:lnTo>
                <a:lnTo>
                  <a:pt x="2589" y="823904"/>
                </a:lnTo>
                <a:lnTo>
                  <a:pt x="8175" y="877603"/>
                </a:lnTo>
                <a:lnTo>
                  <a:pt x="16759" y="929461"/>
                </a:lnTo>
                <a:lnTo>
                  <a:pt x="28339" y="979478"/>
                </a:lnTo>
                <a:lnTo>
                  <a:pt x="42915" y="1027654"/>
                </a:lnTo>
                <a:lnTo>
                  <a:pt x="60487" y="1073991"/>
                </a:lnTo>
                <a:lnTo>
                  <a:pt x="81055" y="1118489"/>
                </a:lnTo>
                <a:lnTo>
                  <a:pt x="108485" y="1167372"/>
                </a:lnTo>
                <a:lnTo>
                  <a:pt x="139300" y="1212336"/>
                </a:lnTo>
                <a:lnTo>
                  <a:pt x="173501" y="1253384"/>
                </a:lnTo>
                <a:lnTo>
                  <a:pt x="211086" y="1290515"/>
                </a:lnTo>
                <a:lnTo>
                  <a:pt x="252056" y="1323729"/>
                </a:lnTo>
                <a:lnTo>
                  <a:pt x="296409" y="1353026"/>
                </a:lnTo>
                <a:lnTo>
                  <a:pt x="336699" y="1374786"/>
                </a:lnTo>
                <a:lnTo>
                  <a:pt x="378633" y="1393199"/>
                </a:lnTo>
                <a:lnTo>
                  <a:pt x="422210" y="1408263"/>
                </a:lnTo>
                <a:lnTo>
                  <a:pt x="467432" y="1419980"/>
                </a:lnTo>
                <a:lnTo>
                  <a:pt x="514298" y="1428349"/>
                </a:lnTo>
                <a:lnTo>
                  <a:pt x="562809" y="1433371"/>
                </a:lnTo>
                <a:lnTo>
                  <a:pt x="612965" y="1435045"/>
                </a:lnTo>
                <a:lnTo>
                  <a:pt x="663150" y="1433312"/>
                </a:lnTo>
                <a:lnTo>
                  <a:pt x="711750" y="1428114"/>
                </a:lnTo>
                <a:lnTo>
                  <a:pt x="758763" y="1419450"/>
                </a:lnTo>
                <a:lnTo>
                  <a:pt x="804190" y="1407322"/>
                </a:lnTo>
                <a:lnTo>
                  <a:pt x="848031" y="1391728"/>
                </a:lnTo>
                <a:lnTo>
                  <a:pt x="890286" y="1372670"/>
                </a:lnTo>
                <a:lnTo>
                  <a:pt x="930955" y="1350147"/>
                </a:lnTo>
                <a:lnTo>
                  <a:pt x="969530" y="1324415"/>
                </a:lnTo>
                <a:lnTo>
                  <a:pt x="1005500" y="1295727"/>
                </a:lnTo>
                <a:lnTo>
                  <a:pt x="1038867" y="1264084"/>
                </a:lnTo>
                <a:lnTo>
                  <a:pt x="1069631" y="1229484"/>
                </a:lnTo>
                <a:lnTo>
                  <a:pt x="1097793" y="1191927"/>
                </a:lnTo>
                <a:lnTo>
                  <a:pt x="1110235" y="1172205"/>
                </a:lnTo>
                <a:lnTo>
                  <a:pt x="612965" y="1172205"/>
                </a:lnTo>
                <a:lnTo>
                  <a:pt x="561887" y="1167793"/>
                </a:lnTo>
                <a:lnTo>
                  <a:pt x="516108" y="1154557"/>
                </a:lnTo>
                <a:lnTo>
                  <a:pt x="475628" y="1132496"/>
                </a:lnTo>
                <a:lnTo>
                  <a:pt x="440446" y="1101608"/>
                </a:lnTo>
                <a:lnTo>
                  <a:pt x="410563" y="1061894"/>
                </a:lnTo>
                <a:lnTo>
                  <a:pt x="377195" y="991113"/>
                </a:lnTo>
                <a:lnTo>
                  <a:pt x="364685" y="949904"/>
                </a:lnTo>
                <a:lnTo>
                  <a:pt x="354956" y="904818"/>
                </a:lnTo>
                <a:lnTo>
                  <a:pt x="348008" y="855855"/>
                </a:lnTo>
                <a:lnTo>
                  <a:pt x="343839" y="803016"/>
                </a:lnTo>
                <a:lnTo>
                  <a:pt x="342450" y="746301"/>
                </a:lnTo>
                <a:lnTo>
                  <a:pt x="343413" y="643666"/>
                </a:lnTo>
                <a:lnTo>
                  <a:pt x="348003" y="577737"/>
                </a:lnTo>
                <a:lnTo>
                  <a:pt x="356541" y="518088"/>
                </a:lnTo>
                <a:lnTo>
                  <a:pt x="369027" y="464717"/>
                </a:lnTo>
                <a:lnTo>
                  <a:pt x="385461" y="417625"/>
                </a:lnTo>
                <a:lnTo>
                  <a:pt x="405843" y="376813"/>
                </a:lnTo>
                <a:lnTo>
                  <a:pt x="430173" y="342279"/>
                </a:lnTo>
                <a:lnTo>
                  <a:pt x="458450" y="314024"/>
                </a:lnTo>
                <a:lnTo>
                  <a:pt x="490676" y="292048"/>
                </a:lnTo>
                <a:lnTo>
                  <a:pt x="526849" y="276350"/>
                </a:lnTo>
                <a:lnTo>
                  <a:pt x="566970" y="266932"/>
                </a:lnTo>
                <a:lnTo>
                  <a:pt x="611038" y="263793"/>
                </a:lnTo>
                <a:lnTo>
                  <a:pt x="1109098" y="263793"/>
                </a:lnTo>
                <a:lnTo>
                  <a:pt x="1094731" y="241475"/>
                </a:lnTo>
                <a:lnTo>
                  <a:pt x="1066352" y="204231"/>
                </a:lnTo>
                <a:lnTo>
                  <a:pt x="1035449" y="169902"/>
                </a:lnTo>
                <a:lnTo>
                  <a:pt x="1002021" y="138490"/>
                </a:lnTo>
                <a:lnTo>
                  <a:pt x="966070" y="109995"/>
                </a:lnTo>
                <a:lnTo>
                  <a:pt x="927594" y="84416"/>
                </a:lnTo>
                <a:lnTo>
                  <a:pt x="887070" y="62022"/>
                </a:lnTo>
                <a:lnTo>
                  <a:pt x="844980" y="43072"/>
                </a:lnTo>
                <a:lnTo>
                  <a:pt x="801324" y="27567"/>
                </a:lnTo>
                <a:lnTo>
                  <a:pt x="756102" y="15507"/>
                </a:lnTo>
                <a:lnTo>
                  <a:pt x="709314" y="6892"/>
                </a:lnTo>
                <a:lnTo>
                  <a:pt x="660960" y="1723"/>
                </a:lnTo>
                <a:lnTo>
                  <a:pt x="611038" y="0"/>
                </a:lnTo>
                <a:close/>
              </a:path>
              <a:path w="3739515" h="1435100">
                <a:moveTo>
                  <a:pt x="1109098" y="263793"/>
                </a:moveTo>
                <a:lnTo>
                  <a:pt x="611038" y="263793"/>
                </a:lnTo>
                <a:lnTo>
                  <a:pt x="660443" y="268110"/>
                </a:lnTo>
                <a:lnTo>
                  <a:pt x="705049" y="281061"/>
                </a:lnTo>
                <a:lnTo>
                  <a:pt x="744856" y="302646"/>
                </a:lnTo>
                <a:lnTo>
                  <a:pt x="779869" y="332865"/>
                </a:lnTo>
                <a:lnTo>
                  <a:pt x="810090" y="371716"/>
                </a:lnTo>
                <a:lnTo>
                  <a:pt x="844150" y="441568"/>
                </a:lnTo>
                <a:lnTo>
                  <a:pt x="856924" y="482632"/>
                </a:lnTo>
                <a:lnTo>
                  <a:pt x="866860" y="527786"/>
                </a:lnTo>
                <a:lnTo>
                  <a:pt x="873958" y="577031"/>
                </a:lnTo>
                <a:lnTo>
                  <a:pt x="878218" y="630366"/>
                </a:lnTo>
                <a:lnTo>
                  <a:pt x="879638" y="687790"/>
                </a:lnTo>
                <a:lnTo>
                  <a:pt x="879638" y="752060"/>
                </a:lnTo>
                <a:lnTo>
                  <a:pt x="877422" y="817210"/>
                </a:lnTo>
                <a:lnTo>
                  <a:pt x="871425" y="877083"/>
                </a:lnTo>
                <a:lnTo>
                  <a:pt x="861645" y="931679"/>
                </a:lnTo>
                <a:lnTo>
                  <a:pt x="848082" y="980999"/>
                </a:lnTo>
                <a:lnTo>
                  <a:pt x="830737" y="1025042"/>
                </a:lnTo>
                <a:lnTo>
                  <a:pt x="809608" y="1063810"/>
                </a:lnTo>
                <a:lnTo>
                  <a:pt x="779642" y="1102839"/>
                </a:lnTo>
                <a:lnTo>
                  <a:pt x="744993" y="1133190"/>
                </a:lnTo>
                <a:lnTo>
                  <a:pt x="705663" y="1154867"/>
                </a:lnTo>
                <a:lnTo>
                  <a:pt x="661653" y="1167871"/>
                </a:lnTo>
                <a:lnTo>
                  <a:pt x="612965" y="1172205"/>
                </a:lnTo>
                <a:lnTo>
                  <a:pt x="1110235" y="1172205"/>
                </a:lnTo>
                <a:lnTo>
                  <a:pt x="1146310" y="1107934"/>
                </a:lnTo>
                <a:lnTo>
                  <a:pt x="1166461" y="1061894"/>
                </a:lnTo>
                <a:lnTo>
                  <a:pt x="1183423" y="1014208"/>
                </a:lnTo>
                <a:lnTo>
                  <a:pt x="1197341" y="964465"/>
                </a:lnTo>
                <a:lnTo>
                  <a:pt x="1208167" y="912803"/>
                </a:lnTo>
                <a:lnTo>
                  <a:pt x="1215901" y="859221"/>
                </a:lnTo>
                <a:lnTo>
                  <a:pt x="1220541" y="803720"/>
                </a:lnTo>
                <a:lnTo>
                  <a:pt x="1222088" y="746301"/>
                </a:lnTo>
                <a:lnTo>
                  <a:pt x="1222088" y="682031"/>
                </a:lnTo>
                <a:lnTo>
                  <a:pt x="1220254" y="625405"/>
                </a:lnTo>
                <a:lnTo>
                  <a:pt x="1215308" y="570640"/>
                </a:lnTo>
                <a:lnTo>
                  <a:pt x="1207251" y="517735"/>
                </a:lnTo>
                <a:lnTo>
                  <a:pt x="1196083" y="466691"/>
                </a:lnTo>
                <a:lnTo>
                  <a:pt x="1181803" y="417506"/>
                </a:lnTo>
                <a:lnTo>
                  <a:pt x="1164413" y="370180"/>
                </a:lnTo>
                <a:lnTo>
                  <a:pt x="1143912" y="324712"/>
                </a:lnTo>
                <a:lnTo>
                  <a:pt x="1120584" y="281636"/>
                </a:lnTo>
                <a:lnTo>
                  <a:pt x="1109098" y="263793"/>
                </a:lnTo>
                <a:close/>
              </a:path>
              <a:path w="3739515" h="1435100">
                <a:moveTo>
                  <a:pt x="1732407" y="19182"/>
                </a:moveTo>
                <a:lnTo>
                  <a:pt x="1395716" y="19182"/>
                </a:lnTo>
                <a:lnTo>
                  <a:pt x="1395716" y="1415862"/>
                </a:lnTo>
                <a:lnTo>
                  <a:pt x="1732407" y="1415862"/>
                </a:lnTo>
                <a:lnTo>
                  <a:pt x="1732407" y="546779"/>
                </a:lnTo>
                <a:lnTo>
                  <a:pt x="2032311" y="546779"/>
                </a:lnTo>
                <a:lnTo>
                  <a:pt x="1732407" y="19182"/>
                </a:lnTo>
                <a:close/>
              </a:path>
              <a:path w="3739515" h="1435100">
                <a:moveTo>
                  <a:pt x="2032311" y="546779"/>
                </a:moveTo>
                <a:lnTo>
                  <a:pt x="1732407" y="546779"/>
                </a:lnTo>
                <a:lnTo>
                  <a:pt x="2227387" y="1415862"/>
                </a:lnTo>
                <a:lnTo>
                  <a:pt x="2562162" y="1415862"/>
                </a:lnTo>
                <a:lnTo>
                  <a:pt x="2562162" y="888266"/>
                </a:lnTo>
                <a:lnTo>
                  <a:pt x="2226424" y="888266"/>
                </a:lnTo>
                <a:lnTo>
                  <a:pt x="2032311" y="546779"/>
                </a:lnTo>
                <a:close/>
              </a:path>
              <a:path w="3739515" h="1435100">
                <a:moveTo>
                  <a:pt x="2562162" y="19182"/>
                </a:moveTo>
                <a:lnTo>
                  <a:pt x="2226424" y="19182"/>
                </a:lnTo>
                <a:lnTo>
                  <a:pt x="2226424" y="888266"/>
                </a:lnTo>
                <a:lnTo>
                  <a:pt x="2562162" y="888266"/>
                </a:lnTo>
                <a:lnTo>
                  <a:pt x="2562162" y="19182"/>
                </a:lnTo>
                <a:close/>
              </a:path>
              <a:path w="3739515" h="1435100">
                <a:moveTo>
                  <a:pt x="3739163" y="19182"/>
                </a:moveTo>
                <a:lnTo>
                  <a:pt x="2775119" y="19182"/>
                </a:lnTo>
                <a:lnTo>
                  <a:pt x="2775119" y="1415862"/>
                </a:lnTo>
                <a:lnTo>
                  <a:pt x="3737247" y="1415862"/>
                </a:lnTo>
                <a:lnTo>
                  <a:pt x="3737247" y="1156865"/>
                </a:lnTo>
                <a:lnTo>
                  <a:pt x="3111821" y="1156865"/>
                </a:lnTo>
                <a:lnTo>
                  <a:pt x="3111821" y="823043"/>
                </a:lnTo>
                <a:lnTo>
                  <a:pt x="3641323" y="823043"/>
                </a:lnTo>
                <a:lnTo>
                  <a:pt x="3641323" y="573636"/>
                </a:lnTo>
                <a:lnTo>
                  <a:pt x="3111821" y="573636"/>
                </a:lnTo>
                <a:lnTo>
                  <a:pt x="3111821" y="279143"/>
                </a:lnTo>
                <a:lnTo>
                  <a:pt x="3739163" y="279143"/>
                </a:lnTo>
                <a:lnTo>
                  <a:pt x="3739163" y="1918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165" y="6310914"/>
            <a:ext cx="2542196" cy="127071"/>
          </a:xfrm>
          <a:custGeom>
            <a:avLst/>
            <a:gdLst/>
            <a:ahLst/>
            <a:cxnLst/>
            <a:rect l="l" t="t" r="r" b="b"/>
            <a:pathLst>
              <a:path w="4192270" h="209550">
                <a:moveTo>
                  <a:pt x="0" y="209417"/>
                </a:moveTo>
                <a:lnTo>
                  <a:pt x="4192123" y="209417"/>
                </a:lnTo>
                <a:lnTo>
                  <a:pt x="4192123" y="0"/>
                </a:lnTo>
                <a:lnTo>
                  <a:pt x="0" y="0"/>
                </a:lnTo>
                <a:lnTo>
                  <a:pt x="0" y="209417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05041" y="5824857"/>
            <a:ext cx="2210271" cy="353489"/>
          </a:xfrm>
          <a:custGeom>
            <a:avLst/>
            <a:gdLst/>
            <a:ahLst/>
            <a:cxnLst/>
            <a:rect l="l" t="t" r="r" b="b"/>
            <a:pathLst>
              <a:path w="3644900" h="582929">
                <a:moveTo>
                  <a:pt x="116677" y="427547"/>
                </a:moveTo>
                <a:lnTo>
                  <a:pt x="0" y="427547"/>
                </a:lnTo>
                <a:lnTo>
                  <a:pt x="1596" y="448053"/>
                </a:lnTo>
                <a:lnTo>
                  <a:pt x="14369" y="486911"/>
                </a:lnTo>
                <a:lnTo>
                  <a:pt x="39535" y="522295"/>
                </a:lnTo>
                <a:lnTo>
                  <a:pt x="74773" y="550614"/>
                </a:lnTo>
                <a:lnTo>
                  <a:pt x="119301" y="570929"/>
                </a:lnTo>
                <a:lnTo>
                  <a:pt x="170719" y="581256"/>
                </a:lnTo>
                <a:lnTo>
                  <a:pt x="198863" y="582547"/>
                </a:lnTo>
                <a:lnTo>
                  <a:pt x="239691" y="580113"/>
                </a:lnTo>
                <a:lnTo>
                  <a:pt x="309526" y="560632"/>
                </a:lnTo>
                <a:lnTo>
                  <a:pt x="362193" y="522599"/>
                </a:lnTo>
                <a:lnTo>
                  <a:pt x="380354" y="495251"/>
                </a:lnTo>
                <a:lnTo>
                  <a:pt x="201417" y="495251"/>
                </a:lnTo>
                <a:lnTo>
                  <a:pt x="183426" y="494161"/>
                </a:lnTo>
                <a:lnTo>
                  <a:pt x="140948" y="477796"/>
                </a:lnTo>
                <a:lnTo>
                  <a:pt x="118830" y="442984"/>
                </a:lnTo>
                <a:lnTo>
                  <a:pt x="116677" y="427547"/>
                </a:lnTo>
                <a:close/>
              </a:path>
              <a:path w="3644900" h="582929">
                <a:moveTo>
                  <a:pt x="198433" y="104761"/>
                </a:moveTo>
                <a:lnTo>
                  <a:pt x="159232" y="107342"/>
                </a:lnTo>
                <a:lnTo>
                  <a:pt x="92759" y="127873"/>
                </a:lnTo>
                <a:lnTo>
                  <a:pt x="43095" y="167663"/>
                </a:lnTo>
                <a:lnTo>
                  <a:pt x="17651" y="218870"/>
                </a:lnTo>
                <a:lnTo>
                  <a:pt x="14470" y="248264"/>
                </a:lnTo>
                <a:lnTo>
                  <a:pt x="21046" y="287510"/>
                </a:lnTo>
                <a:lnTo>
                  <a:pt x="40771" y="321100"/>
                </a:lnTo>
                <a:lnTo>
                  <a:pt x="73648" y="349035"/>
                </a:lnTo>
                <a:lnTo>
                  <a:pt x="119675" y="371317"/>
                </a:lnTo>
                <a:lnTo>
                  <a:pt x="178853" y="387946"/>
                </a:lnTo>
                <a:lnTo>
                  <a:pt x="201856" y="393225"/>
                </a:lnTo>
                <a:lnTo>
                  <a:pt x="221484" y="398853"/>
                </a:lnTo>
                <a:lnTo>
                  <a:pt x="260383" y="418243"/>
                </a:lnTo>
                <a:lnTo>
                  <a:pt x="272955" y="446708"/>
                </a:lnTo>
                <a:lnTo>
                  <a:pt x="271824" y="457049"/>
                </a:lnTo>
                <a:lnTo>
                  <a:pt x="244730" y="487707"/>
                </a:lnTo>
                <a:lnTo>
                  <a:pt x="201417" y="495251"/>
                </a:lnTo>
                <a:lnTo>
                  <a:pt x="380354" y="495251"/>
                </a:lnTo>
                <a:lnTo>
                  <a:pt x="389235" y="471608"/>
                </a:lnTo>
                <a:lnTo>
                  <a:pt x="392616" y="441599"/>
                </a:lnTo>
                <a:lnTo>
                  <a:pt x="386522" y="400795"/>
                </a:lnTo>
                <a:lnTo>
                  <a:pt x="368238" y="366542"/>
                </a:lnTo>
                <a:lnTo>
                  <a:pt x="337765" y="338837"/>
                </a:lnTo>
                <a:lnTo>
                  <a:pt x="295100" y="317676"/>
                </a:lnTo>
                <a:lnTo>
                  <a:pt x="239689" y="301751"/>
                </a:lnTo>
                <a:lnTo>
                  <a:pt x="217595" y="297027"/>
                </a:lnTo>
                <a:lnTo>
                  <a:pt x="196264" y="292237"/>
                </a:lnTo>
                <a:lnTo>
                  <a:pt x="152236" y="275310"/>
                </a:lnTo>
                <a:lnTo>
                  <a:pt x="132854" y="242306"/>
                </a:lnTo>
                <a:lnTo>
                  <a:pt x="133918" y="231925"/>
                </a:lnTo>
                <a:lnTo>
                  <a:pt x="159283" y="200389"/>
                </a:lnTo>
                <a:lnTo>
                  <a:pt x="198014" y="192486"/>
                </a:lnTo>
                <a:lnTo>
                  <a:pt x="377501" y="192486"/>
                </a:lnTo>
                <a:lnTo>
                  <a:pt x="361759" y="168265"/>
                </a:lnTo>
                <a:lnTo>
                  <a:pt x="338754" y="146068"/>
                </a:lnTo>
                <a:lnTo>
                  <a:pt x="310258" y="127996"/>
                </a:lnTo>
                <a:lnTo>
                  <a:pt x="277373" y="115088"/>
                </a:lnTo>
                <a:lnTo>
                  <a:pt x="240098" y="107342"/>
                </a:lnTo>
                <a:lnTo>
                  <a:pt x="198433" y="104761"/>
                </a:lnTo>
                <a:close/>
              </a:path>
              <a:path w="3644900" h="582929">
                <a:moveTo>
                  <a:pt x="377501" y="192486"/>
                </a:moveTo>
                <a:lnTo>
                  <a:pt x="198014" y="192486"/>
                </a:lnTo>
                <a:lnTo>
                  <a:pt x="214912" y="193564"/>
                </a:lnTo>
                <a:lnTo>
                  <a:pt x="229417" y="196797"/>
                </a:lnTo>
                <a:lnTo>
                  <a:pt x="264012" y="229263"/>
                </a:lnTo>
                <a:lnTo>
                  <a:pt x="268274" y="253374"/>
                </a:lnTo>
                <a:lnTo>
                  <a:pt x="391338" y="253374"/>
                </a:lnTo>
                <a:lnTo>
                  <a:pt x="388052" y="221918"/>
                </a:lnTo>
                <a:lnTo>
                  <a:pt x="378197" y="193564"/>
                </a:lnTo>
                <a:lnTo>
                  <a:pt x="377501" y="192486"/>
                </a:lnTo>
                <a:close/>
              </a:path>
              <a:path w="3644900" h="582929">
                <a:moveTo>
                  <a:pt x="670262" y="104761"/>
                </a:moveTo>
                <a:lnTo>
                  <a:pt x="610703" y="112158"/>
                </a:lnTo>
                <a:lnTo>
                  <a:pt x="558056" y="134351"/>
                </a:lnTo>
                <a:lnTo>
                  <a:pt x="514464" y="170234"/>
                </a:lnTo>
                <a:lnTo>
                  <a:pt x="482048" y="218673"/>
                </a:lnTo>
                <a:lnTo>
                  <a:pt x="461928" y="277068"/>
                </a:lnTo>
                <a:lnTo>
                  <a:pt x="455221" y="342806"/>
                </a:lnTo>
                <a:lnTo>
                  <a:pt x="455221" y="354722"/>
                </a:lnTo>
                <a:lnTo>
                  <a:pt x="459199" y="403883"/>
                </a:lnTo>
                <a:lnTo>
                  <a:pt x="471134" y="447879"/>
                </a:lnTo>
                <a:lnTo>
                  <a:pt x="491029" y="486711"/>
                </a:lnTo>
                <a:lnTo>
                  <a:pt x="518884" y="520382"/>
                </a:lnTo>
                <a:lnTo>
                  <a:pt x="553069" y="547579"/>
                </a:lnTo>
                <a:lnTo>
                  <a:pt x="591966" y="567006"/>
                </a:lnTo>
                <a:lnTo>
                  <a:pt x="635574" y="578662"/>
                </a:lnTo>
                <a:lnTo>
                  <a:pt x="683895" y="582547"/>
                </a:lnTo>
                <a:lnTo>
                  <a:pt x="711999" y="581177"/>
                </a:lnTo>
                <a:lnTo>
                  <a:pt x="764376" y="570214"/>
                </a:lnTo>
                <a:lnTo>
                  <a:pt x="811057" y="548580"/>
                </a:lnTo>
                <a:lnTo>
                  <a:pt x="848529" y="518027"/>
                </a:lnTo>
                <a:lnTo>
                  <a:pt x="863596" y="499513"/>
                </a:lnTo>
                <a:lnTo>
                  <a:pt x="849140" y="483325"/>
                </a:lnTo>
                <a:lnTo>
                  <a:pt x="691989" y="483325"/>
                </a:lnTo>
                <a:lnTo>
                  <a:pt x="669988" y="481623"/>
                </a:lnTo>
                <a:lnTo>
                  <a:pt x="631981" y="468001"/>
                </a:lnTo>
                <a:lnTo>
                  <a:pt x="602465" y="441336"/>
                </a:lnTo>
                <a:lnTo>
                  <a:pt x="584474" y="405137"/>
                </a:lnTo>
                <a:lnTo>
                  <a:pt x="579992" y="383684"/>
                </a:lnTo>
                <a:lnTo>
                  <a:pt x="873397" y="383684"/>
                </a:lnTo>
                <a:lnTo>
                  <a:pt x="873397" y="333434"/>
                </a:lnTo>
                <a:lnTo>
                  <a:pt x="871184" y="299791"/>
                </a:lnTo>
                <a:lnTo>
                  <a:pt x="581270" y="299791"/>
                </a:lnTo>
                <a:lnTo>
                  <a:pt x="585485" y="278032"/>
                </a:lnTo>
                <a:lnTo>
                  <a:pt x="600072" y="242532"/>
                </a:lnTo>
                <a:lnTo>
                  <a:pt x="636679" y="210182"/>
                </a:lnTo>
                <a:lnTo>
                  <a:pt x="669843" y="203983"/>
                </a:lnTo>
                <a:lnTo>
                  <a:pt x="845747" y="203983"/>
                </a:lnTo>
                <a:lnTo>
                  <a:pt x="842851" y="197300"/>
                </a:lnTo>
                <a:lnTo>
                  <a:pt x="819095" y="164371"/>
                </a:lnTo>
                <a:lnTo>
                  <a:pt x="789432" y="138293"/>
                </a:lnTo>
                <a:lnTo>
                  <a:pt x="754738" y="119665"/>
                </a:lnTo>
                <a:lnTo>
                  <a:pt x="715015" y="108487"/>
                </a:lnTo>
                <a:lnTo>
                  <a:pt x="670262" y="104761"/>
                </a:lnTo>
                <a:close/>
              </a:path>
              <a:path w="3644900" h="582929">
                <a:moveTo>
                  <a:pt x="803127" y="431798"/>
                </a:moveTo>
                <a:lnTo>
                  <a:pt x="781167" y="454343"/>
                </a:lnTo>
                <a:lnTo>
                  <a:pt x="755325" y="470445"/>
                </a:lnTo>
                <a:lnTo>
                  <a:pt x="725598" y="480105"/>
                </a:lnTo>
                <a:lnTo>
                  <a:pt x="691989" y="483325"/>
                </a:lnTo>
                <a:lnTo>
                  <a:pt x="849140" y="483325"/>
                </a:lnTo>
                <a:lnTo>
                  <a:pt x="803127" y="431798"/>
                </a:lnTo>
                <a:close/>
              </a:path>
              <a:path w="3644900" h="582929">
                <a:moveTo>
                  <a:pt x="845747" y="203983"/>
                </a:moveTo>
                <a:lnTo>
                  <a:pt x="669843" y="203983"/>
                </a:lnTo>
                <a:lnTo>
                  <a:pt x="688312" y="205385"/>
                </a:lnTo>
                <a:lnTo>
                  <a:pt x="704546" y="209593"/>
                </a:lnTo>
                <a:lnTo>
                  <a:pt x="739677" y="238825"/>
                </a:lnTo>
                <a:lnTo>
                  <a:pt x="752458" y="289949"/>
                </a:lnTo>
                <a:lnTo>
                  <a:pt x="752458" y="299791"/>
                </a:lnTo>
                <a:lnTo>
                  <a:pt x="871184" y="299791"/>
                </a:lnTo>
                <a:lnTo>
                  <a:pt x="870003" y="281829"/>
                </a:lnTo>
                <a:lnTo>
                  <a:pt x="859820" y="236452"/>
                </a:lnTo>
                <a:lnTo>
                  <a:pt x="845747" y="203983"/>
                </a:lnTo>
                <a:close/>
              </a:path>
              <a:path w="3644900" h="582929">
                <a:moveTo>
                  <a:pt x="1058627" y="113274"/>
                </a:moveTo>
                <a:lnTo>
                  <a:pt x="943227" y="113274"/>
                </a:lnTo>
                <a:lnTo>
                  <a:pt x="943227" y="574034"/>
                </a:lnTo>
                <a:lnTo>
                  <a:pt x="1066302" y="574034"/>
                </a:lnTo>
                <a:lnTo>
                  <a:pt x="1066302" y="248264"/>
                </a:lnTo>
                <a:lnTo>
                  <a:pt x="1079817" y="229264"/>
                </a:lnTo>
                <a:lnTo>
                  <a:pt x="1096957" y="215691"/>
                </a:lnTo>
                <a:lnTo>
                  <a:pt x="1117719" y="207546"/>
                </a:lnTo>
                <a:lnTo>
                  <a:pt x="1142101" y="204831"/>
                </a:lnTo>
                <a:lnTo>
                  <a:pt x="1594891" y="204831"/>
                </a:lnTo>
                <a:lnTo>
                  <a:pt x="1594553" y="203078"/>
                </a:lnTo>
                <a:lnTo>
                  <a:pt x="1583880" y="175020"/>
                </a:lnTo>
                <a:lnTo>
                  <a:pt x="1317111" y="175020"/>
                </a:lnTo>
                <a:lnTo>
                  <a:pt x="1310432" y="164801"/>
                </a:lnTo>
                <a:lnTo>
                  <a:pt x="1062459" y="164801"/>
                </a:lnTo>
                <a:lnTo>
                  <a:pt x="1058627" y="113274"/>
                </a:lnTo>
                <a:close/>
              </a:path>
              <a:path w="3644900" h="582929">
                <a:moveTo>
                  <a:pt x="1410805" y="204831"/>
                </a:moveTo>
                <a:lnTo>
                  <a:pt x="1142101" y="204831"/>
                </a:lnTo>
                <a:lnTo>
                  <a:pt x="1159720" y="205962"/>
                </a:lnTo>
                <a:lnTo>
                  <a:pt x="1174456" y="209301"/>
                </a:lnTo>
                <a:lnTo>
                  <a:pt x="1207571" y="246140"/>
                </a:lnTo>
                <a:lnTo>
                  <a:pt x="1211512" y="574034"/>
                </a:lnTo>
                <a:lnTo>
                  <a:pt x="1334577" y="574034"/>
                </a:lnTo>
                <a:lnTo>
                  <a:pt x="1334147" y="257636"/>
                </a:lnTo>
                <a:lnTo>
                  <a:pt x="1346925" y="234534"/>
                </a:lnTo>
                <a:lnTo>
                  <a:pt x="1363959" y="218032"/>
                </a:lnTo>
                <a:lnTo>
                  <a:pt x="1385252" y="208131"/>
                </a:lnTo>
                <a:lnTo>
                  <a:pt x="1410805" y="204831"/>
                </a:lnTo>
                <a:close/>
              </a:path>
              <a:path w="3644900" h="582929">
                <a:moveTo>
                  <a:pt x="1594891" y="204831"/>
                </a:moveTo>
                <a:lnTo>
                  <a:pt x="1410805" y="204831"/>
                </a:lnTo>
                <a:lnTo>
                  <a:pt x="1428711" y="205962"/>
                </a:lnTo>
                <a:lnTo>
                  <a:pt x="1443696" y="209354"/>
                </a:lnTo>
                <a:lnTo>
                  <a:pt x="1476384" y="246297"/>
                </a:lnTo>
                <a:lnTo>
                  <a:pt x="1480216" y="574034"/>
                </a:lnTo>
                <a:lnTo>
                  <a:pt x="1603710" y="574034"/>
                </a:lnTo>
                <a:lnTo>
                  <a:pt x="1603710" y="279782"/>
                </a:lnTo>
                <a:lnTo>
                  <a:pt x="1601421" y="238676"/>
                </a:lnTo>
                <a:lnTo>
                  <a:pt x="1594891" y="204831"/>
                </a:lnTo>
                <a:close/>
              </a:path>
              <a:path w="3644900" h="582929">
                <a:moveTo>
                  <a:pt x="1455515" y="104761"/>
                </a:moveTo>
                <a:lnTo>
                  <a:pt x="1413169" y="109152"/>
                </a:lnTo>
                <a:lnTo>
                  <a:pt x="1375986" y="122327"/>
                </a:lnTo>
                <a:lnTo>
                  <a:pt x="1343967" y="144283"/>
                </a:lnTo>
                <a:lnTo>
                  <a:pt x="1317111" y="175020"/>
                </a:lnTo>
                <a:lnTo>
                  <a:pt x="1583880" y="175020"/>
                </a:lnTo>
                <a:lnTo>
                  <a:pt x="1546374" y="129308"/>
                </a:lnTo>
                <a:lnTo>
                  <a:pt x="1490589" y="107488"/>
                </a:lnTo>
                <a:lnTo>
                  <a:pt x="1455515" y="104761"/>
                </a:lnTo>
                <a:close/>
              </a:path>
              <a:path w="3644900" h="582929">
                <a:moveTo>
                  <a:pt x="1194906" y="104761"/>
                </a:moveTo>
                <a:lnTo>
                  <a:pt x="1155323" y="108513"/>
                </a:lnTo>
                <a:lnTo>
                  <a:pt x="1120056" y="119769"/>
                </a:lnTo>
                <a:lnTo>
                  <a:pt x="1089101" y="138532"/>
                </a:lnTo>
                <a:lnTo>
                  <a:pt x="1062459" y="164801"/>
                </a:lnTo>
                <a:lnTo>
                  <a:pt x="1310432" y="164801"/>
                </a:lnTo>
                <a:lnTo>
                  <a:pt x="1297021" y="144283"/>
                </a:lnTo>
                <a:lnTo>
                  <a:pt x="1269956" y="122327"/>
                </a:lnTo>
                <a:lnTo>
                  <a:pt x="1235916" y="109152"/>
                </a:lnTo>
                <a:lnTo>
                  <a:pt x="1194906" y="104761"/>
                </a:lnTo>
                <a:close/>
              </a:path>
              <a:path w="3644900" h="582929">
                <a:moveTo>
                  <a:pt x="1896685" y="104761"/>
                </a:moveTo>
                <a:lnTo>
                  <a:pt x="1837119" y="112158"/>
                </a:lnTo>
                <a:lnTo>
                  <a:pt x="1784479" y="134351"/>
                </a:lnTo>
                <a:lnTo>
                  <a:pt x="1740878" y="170234"/>
                </a:lnTo>
                <a:lnTo>
                  <a:pt x="1708461" y="218673"/>
                </a:lnTo>
                <a:lnTo>
                  <a:pt x="1688341" y="277068"/>
                </a:lnTo>
                <a:lnTo>
                  <a:pt x="1681634" y="342806"/>
                </a:lnTo>
                <a:lnTo>
                  <a:pt x="1681634" y="354722"/>
                </a:lnTo>
                <a:lnTo>
                  <a:pt x="1685612" y="403883"/>
                </a:lnTo>
                <a:lnTo>
                  <a:pt x="1697547" y="447879"/>
                </a:lnTo>
                <a:lnTo>
                  <a:pt x="1717442" y="486711"/>
                </a:lnTo>
                <a:lnTo>
                  <a:pt x="1745297" y="520382"/>
                </a:lnTo>
                <a:lnTo>
                  <a:pt x="1779482" y="547579"/>
                </a:lnTo>
                <a:lnTo>
                  <a:pt x="1818379" y="567006"/>
                </a:lnTo>
                <a:lnTo>
                  <a:pt x="1861987" y="578662"/>
                </a:lnTo>
                <a:lnTo>
                  <a:pt x="1910308" y="582547"/>
                </a:lnTo>
                <a:lnTo>
                  <a:pt x="1938412" y="581177"/>
                </a:lnTo>
                <a:lnTo>
                  <a:pt x="1990793" y="570214"/>
                </a:lnTo>
                <a:lnTo>
                  <a:pt x="2037476" y="548580"/>
                </a:lnTo>
                <a:lnTo>
                  <a:pt x="2074947" y="518027"/>
                </a:lnTo>
                <a:lnTo>
                  <a:pt x="2090009" y="499513"/>
                </a:lnTo>
                <a:lnTo>
                  <a:pt x="2075553" y="483325"/>
                </a:lnTo>
                <a:lnTo>
                  <a:pt x="1918402" y="483325"/>
                </a:lnTo>
                <a:lnTo>
                  <a:pt x="1896405" y="481623"/>
                </a:lnTo>
                <a:lnTo>
                  <a:pt x="1858400" y="468001"/>
                </a:lnTo>
                <a:lnTo>
                  <a:pt x="1828882" y="441336"/>
                </a:lnTo>
                <a:lnTo>
                  <a:pt x="1810887" y="405137"/>
                </a:lnTo>
                <a:lnTo>
                  <a:pt x="1806405" y="383684"/>
                </a:lnTo>
                <a:lnTo>
                  <a:pt x="2099810" y="383684"/>
                </a:lnTo>
                <a:lnTo>
                  <a:pt x="2099810" y="333434"/>
                </a:lnTo>
                <a:lnTo>
                  <a:pt x="2097597" y="299791"/>
                </a:lnTo>
                <a:lnTo>
                  <a:pt x="1807683" y="299791"/>
                </a:lnTo>
                <a:lnTo>
                  <a:pt x="1811902" y="278032"/>
                </a:lnTo>
                <a:lnTo>
                  <a:pt x="1826486" y="242532"/>
                </a:lnTo>
                <a:lnTo>
                  <a:pt x="1863092" y="210182"/>
                </a:lnTo>
                <a:lnTo>
                  <a:pt x="1896256" y="203983"/>
                </a:lnTo>
                <a:lnTo>
                  <a:pt x="2072164" y="203983"/>
                </a:lnTo>
                <a:lnTo>
                  <a:pt x="2069268" y="197300"/>
                </a:lnTo>
                <a:lnTo>
                  <a:pt x="2045518" y="164371"/>
                </a:lnTo>
                <a:lnTo>
                  <a:pt x="2015855" y="138293"/>
                </a:lnTo>
                <a:lnTo>
                  <a:pt x="1981162" y="119665"/>
                </a:lnTo>
                <a:lnTo>
                  <a:pt x="1941438" y="108487"/>
                </a:lnTo>
                <a:lnTo>
                  <a:pt x="1896685" y="104761"/>
                </a:lnTo>
                <a:close/>
              </a:path>
              <a:path w="3644900" h="582929">
                <a:moveTo>
                  <a:pt x="2029540" y="431798"/>
                </a:moveTo>
                <a:lnTo>
                  <a:pt x="2007585" y="454343"/>
                </a:lnTo>
                <a:lnTo>
                  <a:pt x="1981742" y="470445"/>
                </a:lnTo>
                <a:lnTo>
                  <a:pt x="1952013" y="480105"/>
                </a:lnTo>
                <a:lnTo>
                  <a:pt x="1918402" y="483325"/>
                </a:lnTo>
                <a:lnTo>
                  <a:pt x="2075553" y="483325"/>
                </a:lnTo>
                <a:lnTo>
                  <a:pt x="2029540" y="431798"/>
                </a:lnTo>
                <a:close/>
              </a:path>
              <a:path w="3644900" h="582929">
                <a:moveTo>
                  <a:pt x="2072164" y="203983"/>
                </a:moveTo>
                <a:lnTo>
                  <a:pt x="1896256" y="203983"/>
                </a:lnTo>
                <a:lnTo>
                  <a:pt x="1914725" y="205385"/>
                </a:lnTo>
                <a:lnTo>
                  <a:pt x="1930959" y="209593"/>
                </a:lnTo>
                <a:lnTo>
                  <a:pt x="1966095" y="238825"/>
                </a:lnTo>
                <a:lnTo>
                  <a:pt x="1978871" y="289949"/>
                </a:lnTo>
                <a:lnTo>
                  <a:pt x="1978871" y="299791"/>
                </a:lnTo>
                <a:lnTo>
                  <a:pt x="2097597" y="299791"/>
                </a:lnTo>
                <a:lnTo>
                  <a:pt x="2096416" y="281829"/>
                </a:lnTo>
                <a:lnTo>
                  <a:pt x="2086234" y="236452"/>
                </a:lnTo>
                <a:lnTo>
                  <a:pt x="2072164" y="203983"/>
                </a:lnTo>
                <a:close/>
              </a:path>
              <a:path w="3644900" h="582929">
                <a:moveTo>
                  <a:pt x="2262904" y="427547"/>
                </a:moveTo>
                <a:lnTo>
                  <a:pt x="2146227" y="427547"/>
                </a:lnTo>
                <a:lnTo>
                  <a:pt x="2147824" y="448053"/>
                </a:lnTo>
                <a:lnTo>
                  <a:pt x="2160597" y="486911"/>
                </a:lnTo>
                <a:lnTo>
                  <a:pt x="2185763" y="522295"/>
                </a:lnTo>
                <a:lnTo>
                  <a:pt x="2221001" y="550614"/>
                </a:lnTo>
                <a:lnTo>
                  <a:pt x="2265529" y="570929"/>
                </a:lnTo>
                <a:lnTo>
                  <a:pt x="2316947" y="581256"/>
                </a:lnTo>
                <a:lnTo>
                  <a:pt x="2345090" y="582547"/>
                </a:lnTo>
                <a:lnTo>
                  <a:pt x="2385919" y="580113"/>
                </a:lnTo>
                <a:lnTo>
                  <a:pt x="2455758" y="560632"/>
                </a:lnTo>
                <a:lnTo>
                  <a:pt x="2508425" y="522599"/>
                </a:lnTo>
                <a:lnTo>
                  <a:pt x="2526583" y="495251"/>
                </a:lnTo>
                <a:lnTo>
                  <a:pt x="2347645" y="495251"/>
                </a:lnTo>
                <a:lnTo>
                  <a:pt x="2329654" y="494161"/>
                </a:lnTo>
                <a:lnTo>
                  <a:pt x="2287176" y="477796"/>
                </a:lnTo>
                <a:lnTo>
                  <a:pt x="2265058" y="442984"/>
                </a:lnTo>
                <a:lnTo>
                  <a:pt x="2262904" y="427547"/>
                </a:lnTo>
                <a:close/>
              </a:path>
              <a:path w="3644900" h="582929">
                <a:moveTo>
                  <a:pt x="2344661" y="104761"/>
                </a:moveTo>
                <a:lnTo>
                  <a:pt x="2305464" y="107342"/>
                </a:lnTo>
                <a:lnTo>
                  <a:pt x="2238988" y="127873"/>
                </a:lnTo>
                <a:lnTo>
                  <a:pt x="2189325" y="167663"/>
                </a:lnTo>
                <a:lnTo>
                  <a:pt x="2163887" y="218870"/>
                </a:lnTo>
                <a:lnTo>
                  <a:pt x="2160709" y="248264"/>
                </a:lnTo>
                <a:lnTo>
                  <a:pt x="2167283" y="287510"/>
                </a:lnTo>
                <a:lnTo>
                  <a:pt x="2187006" y="321100"/>
                </a:lnTo>
                <a:lnTo>
                  <a:pt x="2219879" y="349035"/>
                </a:lnTo>
                <a:lnTo>
                  <a:pt x="2265904" y="371317"/>
                </a:lnTo>
                <a:lnTo>
                  <a:pt x="2325081" y="387946"/>
                </a:lnTo>
                <a:lnTo>
                  <a:pt x="2348088" y="393225"/>
                </a:lnTo>
                <a:lnTo>
                  <a:pt x="2367715" y="398853"/>
                </a:lnTo>
                <a:lnTo>
                  <a:pt x="2406612" y="418243"/>
                </a:lnTo>
                <a:lnTo>
                  <a:pt x="2419193" y="446708"/>
                </a:lnTo>
                <a:lnTo>
                  <a:pt x="2418060" y="457049"/>
                </a:lnTo>
                <a:lnTo>
                  <a:pt x="2390958" y="487707"/>
                </a:lnTo>
                <a:lnTo>
                  <a:pt x="2347645" y="495251"/>
                </a:lnTo>
                <a:lnTo>
                  <a:pt x="2526583" y="495251"/>
                </a:lnTo>
                <a:lnTo>
                  <a:pt x="2535463" y="471608"/>
                </a:lnTo>
                <a:lnTo>
                  <a:pt x="2538844" y="441599"/>
                </a:lnTo>
                <a:lnTo>
                  <a:pt x="2532749" y="400795"/>
                </a:lnTo>
                <a:lnTo>
                  <a:pt x="2514466" y="366542"/>
                </a:lnTo>
                <a:lnTo>
                  <a:pt x="2483993" y="338837"/>
                </a:lnTo>
                <a:lnTo>
                  <a:pt x="2441328" y="317676"/>
                </a:lnTo>
                <a:lnTo>
                  <a:pt x="2385922" y="301751"/>
                </a:lnTo>
                <a:lnTo>
                  <a:pt x="2363833" y="297027"/>
                </a:lnTo>
                <a:lnTo>
                  <a:pt x="2342496" y="292237"/>
                </a:lnTo>
                <a:lnTo>
                  <a:pt x="2298464" y="275310"/>
                </a:lnTo>
                <a:lnTo>
                  <a:pt x="2279082" y="242306"/>
                </a:lnTo>
                <a:lnTo>
                  <a:pt x="2280146" y="231925"/>
                </a:lnTo>
                <a:lnTo>
                  <a:pt x="2305510" y="200389"/>
                </a:lnTo>
                <a:lnTo>
                  <a:pt x="2344242" y="192486"/>
                </a:lnTo>
                <a:lnTo>
                  <a:pt x="2523729" y="192486"/>
                </a:lnTo>
                <a:lnTo>
                  <a:pt x="2507987" y="168265"/>
                </a:lnTo>
                <a:lnTo>
                  <a:pt x="2484981" y="146068"/>
                </a:lnTo>
                <a:lnTo>
                  <a:pt x="2456486" y="127996"/>
                </a:lnTo>
                <a:lnTo>
                  <a:pt x="2423601" y="115088"/>
                </a:lnTo>
                <a:lnTo>
                  <a:pt x="2386326" y="107342"/>
                </a:lnTo>
                <a:lnTo>
                  <a:pt x="2344661" y="104761"/>
                </a:lnTo>
                <a:close/>
              </a:path>
              <a:path w="3644900" h="582929">
                <a:moveTo>
                  <a:pt x="2523729" y="192486"/>
                </a:moveTo>
                <a:lnTo>
                  <a:pt x="2344242" y="192486"/>
                </a:lnTo>
                <a:lnTo>
                  <a:pt x="2361140" y="193564"/>
                </a:lnTo>
                <a:lnTo>
                  <a:pt x="2375644" y="196797"/>
                </a:lnTo>
                <a:lnTo>
                  <a:pt x="2410240" y="229263"/>
                </a:lnTo>
                <a:lnTo>
                  <a:pt x="2414502" y="253374"/>
                </a:lnTo>
                <a:lnTo>
                  <a:pt x="2537566" y="253374"/>
                </a:lnTo>
                <a:lnTo>
                  <a:pt x="2534280" y="221918"/>
                </a:lnTo>
                <a:lnTo>
                  <a:pt x="2524425" y="193564"/>
                </a:lnTo>
                <a:lnTo>
                  <a:pt x="2523729" y="192486"/>
                </a:lnTo>
                <a:close/>
              </a:path>
              <a:path w="3644900" h="582929">
                <a:moveTo>
                  <a:pt x="2765392" y="203554"/>
                </a:moveTo>
                <a:lnTo>
                  <a:pt x="2642327" y="203554"/>
                </a:lnTo>
                <a:lnTo>
                  <a:pt x="2642327" y="451818"/>
                </a:lnTo>
                <a:lnTo>
                  <a:pt x="2648427" y="498883"/>
                </a:lnTo>
                <a:lnTo>
                  <a:pt x="2664676" y="535488"/>
                </a:lnTo>
                <a:lnTo>
                  <a:pt x="2727629" y="577319"/>
                </a:lnTo>
                <a:lnTo>
                  <a:pt x="2774334" y="582547"/>
                </a:lnTo>
                <a:lnTo>
                  <a:pt x="2793364" y="581856"/>
                </a:lnTo>
                <a:lnTo>
                  <a:pt x="2812129" y="579782"/>
                </a:lnTo>
                <a:lnTo>
                  <a:pt x="2830626" y="576323"/>
                </a:lnTo>
                <a:lnTo>
                  <a:pt x="2848855" y="571479"/>
                </a:lnTo>
                <a:lnTo>
                  <a:pt x="2848855" y="481200"/>
                </a:lnTo>
                <a:lnTo>
                  <a:pt x="2812668" y="481200"/>
                </a:lnTo>
                <a:lnTo>
                  <a:pt x="2799942" y="480508"/>
                </a:lnTo>
                <a:lnTo>
                  <a:pt x="2767842" y="455439"/>
                </a:lnTo>
                <a:lnTo>
                  <a:pt x="2765392" y="433505"/>
                </a:lnTo>
                <a:lnTo>
                  <a:pt x="2765392" y="203554"/>
                </a:lnTo>
                <a:close/>
              </a:path>
              <a:path w="3644900" h="582929">
                <a:moveTo>
                  <a:pt x="2848855" y="478215"/>
                </a:moveTo>
                <a:lnTo>
                  <a:pt x="2840686" y="479521"/>
                </a:lnTo>
                <a:lnTo>
                  <a:pt x="2831932" y="480453"/>
                </a:lnTo>
                <a:lnTo>
                  <a:pt x="2822592" y="481013"/>
                </a:lnTo>
                <a:lnTo>
                  <a:pt x="2812668" y="481200"/>
                </a:lnTo>
                <a:lnTo>
                  <a:pt x="2848855" y="481200"/>
                </a:lnTo>
                <a:lnTo>
                  <a:pt x="2848855" y="478215"/>
                </a:lnTo>
                <a:close/>
              </a:path>
              <a:path w="3644900" h="582929">
                <a:moveTo>
                  <a:pt x="2844175" y="113274"/>
                </a:moveTo>
                <a:lnTo>
                  <a:pt x="2575042" y="113274"/>
                </a:lnTo>
                <a:lnTo>
                  <a:pt x="2575042" y="203554"/>
                </a:lnTo>
                <a:lnTo>
                  <a:pt x="2844175" y="203554"/>
                </a:lnTo>
                <a:lnTo>
                  <a:pt x="2844175" y="113274"/>
                </a:lnTo>
                <a:close/>
              </a:path>
              <a:path w="3644900" h="582929">
                <a:moveTo>
                  <a:pt x="2765392" y="0"/>
                </a:moveTo>
                <a:lnTo>
                  <a:pt x="2642327" y="0"/>
                </a:lnTo>
                <a:lnTo>
                  <a:pt x="2642327" y="113274"/>
                </a:lnTo>
                <a:lnTo>
                  <a:pt x="2765392" y="113274"/>
                </a:lnTo>
                <a:lnTo>
                  <a:pt x="2765392" y="0"/>
                </a:lnTo>
                <a:close/>
              </a:path>
              <a:path w="3644900" h="582929">
                <a:moveTo>
                  <a:pt x="3111172" y="104761"/>
                </a:moveTo>
                <a:lnTo>
                  <a:pt x="3051609" y="112158"/>
                </a:lnTo>
                <a:lnTo>
                  <a:pt x="2998966" y="134351"/>
                </a:lnTo>
                <a:lnTo>
                  <a:pt x="2955374" y="170234"/>
                </a:lnTo>
                <a:lnTo>
                  <a:pt x="2922958" y="218673"/>
                </a:lnTo>
                <a:lnTo>
                  <a:pt x="2902838" y="277068"/>
                </a:lnTo>
                <a:lnTo>
                  <a:pt x="2896131" y="342806"/>
                </a:lnTo>
                <a:lnTo>
                  <a:pt x="2896131" y="354722"/>
                </a:lnTo>
                <a:lnTo>
                  <a:pt x="2900109" y="403883"/>
                </a:lnTo>
                <a:lnTo>
                  <a:pt x="2912044" y="447879"/>
                </a:lnTo>
                <a:lnTo>
                  <a:pt x="2931939" y="486711"/>
                </a:lnTo>
                <a:lnTo>
                  <a:pt x="2959794" y="520382"/>
                </a:lnTo>
                <a:lnTo>
                  <a:pt x="2993979" y="547579"/>
                </a:lnTo>
                <a:lnTo>
                  <a:pt x="3032876" y="567006"/>
                </a:lnTo>
                <a:lnTo>
                  <a:pt x="3076484" y="578662"/>
                </a:lnTo>
                <a:lnTo>
                  <a:pt x="3124805" y="582547"/>
                </a:lnTo>
                <a:lnTo>
                  <a:pt x="3152909" y="581177"/>
                </a:lnTo>
                <a:lnTo>
                  <a:pt x="3205286" y="570214"/>
                </a:lnTo>
                <a:lnTo>
                  <a:pt x="3251967" y="548580"/>
                </a:lnTo>
                <a:lnTo>
                  <a:pt x="3289439" y="518027"/>
                </a:lnTo>
                <a:lnTo>
                  <a:pt x="3304506" y="499513"/>
                </a:lnTo>
                <a:lnTo>
                  <a:pt x="3290050" y="483325"/>
                </a:lnTo>
                <a:lnTo>
                  <a:pt x="3132899" y="483325"/>
                </a:lnTo>
                <a:lnTo>
                  <a:pt x="3110898" y="481623"/>
                </a:lnTo>
                <a:lnTo>
                  <a:pt x="3072891" y="468001"/>
                </a:lnTo>
                <a:lnTo>
                  <a:pt x="3043375" y="441336"/>
                </a:lnTo>
                <a:lnTo>
                  <a:pt x="3025384" y="405137"/>
                </a:lnTo>
                <a:lnTo>
                  <a:pt x="3020902" y="383684"/>
                </a:lnTo>
                <a:lnTo>
                  <a:pt x="3314296" y="383684"/>
                </a:lnTo>
                <a:lnTo>
                  <a:pt x="3314296" y="333434"/>
                </a:lnTo>
                <a:lnTo>
                  <a:pt x="3312085" y="299791"/>
                </a:lnTo>
                <a:lnTo>
                  <a:pt x="3022180" y="299791"/>
                </a:lnTo>
                <a:lnTo>
                  <a:pt x="3026395" y="278032"/>
                </a:lnTo>
                <a:lnTo>
                  <a:pt x="3040977" y="242532"/>
                </a:lnTo>
                <a:lnTo>
                  <a:pt x="3077588" y="210182"/>
                </a:lnTo>
                <a:lnTo>
                  <a:pt x="3110753" y="203983"/>
                </a:lnTo>
                <a:lnTo>
                  <a:pt x="3286655" y="203983"/>
                </a:lnTo>
                <a:lnTo>
                  <a:pt x="3283759" y="197300"/>
                </a:lnTo>
                <a:lnTo>
                  <a:pt x="3260005" y="164371"/>
                </a:lnTo>
                <a:lnTo>
                  <a:pt x="3230342" y="138293"/>
                </a:lnTo>
                <a:lnTo>
                  <a:pt x="3195648" y="119665"/>
                </a:lnTo>
                <a:lnTo>
                  <a:pt x="3155925" y="108487"/>
                </a:lnTo>
                <a:lnTo>
                  <a:pt x="3111172" y="104761"/>
                </a:lnTo>
                <a:close/>
              </a:path>
              <a:path w="3644900" h="582929">
                <a:moveTo>
                  <a:pt x="3244037" y="431798"/>
                </a:moveTo>
                <a:lnTo>
                  <a:pt x="3222077" y="454343"/>
                </a:lnTo>
                <a:lnTo>
                  <a:pt x="3196235" y="470445"/>
                </a:lnTo>
                <a:lnTo>
                  <a:pt x="3166508" y="480105"/>
                </a:lnTo>
                <a:lnTo>
                  <a:pt x="3132899" y="483325"/>
                </a:lnTo>
                <a:lnTo>
                  <a:pt x="3290050" y="483325"/>
                </a:lnTo>
                <a:lnTo>
                  <a:pt x="3244037" y="431798"/>
                </a:lnTo>
                <a:close/>
              </a:path>
              <a:path w="3644900" h="582929">
                <a:moveTo>
                  <a:pt x="3286655" y="203983"/>
                </a:moveTo>
                <a:lnTo>
                  <a:pt x="3110753" y="203983"/>
                </a:lnTo>
                <a:lnTo>
                  <a:pt x="3129222" y="205385"/>
                </a:lnTo>
                <a:lnTo>
                  <a:pt x="3145456" y="209593"/>
                </a:lnTo>
                <a:lnTo>
                  <a:pt x="3180587" y="238825"/>
                </a:lnTo>
                <a:lnTo>
                  <a:pt x="3193358" y="289949"/>
                </a:lnTo>
                <a:lnTo>
                  <a:pt x="3193358" y="299791"/>
                </a:lnTo>
                <a:lnTo>
                  <a:pt x="3312085" y="299791"/>
                </a:lnTo>
                <a:lnTo>
                  <a:pt x="3310904" y="281829"/>
                </a:lnTo>
                <a:lnTo>
                  <a:pt x="3300725" y="236452"/>
                </a:lnTo>
                <a:lnTo>
                  <a:pt x="3286655" y="203983"/>
                </a:lnTo>
                <a:close/>
              </a:path>
              <a:path w="3644900" h="582929">
                <a:moveTo>
                  <a:pt x="3500396" y="113274"/>
                </a:moveTo>
                <a:lnTo>
                  <a:pt x="3384137" y="113274"/>
                </a:lnTo>
                <a:lnTo>
                  <a:pt x="3384137" y="574034"/>
                </a:lnTo>
                <a:lnTo>
                  <a:pt x="3507202" y="574034"/>
                </a:lnTo>
                <a:lnTo>
                  <a:pt x="3507202" y="272536"/>
                </a:lnTo>
                <a:lnTo>
                  <a:pt x="3521069" y="251858"/>
                </a:lnTo>
                <a:lnTo>
                  <a:pt x="3540949" y="237088"/>
                </a:lnTo>
                <a:lnTo>
                  <a:pt x="3566845" y="228225"/>
                </a:lnTo>
                <a:lnTo>
                  <a:pt x="3598759" y="225270"/>
                </a:lnTo>
                <a:lnTo>
                  <a:pt x="3643100" y="225270"/>
                </a:lnTo>
                <a:lnTo>
                  <a:pt x="3643923" y="168204"/>
                </a:lnTo>
                <a:lnTo>
                  <a:pt x="3503799" y="168204"/>
                </a:lnTo>
                <a:lnTo>
                  <a:pt x="3500396" y="113274"/>
                </a:lnTo>
                <a:close/>
              </a:path>
              <a:path w="3644900" h="582929">
                <a:moveTo>
                  <a:pt x="3643100" y="225270"/>
                </a:moveTo>
                <a:lnTo>
                  <a:pt x="3598759" y="225270"/>
                </a:lnTo>
                <a:lnTo>
                  <a:pt x="3608713" y="225484"/>
                </a:lnTo>
                <a:lnTo>
                  <a:pt x="3619413" y="226124"/>
                </a:lnTo>
                <a:lnTo>
                  <a:pt x="3630859" y="227187"/>
                </a:lnTo>
                <a:lnTo>
                  <a:pt x="3643051" y="228673"/>
                </a:lnTo>
                <a:lnTo>
                  <a:pt x="3643100" y="225270"/>
                </a:lnTo>
                <a:close/>
              </a:path>
              <a:path w="3644900" h="582929">
                <a:moveTo>
                  <a:pt x="3606424" y="104761"/>
                </a:moveTo>
                <a:lnTo>
                  <a:pt x="3575419" y="108726"/>
                </a:lnTo>
                <a:lnTo>
                  <a:pt x="3547980" y="120623"/>
                </a:lnTo>
                <a:lnTo>
                  <a:pt x="3524107" y="140449"/>
                </a:lnTo>
                <a:lnTo>
                  <a:pt x="3503799" y="168204"/>
                </a:lnTo>
                <a:lnTo>
                  <a:pt x="3643923" y="168204"/>
                </a:lnTo>
                <a:lnTo>
                  <a:pt x="3644758" y="110289"/>
                </a:lnTo>
                <a:lnTo>
                  <a:pt x="3635654" y="107871"/>
                </a:lnTo>
                <a:lnTo>
                  <a:pt x="3626231" y="106143"/>
                </a:lnTo>
                <a:lnTo>
                  <a:pt x="3616488" y="105106"/>
                </a:lnTo>
                <a:lnTo>
                  <a:pt x="3606424" y="10476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227150" y="4324049"/>
            <a:ext cx="613022" cy="2051239"/>
          </a:xfrm>
          <a:custGeom>
            <a:avLst/>
            <a:gdLst/>
            <a:ahLst/>
            <a:cxnLst/>
            <a:rect l="l" t="t" r="r" b="b"/>
            <a:pathLst>
              <a:path w="1010920" h="3382645">
                <a:moveTo>
                  <a:pt x="961729" y="0"/>
                </a:moveTo>
                <a:lnTo>
                  <a:pt x="906033" y="18287"/>
                </a:lnTo>
                <a:lnTo>
                  <a:pt x="853212" y="38671"/>
                </a:lnTo>
                <a:lnTo>
                  <a:pt x="803266" y="61151"/>
                </a:lnTo>
                <a:lnTo>
                  <a:pt x="756193" y="85726"/>
                </a:lnTo>
                <a:lnTo>
                  <a:pt x="711995" y="112398"/>
                </a:lnTo>
                <a:lnTo>
                  <a:pt x="670671" y="141165"/>
                </a:lnTo>
                <a:lnTo>
                  <a:pt x="632220" y="172027"/>
                </a:lnTo>
                <a:lnTo>
                  <a:pt x="596643" y="204985"/>
                </a:lnTo>
                <a:lnTo>
                  <a:pt x="563939" y="240037"/>
                </a:lnTo>
                <a:lnTo>
                  <a:pt x="534109" y="277185"/>
                </a:lnTo>
                <a:lnTo>
                  <a:pt x="509453" y="312893"/>
                </a:lnTo>
                <a:lnTo>
                  <a:pt x="487115" y="350555"/>
                </a:lnTo>
                <a:lnTo>
                  <a:pt x="467096" y="390171"/>
                </a:lnTo>
                <a:lnTo>
                  <a:pt x="449395" y="431742"/>
                </a:lnTo>
                <a:lnTo>
                  <a:pt x="434014" y="475267"/>
                </a:lnTo>
                <a:lnTo>
                  <a:pt x="420952" y="520748"/>
                </a:lnTo>
                <a:lnTo>
                  <a:pt x="410210" y="568184"/>
                </a:lnTo>
                <a:lnTo>
                  <a:pt x="401787" y="617575"/>
                </a:lnTo>
                <a:lnTo>
                  <a:pt x="395684" y="668922"/>
                </a:lnTo>
                <a:lnTo>
                  <a:pt x="391901" y="722225"/>
                </a:lnTo>
                <a:lnTo>
                  <a:pt x="390438" y="777484"/>
                </a:lnTo>
                <a:lnTo>
                  <a:pt x="390438" y="1164540"/>
                </a:lnTo>
                <a:lnTo>
                  <a:pt x="388703" y="1221399"/>
                </a:lnTo>
                <a:lnTo>
                  <a:pt x="383497" y="1274336"/>
                </a:lnTo>
                <a:lnTo>
                  <a:pt x="374821" y="1323352"/>
                </a:lnTo>
                <a:lnTo>
                  <a:pt x="362674" y="1368447"/>
                </a:lnTo>
                <a:lnTo>
                  <a:pt x="347057" y="1409621"/>
                </a:lnTo>
                <a:lnTo>
                  <a:pt x="327969" y="1446874"/>
                </a:lnTo>
                <a:lnTo>
                  <a:pt x="305410" y="1480205"/>
                </a:lnTo>
                <a:lnTo>
                  <a:pt x="279381" y="1509615"/>
                </a:lnTo>
                <a:lnTo>
                  <a:pt x="249882" y="1535104"/>
                </a:lnTo>
                <a:lnTo>
                  <a:pt x="216911" y="1556672"/>
                </a:lnTo>
                <a:lnTo>
                  <a:pt x="180470" y="1574318"/>
                </a:lnTo>
                <a:lnTo>
                  <a:pt x="140559" y="1588043"/>
                </a:lnTo>
                <a:lnTo>
                  <a:pt x="97176" y="1597846"/>
                </a:lnTo>
                <a:lnTo>
                  <a:pt x="50323" y="1603728"/>
                </a:lnTo>
                <a:lnTo>
                  <a:pt x="0" y="1605689"/>
                </a:lnTo>
                <a:lnTo>
                  <a:pt x="0" y="1781464"/>
                </a:lnTo>
                <a:lnTo>
                  <a:pt x="50323" y="1783439"/>
                </a:lnTo>
                <a:lnTo>
                  <a:pt x="97176" y="1789367"/>
                </a:lnTo>
                <a:lnTo>
                  <a:pt x="140559" y="1799245"/>
                </a:lnTo>
                <a:lnTo>
                  <a:pt x="180470" y="1813076"/>
                </a:lnTo>
                <a:lnTo>
                  <a:pt x="216911" y="1830857"/>
                </a:lnTo>
                <a:lnTo>
                  <a:pt x="249882" y="1852591"/>
                </a:lnTo>
                <a:lnTo>
                  <a:pt x="279381" y="1878275"/>
                </a:lnTo>
                <a:lnTo>
                  <a:pt x="305410" y="1907911"/>
                </a:lnTo>
                <a:lnTo>
                  <a:pt x="327969" y="1941498"/>
                </a:lnTo>
                <a:lnTo>
                  <a:pt x="347057" y="1979036"/>
                </a:lnTo>
                <a:lnTo>
                  <a:pt x="362674" y="2020525"/>
                </a:lnTo>
                <a:lnTo>
                  <a:pt x="374821" y="2065966"/>
                </a:lnTo>
                <a:lnTo>
                  <a:pt x="383497" y="2115358"/>
                </a:lnTo>
                <a:lnTo>
                  <a:pt x="388703" y="2168701"/>
                </a:lnTo>
                <a:lnTo>
                  <a:pt x="390438" y="2225995"/>
                </a:lnTo>
                <a:lnTo>
                  <a:pt x="390438" y="2599522"/>
                </a:lnTo>
                <a:lnTo>
                  <a:pt x="391625" y="2655952"/>
                </a:lnTo>
                <a:lnTo>
                  <a:pt x="395187" y="2710314"/>
                </a:lnTo>
                <a:lnTo>
                  <a:pt x="401123" y="2762610"/>
                </a:lnTo>
                <a:lnTo>
                  <a:pt x="409434" y="2812840"/>
                </a:lnTo>
                <a:lnTo>
                  <a:pt x="420120" y="2861003"/>
                </a:lnTo>
                <a:lnTo>
                  <a:pt x="433180" y="2907100"/>
                </a:lnTo>
                <a:lnTo>
                  <a:pt x="448616" y="2951130"/>
                </a:lnTo>
                <a:lnTo>
                  <a:pt x="466426" y="2993093"/>
                </a:lnTo>
                <a:lnTo>
                  <a:pt x="486612" y="3032991"/>
                </a:lnTo>
                <a:lnTo>
                  <a:pt x="509173" y="3070821"/>
                </a:lnTo>
                <a:lnTo>
                  <a:pt x="534109" y="3106586"/>
                </a:lnTo>
                <a:lnTo>
                  <a:pt x="564240" y="3143718"/>
                </a:lnTo>
                <a:lnTo>
                  <a:pt x="597179" y="3178721"/>
                </a:lnTo>
                <a:lnTo>
                  <a:pt x="632925" y="3211593"/>
                </a:lnTo>
                <a:lnTo>
                  <a:pt x="671479" y="3242337"/>
                </a:lnTo>
                <a:lnTo>
                  <a:pt x="712839" y="3270951"/>
                </a:lnTo>
                <a:lnTo>
                  <a:pt x="757006" y="3297436"/>
                </a:lnTo>
                <a:lnTo>
                  <a:pt x="803979" y="3321793"/>
                </a:lnTo>
                <a:lnTo>
                  <a:pt x="853757" y="3344022"/>
                </a:lnTo>
                <a:lnTo>
                  <a:pt x="906341" y="3364122"/>
                </a:lnTo>
                <a:lnTo>
                  <a:pt x="961729" y="3382095"/>
                </a:lnTo>
                <a:lnTo>
                  <a:pt x="1010744" y="3246874"/>
                </a:lnTo>
                <a:lnTo>
                  <a:pt x="963821" y="3229533"/>
                </a:lnTo>
                <a:lnTo>
                  <a:pt x="919694" y="3209723"/>
                </a:lnTo>
                <a:lnTo>
                  <a:pt x="878362" y="3187446"/>
                </a:lnTo>
                <a:lnTo>
                  <a:pt x="839826" y="3162700"/>
                </a:lnTo>
                <a:lnTo>
                  <a:pt x="804084" y="3135486"/>
                </a:lnTo>
                <a:lnTo>
                  <a:pt x="771139" y="3105804"/>
                </a:lnTo>
                <a:lnTo>
                  <a:pt x="740989" y="3073655"/>
                </a:lnTo>
                <a:lnTo>
                  <a:pt x="713634" y="3039037"/>
                </a:lnTo>
                <a:lnTo>
                  <a:pt x="689076" y="3001952"/>
                </a:lnTo>
                <a:lnTo>
                  <a:pt x="667313" y="2962398"/>
                </a:lnTo>
                <a:lnTo>
                  <a:pt x="648346" y="2920378"/>
                </a:lnTo>
                <a:lnTo>
                  <a:pt x="632175" y="2875889"/>
                </a:lnTo>
                <a:lnTo>
                  <a:pt x="618799" y="2828933"/>
                </a:lnTo>
                <a:lnTo>
                  <a:pt x="608220" y="2779509"/>
                </a:lnTo>
                <a:lnTo>
                  <a:pt x="600437" y="2727618"/>
                </a:lnTo>
                <a:lnTo>
                  <a:pt x="595450" y="2673259"/>
                </a:lnTo>
                <a:lnTo>
                  <a:pt x="593259" y="2616433"/>
                </a:lnTo>
                <a:lnTo>
                  <a:pt x="593259" y="2231062"/>
                </a:lnTo>
                <a:lnTo>
                  <a:pt x="591672" y="2174289"/>
                </a:lnTo>
                <a:lnTo>
                  <a:pt x="586911" y="2120344"/>
                </a:lnTo>
                <a:lnTo>
                  <a:pt x="578977" y="2069226"/>
                </a:lnTo>
                <a:lnTo>
                  <a:pt x="567868" y="2020937"/>
                </a:lnTo>
                <a:lnTo>
                  <a:pt x="553587" y="1975476"/>
                </a:lnTo>
                <a:lnTo>
                  <a:pt x="536132" y="1932843"/>
                </a:lnTo>
                <a:lnTo>
                  <a:pt x="515503" y="1893037"/>
                </a:lnTo>
                <a:lnTo>
                  <a:pt x="491702" y="1856060"/>
                </a:lnTo>
                <a:lnTo>
                  <a:pt x="464727" y="1821911"/>
                </a:lnTo>
                <a:lnTo>
                  <a:pt x="434580" y="1790589"/>
                </a:lnTo>
                <a:lnTo>
                  <a:pt x="401260" y="1762095"/>
                </a:lnTo>
                <a:lnTo>
                  <a:pt x="364767" y="1736430"/>
                </a:lnTo>
                <a:lnTo>
                  <a:pt x="325101" y="1713592"/>
                </a:lnTo>
                <a:lnTo>
                  <a:pt x="282263" y="1693581"/>
                </a:lnTo>
                <a:lnTo>
                  <a:pt x="325101" y="1674467"/>
                </a:lnTo>
                <a:lnTo>
                  <a:pt x="364767" y="1652367"/>
                </a:lnTo>
                <a:lnTo>
                  <a:pt x="401260" y="1627283"/>
                </a:lnTo>
                <a:lnTo>
                  <a:pt x="434580" y="1599214"/>
                </a:lnTo>
                <a:lnTo>
                  <a:pt x="464727" y="1568161"/>
                </a:lnTo>
                <a:lnTo>
                  <a:pt x="491702" y="1534123"/>
                </a:lnTo>
                <a:lnTo>
                  <a:pt x="515503" y="1497102"/>
                </a:lnTo>
                <a:lnTo>
                  <a:pt x="536132" y="1457096"/>
                </a:lnTo>
                <a:lnTo>
                  <a:pt x="553587" y="1414107"/>
                </a:lnTo>
                <a:lnTo>
                  <a:pt x="567868" y="1368133"/>
                </a:lnTo>
                <a:lnTo>
                  <a:pt x="578977" y="1319176"/>
                </a:lnTo>
                <a:lnTo>
                  <a:pt x="586911" y="1267236"/>
                </a:lnTo>
                <a:lnTo>
                  <a:pt x="591672" y="1212312"/>
                </a:lnTo>
                <a:lnTo>
                  <a:pt x="593259" y="1154404"/>
                </a:lnTo>
                <a:lnTo>
                  <a:pt x="593259" y="794394"/>
                </a:lnTo>
                <a:lnTo>
                  <a:pt x="594532" y="736840"/>
                </a:lnTo>
                <a:lnTo>
                  <a:pt x="598350" y="681737"/>
                </a:lnTo>
                <a:lnTo>
                  <a:pt x="604714" y="629085"/>
                </a:lnTo>
                <a:lnTo>
                  <a:pt x="613624" y="578885"/>
                </a:lnTo>
                <a:lnTo>
                  <a:pt x="625079" y="531137"/>
                </a:lnTo>
                <a:lnTo>
                  <a:pt x="639081" y="485840"/>
                </a:lnTo>
                <a:lnTo>
                  <a:pt x="655628" y="442995"/>
                </a:lnTo>
                <a:lnTo>
                  <a:pt x="674721" y="402601"/>
                </a:lnTo>
                <a:lnTo>
                  <a:pt x="696359" y="364660"/>
                </a:lnTo>
                <a:lnTo>
                  <a:pt x="720544" y="329170"/>
                </a:lnTo>
                <a:lnTo>
                  <a:pt x="747274" y="296132"/>
                </a:lnTo>
                <a:lnTo>
                  <a:pt x="776551" y="265546"/>
                </a:lnTo>
                <a:lnTo>
                  <a:pt x="808373" y="237412"/>
                </a:lnTo>
                <a:lnTo>
                  <a:pt x="842741" y="211730"/>
                </a:lnTo>
                <a:lnTo>
                  <a:pt x="879656" y="188500"/>
                </a:lnTo>
                <a:lnTo>
                  <a:pt x="919116" y="167723"/>
                </a:lnTo>
                <a:lnTo>
                  <a:pt x="961123" y="149397"/>
                </a:lnTo>
                <a:lnTo>
                  <a:pt x="1005676" y="133524"/>
                </a:lnTo>
                <a:lnTo>
                  <a:pt x="96172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618586" y="4324043"/>
            <a:ext cx="613022" cy="2051239"/>
          </a:xfrm>
          <a:custGeom>
            <a:avLst/>
            <a:gdLst/>
            <a:ahLst/>
            <a:cxnLst/>
            <a:rect l="l" t="t" r="r" b="b"/>
            <a:pathLst>
              <a:path w="1010920" h="3382645">
                <a:moveTo>
                  <a:pt x="49014" y="0"/>
                </a:moveTo>
                <a:lnTo>
                  <a:pt x="0" y="135221"/>
                </a:lnTo>
                <a:lnTo>
                  <a:pt x="46922" y="152562"/>
                </a:lnTo>
                <a:lnTo>
                  <a:pt x="91049" y="172372"/>
                </a:lnTo>
                <a:lnTo>
                  <a:pt x="132381" y="194649"/>
                </a:lnTo>
                <a:lnTo>
                  <a:pt x="170918" y="219395"/>
                </a:lnTo>
                <a:lnTo>
                  <a:pt x="206659" y="246609"/>
                </a:lnTo>
                <a:lnTo>
                  <a:pt x="239604" y="276291"/>
                </a:lnTo>
                <a:lnTo>
                  <a:pt x="269754" y="308440"/>
                </a:lnTo>
                <a:lnTo>
                  <a:pt x="297109" y="343058"/>
                </a:lnTo>
                <a:lnTo>
                  <a:pt x="321667" y="380143"/>
                </a:lnTo>
                <a:lnTo>
                  <a:pt x="343430" y="419697"/>
                </a:lnTo>
                <a:lnTo>
                  <a:pt x="362397" y="461717"/>
                </a:lnTo>
                <a:lnTo>
                  <a:pt x="378569" y="506206"/>
                </a:lnTo>
                <a:lnTo>
                  <a:pt x="391944" y="553162"/>
                </a:lnTo>
                <a:lnTo>
                  <a:pt x="402523" y="602586"/>
                </a:lnTo>
                <a:lnTo>
                  <a:pt x="410306" y="654477"/>
                </a:lnTo>
                <a:lnTo>
                  <a:pt x="415293" y="708836"/>
                </a:lnTo>
                <a:lnTo>
                  <a:pt x="417484" y="765662"/>
                </a:lnTo>
                <a:lnTo>
                  <a:pt x="417484" y="1151033"/>
                </a:lnTo>
                <a:lnTo>
                  <a:pt x="419071" y="1207806"/>
                </a:lnTo>
                <a:lnTo>
                  <a:pt x="423832" y="1261751"/>
                </a:lnTo>
                <a:lnTo>
                  <a:pt x="431766" y="1312869"/>
                </a:lnTo>
                <a:lnTo>
                  <a:pt x="442875" y="1361158"/>
                </a:lnTo>
                <a:lnTo>
                  <a:pt x="457156" y="1406619"/>
                </a:lnTo>
                <a:lnTo>
                  <a:pt x="474611" y="1449252"/>
                </a:lnTo>
                <a:lnTo>
                  <a:pt x="495240" y="1489058"/>
                </a:lnTo>
                <a:lnTo>
                  <a:pt x="519041" y="1526035"/>
                </a:lnTo>
                <a:lnTo>
                  <a:pt x="546016" y="1560184"/>
                </a:lnTo>
                <a:lnTo>
                  <a:pt x="576163" y="1591506"/>
                </a:lnTo>
                <a:lnTo>
                  <a:pt x="609483" y="1620000"/>
                </a:lnTo>
                <a:lnTo>
                  <a:pt x="645976" y="1645665"/>
                </a:lnTo>
                <a:lnTo>
                  <a:pt x="685642" y="1668503"/>
                </a:lnTo>
                <a:lnTo>
                  <a:pt x="728480" y="1688514"/>
                </a:lnTo>
                <a:lnTo>
                  <a:pt x="685642" y="1707628"/>
                </a:lnTo>
                <a:lnTo>
                  <a:pt x="645976" y="1729728"/>
                </a:lnTo>
                <a:lnTo>
                  <a:pt x="609483" y="1754812"/>
                </a:lnTo>
                <a:lnTo>
                  <a:pt x="576163" y="1782881"/>
                </a:lnTo>
                <a:lnTo>
                  <a:pt x="546016" y="1813934"/>
                </a:lnTo>
                <a:lnTo>
                  <a:pt x="519041" y="1847972"/>
                </a:lnTo>
                <a:lnTo>
                  <a:pt x="495240" y="1884993"/>
                </a:lnTo>
                <a:lnTo>
                  <a:pt x="474611" y="1924999"/>
                </a:lnTo>
                <a:lnTo>
                  <a:pt x="457156" y="1967988"/>
                </a:lnTo>
                <a:lnTo>
                  <a:pt x="442875" y="2013962"/>
                </a:lnTo>
                <a:lnTo>
                  <a:pt x="431766" y="2062919"/>
                </a:lnTo>
                <a:lnTo>
                  <a:pt x="423832" y="2114859"/>
                </a:lnTo>
                <a:lnTo>
                  <a:pt x="419071" y="2169783"/>
                </a:lnTo>
                <a:lnTo>
                  <a:pt x="417484" y="2227691"/>
                </a:lnTo>
                <a:lnTo>
                  <a:pt x="417484" y="2587701"/>
                </a:lnTo>
                <a:lnTo>
                  <a:pt x="416211" y="2645255"/>
                </a:lnTo>
                <a:lnTo>
                  <a:pt x="412393" y="2700358"/>
                </a:lnTo>
                <a:lnTo>
                  <a:pt x="406029" y="2753010"/>
                </a:lnTo>
                <a:lnTo>
                  <a:pt x="397119" y="2803210"/>
                </a:lnTo>
                <a:lnTo>
                  <a:pt x="385664" y="2850958"/>
                </a:lnTo>
                <a:lnTo>
                  <a:pt x="371662" y="2896255"/>
                </a:lnTo>
                <a:lnTo>
                  <a:pt x="355115" y="2939100"/>
                </a:lnTo>
                <a:lnTo>
                  <a:pt x="336023" y="2979493"/>
                </a:lnTo>
                <a:lnTo>
                  <a:pt x="314384" y="3017435"/>
                </a:lnTo>
                <a:lnTo>
                  <a:pt x="290199" y="3052925"/>
                </a:lnTo>
                <a:lnTo>
                  <a:pt x="263469" y="3085963"/>
                </a:lnTo>
                <a:lnTo>
                  <a:pt x="234192" y="3116549"/>
                </a:lnTo>
                <a:lnTo>
                  <a:pt x="202370" y="3144683"/>
                </a:lnTo>
                <a:lnTo>
                  <a:pt x="168002" y="3170365"/>
                </a:lnTo>
                <a:lnTo>
                  <a:pt x="131087" y="3193594"/>
                </a:lnTo>
                <a:lnTo>
                  <a:pt x="91627" y="3214372"/>
                </a:lnTo>
                <a:lnTo>
                  <a:pt x="49620" y="3232698"/>
                </a:lnTo>
                <a:lnTo>
                  <a:pt x="5067" y="3248571"/>
                </a:lnTo>
                <a:lnTo>
                  <a:pt x="49014" y="3382095"/>
                </a:lnTo>
                <a:lnTo>
                  <a:pt x="104710" y="3363808"/>
                </a:lnTo>
                <a:lnTo>
                  <a:pt x="157531" y="3343424"/>
                </a:lnTo>
                <a:lnTo>
                  <a:pt x="207478" y="3320944"/>
                </a:lnTo>
                <a:lnTo>
                  <a:pt x="254550" y="3296369"/>
                </a:lnTo>
                <a:lnTo>
                  <a:pt x="298748" y="3269697"/>
                </a:lnTo>
                <a:lnTo>
                  <a:pt x="340073" y="3240930"/>
                </a:lnTo>
                <a:lnTo>
                  <a:pt x="378523" y="3210068"/>
                </a:lnTo>
                <a:lnTo>
                  <a:pt x="414100" y="3177110"/>
                </a:lnTo>
                <a:lnTo>
                  <a:pt x="446804" y="3142058"/>
                </a:lnTo>
                <a:lnTo>
                  <a:pt x="476634" y="3104910"/>
                </a:lnTo>
                <a:lnTo>
                  <a:pt x="501291" y="3069202"/>
                </a:lnTo>
                <a:lnTo>
                  <a:pt x="523628" y="3031540"/>
                </a:lnTo>
                <a:lnTo>
                  <a:pt x="543647" y="2991924"/>
                </a:lnTo>
                <a:lnTo>
                  <a:pt x="561348" y="2950353"/>
                </a:lnTo>
                <a:lnTo>
                  <a:pt x="576729" y="2906828"/>
                </a:lnTo>
                <a:lnTo>
                  <a:pt x="589791" y="2861347"/>
                </a:lnTo>
                <a:lnTo>
                  <a:pt x="600533" y="2813911"/>
                </a:lnTo>
                <a:lnTo>
                  <a:pt x="608956" y="2764520"/>
                </a:lnTo>
                <a:lnTo>
                  <a:pt x="615059" y="2713173"/>
                </a:lnTo>
                <a:lnTo>
                  <a:pt x="618842" y="2659870"/>
                </a:lnTo>
                <a:lnTo>
                  <a:pt x="620305" y="2604611"/>
                </a:lnTo>
                <a:lnTo>
                  <a:pt x="620305" y="2217555"/>
                </a:lnTo>
                <a:lnTo>
                  <a:pt x="622040" y="2160696"/>
                </a:lnTo>
                <a:lnTo>
                  <a:pt x="627246" y="2107759"/>
                </a:lnTo>
                <a:lnTo>
                  <a:pt x="635922" y="2058743"/>
                </a:lnTo>
                <a:lnTo>
                  <a:pt x="648069" y="2013648"/>
                </a:lnTo>
                <a:lnTo>
                  <a:pt x="663686" y="1972474"/>
                </a:lnTo>
                <a:lnTo>
                  <a:pt x="682774" y="1935221"/>
                </a:lnTo>
                <a:lnTo>
                  <a:pt x="705333" y="1901890"/>
                </a:lnTo>
                <a:lnTo>
                  <a:pt x="731362" y="1872480"/>
                </a:lnTo>
                <a:lnTo>
                  <a:pt x="760862" y="1846991"/>
                </a:lnTo>
                <a:lnTo>
                  <a:pt x="793832" y="1825423"/>
                </a:lnTo>
                <a:lnTo>
                  <a:pt x="830273" y="1807777"/>
                </a:lnTo>
                <a:lnTo>
                  <a:pt x="870184" y="1794052"/>
                </a:lnTo>
                <a:lnTo>
                  <a:pt x="913567" y="1784249"/>
                </a:lnTo>
                <a:lnTo>
                  <a:pt x="960420" y="1778367"/>
                </a:lnTo>
                <a:lnTo>
                  <a:pt x="1010744" y="1776406"/>
                </a:lnTo>
                <a:lnTo>
                  <a:pt x="1010744" y="1600631"/>
                </a:lnTo>
                <a:lnTo>
                  <a:pt x="960420" y="1598656"/>
                </a:lnTo>
                <a:lnTo>
                  <a:pt x="913567" y="1592728"/>
                </a:lnTo>
                <a:lnTo>
                  <a:pt x="870184" y="1582849"/>
                </a:lnTo>
                <a:lnTo>
                  <a:pt x="830273" y="1569019"/>
                </a:lnTo>
                <a:lnTo>
                  <a:pt x="793832" y="1551238"/>
                </a:lnTo>
                <a:lnTo>
                  <a:pt x="760862" y="1529504"/>
                </a:lnTo>
                <a:lnTo>
                  <a:pt x="731362" y="1503820"/>
                </a:lnTo>
                <a:lnTo>
                  <a:pt x="705333" y="1474184"/>
                </a:lnTo>
                <a:lnTo>
                  <a:pt x="682774" y="1440597"/>
                </a:lnTo>
                <a:lnTo>
                  <a:pt x="663686" y="1403059"/>
                </a:lnTo>
                <a:lnTo>
                  <a:pt x="648069" y="1361570"/>
                </a:lnTo>
                <a:lnTo>
                  <a:pt x="635922" y="1316129"/>
                </a:lnTo>
                <a:lnTo>
                  <a:pt x="627246" y="1266737"/>
                </a:lnTo>
                <a:lnTo>
                  <a:pt x="622040" y="1213394"/>
                </a:lnTo>
                <a:lnTo>
                  <a:pt x="620305" y="1156100"/>
                </a:lnTo>
                <a:lnTo>
                  <a:pt x="620305" y="782573"/>
                </a:lnTo>
                <a:lnTo>
                  <a:pt x="619118" y="726143"/>
                </a:lnTo>
                <a:lnTo>
                  <a:pt x="615556" y="671781"/>
                </a:lnTo>
                <a:lnTo>
                  <a:pt x="609620" y="619485"/>
                </a:lnTo>
                <a:lnTo>
                  <a:pt x="601309" y="569255"/>
                </a:lnTo>
                <a:lnTo>
                  <a:pt x="590623" y="521092"/>
                </a:lnTo>
                <a:lnTo>
                  <a:pt x="577563" y="474995"/>
                </a:lnTo>
                <a:lnTo>
                  <a:pt x="562127" y="430965"/>
                </a:lnTo>
                <a:lnTo>
                  <a:pt x="544317" y="389002"/>
                </a:lnTo>
                <a:lnTo>
                  <a:pt x="524131" y="349104"/>
                </a:lnTo>
                <a:lnTo>
                  <a:pt x="501570" y="311274"/>
                </a:lnTo>
                <a:lnTo>
                  <a:pt x="476634" y="275509"/>
                </a:lnTo>
                <a:lnTo>
                  <a:pt x="446503" y="238377"/>
                </a:lnTo>
                <a:lnTo>
                  <a:pt x="413564" y="203374"/>
                </a:lnTo>
                <a:lnTo>
                  <a:pt x="377818" y="170501"/>
                </a:lnTo>
                <a:lnTo>
                  <a:pt x="339264" y="139758"/>
                </a:lnTo>
                <a:lnTo>
                  <a:pt x="297904" y="111144"/>
                </a:lnTo>
                <a:lnTo>
                  <a:pt x="253737" y="84659"/>
                </a:lnTo>
                <a:lnTo>
                  <a:pt x="206764" y="60302"/>
                </a:lnTo>
                <a:lnTo>
                  <a:pt x="156986" y="38073"/>
                </a:lnTo>
                <a:lnTo>
                  <a:pt x="104402" y="17973"/>
                </a:lnTo>
                <a:lnTo>
                  <a:pt x="4901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530074" y="1549291"/>
            <a:ext cx="2600341" cy="127071"/>
          </a:xfrm>
          <a:custGeom>
            <a:avLst/>
            <a:gdLst/>
            <a:ahLst/>
            <a:cxnLst/>
            <a:rect l="l" t="t" r="r" b="b"/>
            <a:pathLst>
              <a:path w="4288155" h="209550">
                <a:moveTo>
                  <a:pt x="0" y="209417"/>
                </a:moveTo>
                <a:lnTo>
                  <a:pt x="4288016" y="209417"/>
                </a:lnTo>
                <a:lnTo>
                  <a:pt x="4288016" y="0"/>
                </a:lnTo>
                <a:lnTo>
                  <a:pt x="0" y="0"/>
                </a:lnTo>
                <a:lnTo>
                  <a:pt x="0" y="209417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545832" y="5675961"/>
            <a:ext cx="2600341" cy="762043"/>
          </a:xfrm>
          <a:custGeom>
            <a:avLst/>
            <a:gdLst/>
            <a:ahLst/>
            <a:cxnLst/>
            <a:rect l="l" t="t" r="r" b="b"/>
            <a:pathLst>
              <a:path w="4288155" h="1256665">
                <a:moveTo>
                  <a:pt x="0" y="1256506"/>
                </a:moveTo>
                <a:lnTo>
                  <a:pt x="4288016" y="1256506"/>
                </a:lnTo>
                <a:lnTo>
                  <a:pt x="4288016" y="0"/>
                </a:lnTo>
                <a:lnTo>
                  <a:pt x="0" y="0"/>
                </a:lnTo>
                <a:lnTo>
                  <a:pt x="0" y="1256506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pPr defTabSz="554492"/>
            <a:endParaRPr sz="1092" kern="0">
              <a:solidFill>
                <a:sysClr val="windowText" lastClr="000000"/>
              </a:solidFill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70093" y="1511727"/>
            <a:ext cx="1066243" cy="376727"/>
          </a:xfrm>
          <a:prstGeom prst="rect">
            <a:avLst/>
          </a:prstGeom>
        </p:spPr>
        <p:txBody>
          <a:bodyPr vert="horz" wrap="square" lIns="0" tIns="8086" rIns="0" bIns="0" rtlCol="0">
            <a:spAutoFit/>
          </a:bodyPr>
          <a:lstStyle/>
          <a:p>
            <a:pPr marL="7701" defTabSz="554492">
              <a:spcBef>
                <a:spcPts val="64"/>
              </a:spcBef>
            </a:pPr>
            <a:r>
              <a:rPr sz="2395" b="1" kern="0" dirty="0">
                <a:solidFill>
                  <a:srgbClr val="FFFFFF"/>
                </a:solidFill>
                <a:latin typeface="Roboto-Black"/>
                <a:cs typeface="Roboto-Black"/>
              </a:rPr>
              <a:t>Stage</a:t>
            </a:r>
            <a:r>
              <a:rPr sz="2395" b="1" kern="0" spc="-3" dirty="0">
                <a:solidFill>
                  <a:srgbClr val="FFFFFF"/>
                </a:solidFill>
                <a:latin typeface="Roboto-Black"/>
                <a:cs typeface="Roboto-Black"/>
              </a:rPr>
              <a:t> </a:t>
            </a:r>
            <a:r>
              <a:rPr lang="en-US" sz="2395" b="1" kern="0" spc="-30" dirty="0">
                <a:solidFill>
                  <a:srgbClr val="FFFFFF"/>
                </a:solidFill>
                <a:latin typeface="Roboto-Black"/>
                <a:cs typeface="Roboto-Black"/>
              </a:rPr>
              <a:t>2</a:t>
            </a:r>
            <a:endParaRPr sz="2395" kern="0" dirty="0">
              <a:solidFill>
                <a:sysClr val="windowText" lastClr="000000"/>
              </a:solidFill>
              <a:latin typeface="Roboto-Black"/>
              <a:cs typeface="Roboto-Black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23905" y="1887421"/>
            <a:ext cx="258763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lnSpc>
                <a:spcPts val="3760"/>
              </a:lnSpc>
            </a:pPr>
            <a:r>
              <a:rPr lang="en-US" sz="3487" b="1" kern="0" dirty="0">
                <a:solidFill>
                  <a:prstClr val="white"/>
                </a:solidFill>
                <a:latin typeface="Roboto" charset="0"/>
                <a:ea typeface="Roboto" charset="0"/>
                <a:cs typeface="Roboto" charset="0"/>
              </a:rPr>
              <a:t>Replaces</a:t>
            </a:r>
          </a:p>
          <a:p>
            <a:pPr defTabSz="554492">
              <a:lnSpc>
                <a:spcPts val="3760"/>
              </a:lnSpc>
            </a:pPr>
            <a:r>
              <a:rPr lang="en-US" sz="3487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Research Project (RP)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05953" y="2045283"/>
            <a:ext cx="25876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lnSpc>
                <a:spcPts val="4245"/>
              </a:lnSpc>
            </a:pPr>
            <a: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Available</a:t>
            </a:r>
          </a:p>
          <a:p>
            <a:pPr defTabSz="554492">
              <a:lnSpc>
                <a:spcPts val="4245"/>
              </a:lnSpc>
            </a:pPr>
            <a: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to all</a:t>
            </a:r>
            <a:b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</a:br>
            <a: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schools</a:t>
            </a:r>
            <a:b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</a:br>
            <a: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in SA from</a:t>
            </a:r>
            <a:b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</a:br>
            <a:r>
              <a:rPr lang="en-US" sz="4093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semester one, 2025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4963" y="4694142"/>
            <a:ext cx="2178426" cy="1361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54492"/>
            <a:r>
              <a:rPr lang="en-US" sz="2062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If you’ve already done PLP, you don’t have to do EIF as well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3D57C34-66CC-4788-90DC-EF220CB68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4000" y="4457337"/>
            <a:ext cx="3696278" cy="2370844"/>
          </a:xfrm>
          <a:prstGeom prst="rect">
            <a:avLst/>
          </a:prstGeom>
        </p:spPr>
      </p:pic>
      <p:pic>
        <p:nvPicPr>
          <p:cNvPr id="12" name="Picture 1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F352DE8-EDB6-4F1F-2C0B-A0CBAC8B71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8729" y="1238535"/>
            <a:ext cx="2393731" cy="1162128"/>
          </a:xfrm>
          <a:prstGeom prst="rect">
            <a:avLst/>
          </a:prstGeom>
        </p:spPr>
      </p:pic>
      <p:sp>
        <p:nvSpPr>
          <p:cNvPr id="15" name="object 54">
            <a:extLst>
              <a:ext uri="{FF2B5EF4-FFF2-40B4-BE49-F238E27FC236}">
                <a16:creationId xmlns:a16="http://schemas.microsoft.com/office/drawing/2014/main" id="{F5FD26F9-A979-1F5B-71BF-44D9A92423C5}"/>
              </a:ext>
            </a:extLst>
          </p:cNvPr>
          <p:cNvSpPr txBox="1">
            <a:spLocks/>
          </p:cNvSpPr>
          <p:nvPr/>
        </p:nvSpPr>
        <p:spPr>
          <a:xfrm>
            <a:off x="428" y="247589"/>
            <a:ext cx="11943548" cy="571883"/>
          </a:xfrm>
          <a:prstGeom prst="rect">
            <a:avLst/>
          </a:prstGeom>
          <a:solidFill>
            <a:srgbClr val="80B740"/>
          </a:solidFill>
        </p:spPr>
        <p:txBody>
          <a:bodyPr vert="horz" wrap="square" lIns="0" tIns="17712" rIns="0" bIns="0" rtlCol="0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268288">
              <a:spcBef>
                <a:spcPts val="139"/>
              </a:spcBef>
              <a:tabLst>
                <a:tab pos="2057012" algn="l"/>
                <a:tab pos="4391270" algn="l"/>
              </a:tabLst>
            </a:pPr>
            <a:r>
              <a:rPr lang="en-US" sz="3600" kern="0" spc="-6">
                <a:solidFill>
                  <a:schemeClr val="bg1"/>
                </a:solidFill>
                <a:latin typeface="Roboto"/>
                <a:ea typeface="Roboto"/>
                <a:cs typeface="Roboto"/>
              </a:rPr>
              <a:t>Activating </a:t>
            </a:r>
            <a:r>
              <a:rPr lang="en-US" sz="3600" kern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Identities</a:t>
            </a:r>
            <a:r>
              <a:rPr lang="en-US" sz="3600" kern="0" spc="-143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kern="0" spc="-15">
                <a:solidFill>
                  <a:schemeClr val="bg1"/>
                </a:solidFill>
                <a:latin typeface="Roboto"/>
                <a:ea typeface="Roboto"/>
                <a:cs typeface="Roboto"/>
              </a:rPr>
              <a:t>and </a:t>
            </a:r>
            <a:r>
              <a:rPr lang="en-US" sz="3600" kern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Futures</a:t>
            </a:r>
            <a:r>
              <a:rPr lang="en-US" sz="3600" kern="0" spc="-146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kern="0" spc="-6">
                <a:solidFill>
                  <a:schemeClr val="bg1"/>
                </a:solidFill>
                <a:latin typeface="Roboto"/>
                <a:ea typeface="Roboto"/>
                <a:cs typeface="Roboto"/>
              </a:rPr>
              <a:t>(AIF)</a:t>
            </a:r>
            <a:endParaRPr lang="en-US" sz="3600" kern="0" spc="-6" dirty="0">
              <a:solidFill>
                <a:schemeClr val="bg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203493B7-844E-AF28-0119-27EAEE73D9CA}"/>
              </a:ext>
            </a:extLst>
          </p:cNvPr>
          <p:cNvSpPr/>
          <p:nvPr/>
        </p:nvSpPr>
        <p:spPr>
          <a:xfrm>
            <a:off x="3523905" y="1547208"/>
            <a:ext cx="2707703" cy="2399116"/>
          </a:xfrm>
          <a:custGeom>
            <a:avLst/>
            <a:gdLst/>
            <a:ahLst/>
            <a:cxnLst/>
            <a:rect l="l" t="t" r="r" b="b"/>
            <a:pathLst>
              <a:path w="4712334" h="4575809">
                <a:moveTo>
                  <a:pt x="4502480" y="0"/>
                </a:moveTo>
                <a:lnTo>
                  <a:pt x="209417" y="0"/>
                </a:lnTo>
                <a:lnTo>
                  <a:pt x="161399" y="5530"/>
                </a:lnTo>
                <a:lnTo>
                  <a:pt x="117319" y="21284"/>
                </a:lnTo>
                <a:lnTo>
                  <a:pt x="78436" y="46005"/>
                </a:lnTo>
                <a:lnTo>
                  <a:pt x="46005" y="78436"/>
                </a:lnTo>
                <a:lnTo>
                  <a:pt x="21284" y="117319"/>
                </a:lnTo>
                <a:lnTo>
                  <a:pt x="5530" y="161399"/>
                </a:lnTo>
                <a:lnTo>
                  <a:pt x="0" y="209417"/>
                </a:lnTo>
                <a:lnTo>
                  <a:pt x="0" y="4366359"/>
                </a:lnTo>
                <a:lnTo>
                  <a:pt x="5530" y="4414377"/>
                </a:lnTo>
                <a:lnTo>
                  <a:pt x="21284" y="4458457"/>
                </a:lnTo>
                <a:lnTo>
                  <a:pt x="46005" y="4497340"/>
                </a:lnTo>
                <a:lnTo>
                  <a:pt x="78436" y="4529771"/>
                </a:lnTo>
                <a:lnTo>
                  <a:pt x="117319" y="4554492"/>
                </a:lnTo>
                <a:lnTo>
                  <a:pt x="161399" y="4570246"/>
                </a:lnTo>
                <a:lnTo>
                  <a:pt x="209417" y="4575776"/>
                </a:lnTo>
                <a:lnTo>
                  <a:pt x="4502480" y="4575776"/>
                </a:lnTo>
                <a:lnTo>
                  <a:pt x="4550499" y="4570246"/>
                </a:lnTo>
                <a:lnTo>
                  <a:pt x="4594578" y="4554492"/>
                </a:lnTo>
                <a:lnTo>
                  <a:pt x="4633462" y="4529771"/>
                </a:lnTo>
                <a:lnTo>
                  <a:pt x="4665892" y="4497340"/>
                </a:lnTo>
                <a:lnTo>
                  <a:pt x="4690613" y="4458457"/>
                </a:lnTo>
                <a:lnTo>
                  <a:pt x="4706367" y="4414377"/>
                </a:lnTo>
                <a:lnTo>
                  <a:pt x="4711898" y="4366359"/>
                </a:lnTo>
                <a:lnTo>
                  <a:pt x="4711898" y="209417"/>
                </a:lnTo>
                <a:lnTo>
                  <a:pt x="4706367" y="161399"/>
                </a:lnTo>
                <a:lnTo>
                  <a:pt x="4690613" y="117319"/>
                </a:lnTo>
                <a:lnTo>
                  <a:pt x="4665892" y="78436"/>
                </a:lnTo>
                <a:lnTo>
                  <a:pt x="4633462" y="46005"/>
                </a:lnTo>
                <a:lnTo>
                  <a:pt x="4594578" y="21284"/>
                </a:lnTo>
                <a:lnTo>
                  <a:pt x="4550499" y="5530"/>
                </a:lnTo>
                <a:lnTo>
                  <a:pt x="4502480" y="0"/>
                </a:lnTo>
                <a:close/>
              </a:path>
            </a:pathLst>
          </a:custGeom>
          <a:solidFill>
            <a:srgbClr val="80B74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C154E5-61B5-0E48-99FF-AB666350A898}"/>
              </a:ext>
            </a:extLst>
          </p:cNvPr>
          <p:cNvSpPr txBox="1"/>
          <p:nvPr/>
        </p:nvSpPr>
        <p:spPr>
          <a:xfrm>
            <a:off x="3728624" y="2033466"/>
            <a:ext cx="258763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54492">
              <a:lnSpc>
                <a:spcPts val="3760"/>
              </a:lnSpc>
            </a:pPr>
            <a:r>
              <a:rPr lang="en-US" sz="3487" b="1" kern="0" dirty="0">
                <a:solidFill>
                  <a:prstClr val="white"/>
                </a:solidFill>
                <a:latin typeface="Roboto" charset="0"/>
                <a:ea typeface="Roboto" charset="0"/>
                <a:cs typeface="Roboto" charset="0"/>
              </a:rPr>
              <a:t>Replaces</a:t>
            </a:r>
          </a:p>
          <a:p>
            <a:pPr defTabSz="554492">
              <a:lnSpc>
                <a:spcPts val="3760"/>
              </a:lnSpc>
            </a:pPr>
            <a:r>
              <a:rPr lang="en-US" sz="3487" kern="0" dirty="0">
                <a:solidFill>
                  <a:sysClr val="windowText" lastClr="000000"/>
                </a:solidFill>
                <a:latin typeface="Roboto Light" charset="0"/>
                <a:ea typeface="Roboto Light" charset="0"/>
                <a:cs typeface="Roboto Light" charset="0"/>
              </a:rPr>
              <a:t>Research Project (RP)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1796" y="1086307"/>
            <a:ext cx="5960723" cy="376727"/>
          </a:xfrm>
          <a:prstGeom prst="rect">
            <a:avLst/>
          </a:prstGeom>
        </p:spPr>
        <p:txBody>
          <a:bodyPr vert="horz" wrap="square" lIns="0" tIns="8086" rIns="0" bIns="0" rtlCol="0">
            <a:spAutoFit/>
          </a:bodyPr>
          <a:lstStyle/>
          <a:p>
            <a:pPr marL="7701">
              <a:spcBef>
                <a:spcPts val="64"/>
              </a:spcBef>
            </a:pPr>
            <a:r>
              <a:rPr lang="en-AU" sz="2395" b="1" dirty="0">
                <a:solidFill>
                  <a:srgbClr val="231F20"/>
                </a:solidFill>
                <a:latin typeface="Roboto-Black"/>
                <a:cs typeface="Roboto-Black"/>
              </a:rPr>
              <a:t>A</a:t>
            </a:r>
            <a:r>
              <a:rPr sz="2395" b="1" dirty="0">
                <a:solidFill>
                  <a:srgbClr val="231F20"/>
                </a:solidFill>
                <a:latin typeface="Roboto-Black"/>
                <a:cs typeface="Roboto-Black"/>
              </a:rPr>
              <a:t>IF</a:t>
            </a:r>
            <a:r>
              <a:rPr sz="2395" b="1" spc="6" dirty="0">
                <a:solidFill>
                  <a:srgbClr val="231F20"/>
                </a:solidFill>
                <a:latin typeface="Roboto-Black"/>
                <a:cs typeface="Roboto-Black"/>
              </a:rPr>
              <a:t> </a:t>
            </a:r>
            <a:r>
              <a:rPr sz="2395" b="1" dirty="0">
                <a:solidFill>
                  <a:srgbClr val="231F20"/>
                </a:solidFill>
                <a:latin typeface="Roboto-Black"/>
                <a:cs typeface="Roboto-Black"/>
              </a:rPr>
              <a:t>at</a:t>
            </a:r>
            <a:r>
              <a:rPr sz="2395" b="1" spc="12" dirty="0">
                <a:solidFill>
                  <a:srgbClr val="231F20"/>
                </a:solidFill>
                <a:latin typeface="Roboto-Black"/>
                <a:cs typeface="Roboto-Black"/>
              </a:rPr>
              <a:t> </a:t>
            </a:r>
            <a:r>
              <a:rPr sz="2395" b="1" dirty="0">
                <a:solidFill>
                  <a:srgbClr val="231F20"/>
                </a:solidFill>
                <a:latin typeface="Roboto-Black"/>
                <a:cs typeface="Roboto-Black"/>
              </a:rPr>
              <a:t>&lt;insert</a:t>
            </a:r>
            <a:r>
              <a:rPr sz="2395" b="1" spc="12" dirty="0">
                <a:solidFill>
                  <a:srgbClr val="231F20"/>
                </a:solidFill>
                <a:latin typeface="Roboto-Black"/>
                <a:cs typeface="Roboto-Black"/>
              </a:rPr>
              <a:t> </a:t>
            </a:r>
            <a:r>
              <a:rPr sz="2395" b="1" dirty="0">
                <a:solidFill>
                  <a:srgbClr val="231F20"/>
                </a:solidFill>
                <a:latin typeface="Roboto-Black"/>
                <a:cs typeface="Roboto-Black"/>
              </a:rPr>
              <a:t>school</a:t>
            </a:r>
            <a:r>
              <a:rPr sz="2395" b="1" spc="12" dirty="0">
                <a:solidFill>
                  <a:srgbClr val="231F20"/>
                </a:solidFill>
                <a:latin typeface="Roboto-Black"/>
                <a:cs typeface="Roboto-Black"/>
              </a:rPr>
              <a:t> </a:t>
            </a:r>
            <a:r>
              <a:rPr sz="2395" b="1" spc="-6" dirty="0">
                <a:solidFill>
                  <a:srgbClr val="231F20"/>
                </a:solidFill>
                <a:latin typeface="Roboto-Black"/>
                <a:cs typeface="Roboto-Black"/>
              </a:rPr>
              <a:t>name&gt;</a:t>
            </a:r>
            <a:endParaRPr sz="2395" dirty="0">
              <a:latin typeface="Roboto-Black"/>
              <a:cs typeface="Roboto-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816050" y="2303837"/>
            <a:ext cx="1750118" cy="3345826"/>
          </a:xfrm>
          <a:custGeom>
            <a:avLst/>
            <a:gdLst/>
            <a:ahLst/>
            <a:cxnLst/>
            <a:rect l="l" t="t" r="r" b="b"/>
            <a:pathLst>
              <a:path w="2886075" h="5517515">
                <a:moveTo>
                  <a:pt x="0" y="5517496"/>
                </a:moveTo>
                <a:lnTo>
                  <a:pt x="2885807" y="2758753"/>
                </a:lnTo>
                <a:lnTo>
                  <a:pt x="0" y="0"/>
                </a:lnTo>
              </a:path>
            </a:pathLst>
          </a:custGeom>
          <a:ln w="2094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4" name="object 4"/>
          <p:cNvSpPr/>
          <p:nvPr/>
        </p:nvSpPr>
        <p:spPr>
          <a:xfrm>
            <a:off x="873305" y="2303840"/>
            <a:ext cx="1750118" cy="3345826"/>
          </a:xfrm>
          <a:custGeom>
            <a:avLst/>
            <a:gdLst/>
            <a:ahLst/>
            <a:cxnLst/>
            <a:rect l="l" t="t" r="r" b="b"/>
            <a:pathLst>
              <a:path w="2886075" h="5517515">
                <a:moveTo>
                  <a:pt x="2885817" y="0"/>
                </a:moveTo>
                <a:lnTo>
                  <a:pt x="0" y="2758743"/>
                </a:lnTo>
                <a:lnTo>
                  <a:pt x="2885817" y="5517496"/>
                </a:lnTo>
              </a:path>
            </a:pathLst>
          </a:custGeom>
          <a:ln w="2094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5" name="object 35"/>
          <p:cNvSpPr txBox="1"/>
          <p:nvPr/>
        </p:nvSpPr>
        <p:spPr>
          <a:xfrm>
            <a:off x="2437701" y="2991808"/>
            <a:ext cx="3620377" cy="1900218"/>
          </a:xfrm>
          <a:prstGeom prst="rect">
            <a:avLst/>
          </a:prstGeom>
        </p:spPr>
        <p:txBody>
          <a:bodyPr vert="horz" wrap="square" lIns="0" tIns="152101" rIns="0" bIns="0" rtlCol="0">
            <a:spAutoFit/>
          </a:bodyPr>
          <a:lstStyle/>
          <a:p>
            <a:pPr marL="385" algn="ctr">
              <a:spcBef>
                <a:spcPts val="1198"/>
              </a:spcBef>
            </a:pPr>
            <a:r>
              <a:rPr sz="2850" b="1" dirty="0">
                <a:solidFill>
                  <a:srgbClr val="231F20"/>
                </a:solidFill>
                <a:latin typeface="Roboto"/>
                <a:cs typeface="Roboto"/>
              </a:rPr>
              <a:t>FOR</a:t>
            </a:r>
            <a:r>
              <a:rPr sz="2850" b="1" spc="-3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850" b="1" dirty="0">
                <a:solidFill>
                  <a:srgbClr val="231F20"/>
                </a:solidFill>
                <a:latin typeface="Roboto"/>
                <a:cs typeface="Roboto"/>
              </a:rPr>
              <a:t>SCHOOL</a:t>
            </a:r>
            <a:r>
              <a:rPr sz="2850" b="1" spc="-3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850" b="1" spc="-15" dirty="0">
                <a:solidFill>
                  <a:srgbClr val="231F20"/>
                </a:solidFill>
                <a:latin typeface="Roboto"/>
                <a:cs typeface="Roboto"/>
              </a:rPr>
              <a:t>USE</a:t>
            </a:r>
            <a:endParaRPr sz="2850" dirty="0">
              <a:latin typeface="Roboto"/>
              <a:cs typeface="Roboto"/>
            </a:endParaRPr>
          </a:p>
          <a:p>
            <a:pPr marL="7701" marR="3081" algn="ctr">
              <a:lnSpc>
                <a:spcPts val="2298"/>
              </a:lnSpc>
              <a:spcBef>
                <a:spcPts val="1039"/>
              </a:spcBef>
            </a:pP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Use</a:t>
            </a:r>
            <a:r>
              <a:rPr sz="2062" spc="-12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this</a:t>
            </a:r>
            <a:r>
              <a:rPr sz="2062" spc="-12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slide</a:t>
            </a:r>
            <a:r>
              <a:rPr sz="2062" spc="-12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to</a:t>
            </a:r>
            <a:r>
              <a:rPr sz="2062" spc="-9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spc="-6" dirty="0">
                <a:solidFill>
                  <a:srgbClr val="231F20"/>
                </a:solidFill>
                <a:latin typeface="Roboto-Light"/>
                <a:cs typeface="Roboto-Light"/>
              </a:rPr>
              <a:t>provide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additional</a:t>
            </a:r>
            <a:r>
              <a:rPr sz="2062" spc="-24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information</a:t>
            </a:r>
            <a:r>
              <a:rPr sz="2062" spc="-15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that</a:t>
            </a:r>
            <a:r>
              <a:rPr sz="2062" spc="-15" dirty="0">
                <a:solidFill>
                  <a:srgbClr val="231F20"/>
                </a:solidFill>
                <a:latin typeface="Roboto-Light"/>
                <a:cs typeface="Roboto-Light"/>
              </a:rPr>
              <a:t> may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be</a:t>
            </a:r>
            <a:r>
              <a:rPr sz="2062" spc="-21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specific</a:t>
            </a:r>
            <a:r>
              <a:rPr sz="2062" spc="-18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to</a:t>
            </a:r>
            <a:r>
              <a:rPr sz="2062" spc="-21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your</a:t>
            </a:r>
            <a:r>
              <a:rPr sz="2062" spc="-18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dirty="0">
                <a:solidFill>
                  <a:srgbClr val="231F20"/>
                </a:solidFill>
                <a:latin typeface="Roboto-Light"/>
                <a:cs typeface="Roboto-Light"/>
              </a:rPr>
              <a:t>site</a:t>
            </a:r>
            <a:r>
              <a:rPr sz="2062" spc="-21" dirty="0">
                <a:solidFill>
                  <a:srgbClr val="231F20"/>
                </a:solidFill>
                <a:latin typeface="Roboto-Light"/>
                <a:cs typeface="Roboto-Light"/>
              </a:rPr>
              <a:t> </a:t>
            </a:r>
            <a:r>
              <a:rPr sz="2062" spc="-15" dirty="0">
                <a:solidFill>
                  <a:srgbClr val="231F20"/>
                </a:solidFill>
                <a:latin typeface="Roboto-Light"/>
                <a:cs typeface="Roboto-Light"/>
              </a:rPr>
              <a:t>or </a:t>
            </a:r>
            <a:r>
              <a:rPr sz="2062" spc="-6" dirty="0">
                <a:solidFill>
                  <a:srgbClr val="231F20"/>
                </a:solidFill>
                <a:latin typeface="Roboto-Light"/>
                <a:cs typeface="Roboto-Light"/>
              </a:rPr>
              <a:t>context</a:t>
            </a:r>
            <a:endParaRPr sz="2062" dirty="0">
              <a:latin typeface="Roboto-Light"/>
              <a:cs typeface="Roboto-Ligh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ED8593-3025-BC83-48CA-BFC782D3E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4000" y="4457337"/>
            <a:ext cx="3696278" cy="2370844"/>
          </a:xfrm>
          <a:prstGeom prst="rect">
            <a:avLst/>
          </a:prstGeom>
        </p:spPr>
      </p:pic>
      <p:pic>
        <p:nvPicPr>
          <p:cNvPr id="6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744086E-D4C2-A360-896C-492BC14FF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8729" y="1238535"/>
            <a:ext cx="2393731" cy="1162128"/>
          </a:xfrm>
          <a:prstGeom prst="rect">
            <a:avLst/>
          </a:prstGeom>
        </p:spPr>
      </p:pic>
      <p:sp>
        <p:nvSpPr>
          <p:cNvPr id="9" name="object 54">
            <a:extLst>
              <a:ext uri="{FF2B5EF4-FFF2-40B4-BE49-F238E27FC236}">
                <a16:creationId xmlns:a16="http://schemas.microsoft.com/office/drawing/2014/main" id="{3A98F17A-FD79-D2F1-C89C-917A7DA000EC}"/>
              </a:ext>
            </a:extLst>
          </p:cNvPr>
          <p:cNvSpPr txBox="1">
            <a:spLocks/>
          </p:cNvSpPr>
          <p:nvPr/>
        </p:nvSpPr>
        <p:spPr>
          <a:xfrm>
            <a:off x="428" y="247589"/>
            <a:ext cx="11943548" cy="571883"/>
          </a:xfrm>
          <a:prstGeom prst="rect">
            <a:avLst/>
          </a:prstGeom>
          <a:solidFill>
            <a:srgbClr val="80B740"/>
          </a:solidFill>
        </p:spPr>
        <p:txBody>
          <a:bodyPr vert="horz" wrap="square" lIns="0" tIns="17712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68288">
              <a:lnSpc>
                <a:spcPct val="100000"/>
              </a:lnSpc>
              <a:spcBef>
                <a:spcPts val="139"/>
              </a:spcBef>
              <a:tabLst>
                <a:tab pos="2057012" algn="l"/>
                <a:tab pos="4391270" algn="l"/>
              </a:tabLst>
            </a:pPr>
            <a:r>
              <a:rPr lang="en-US" sz="3600" spc="-6">
                <a:solidFill>
                  <a:schemeClr val="bg1"/>
                </a:solidFill>
                <a:latin typeface="Roboto"/>
                <a:ea typeface="Roboto"/>
                <a:cs typeface="Roboto"/>
              </a:rPr>
              <a:t>Activating </a:t>
            </a:r>
            <a:r>
              <a:rPr lang="en-US" sz="3600">
                <a:solidFill>
                  <a:schemeClr val="bg1"/>
                </a:solidFill>
                <a:latin typeface="Roboto"/>
                <a:ea typeface="Roboto"/>
                <a:cs typeface="Roboto"/>
              </a:rPr>
              <a:t>Identities</a:t>
            </a:r>
            <a:r>
              <a:rPr lang="en-US" sz="3600" spc="-143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spc="-15">
                <a:solidFill>
                  <a:schemeClr val="bg1"/>
                </a:solidFill>
                <a:latin typeface="Roboto"/>
                <a:ea typeface="Roboto"/>
                <a:cs typeface="Roboto"/>
              </a:rPr>
              <a:t>and </a:t>
            </a:r>
            <a:r>
              <a:rPr lang="en-US" sz="3600">
                <a:solidFill>
                  <a:schemeClr val="bg1"/>
                </a:solidFill>
                <a:latin typeface="Roboto"/>
                <a:ea typeface="Roboto"/>
                <a:cs typeface="Roboto"/>
              </a:rPr>
              <a:t>Futures</a:t>
            </a:r>
            <a:r>
              <a:rPr lang="en-US" sz="3600" spc="-146">
                <a:solidFill>
                  <a:schemeClr val="bg1"/>
                </a:solidFill>
                <a:latin typeface="Roboto"/>
                <a:ea typeface="Roboto"/>
                <a:cs typeface="Roboto"/>
              </a:rPr>
              <a:t> </a:t>
            </a:r>
            <a:r>
              <a:rPr lang="en-US" sz="3600" spc="-6">
                <a:solidFill>
                  <a:schemeClr val="bg1"/>
                </a:solidFill>
                <a:latin typeface="Roboto"/>
                <a:ea typeface="Roboto"/>
                <a:cs typeface="Roboto"/>
              </a:rPr>
              <a:t>(AIF)</a:t>
            </a:r>
            <a:endParaRPr lang="en-US" sz="3600" spc="-6" dirty="0">
              <a:solidFill>
                <a:schemeClr val="bg1"/>
              </a:solidFill>
              <a:latin typeface="Roboto"/>
              <a:ea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8BF16F15D7B045AECF25EA271AAEEB" ma:contentTypeVersion="18" ma:contentTypeDescription="Create a new document." ma:contentTypeScope="" ma:versionID="574a3e8e842c2c272229bfa3b8423d11">
  <xsd:schema xmlns:xsd="http://www.w3.org/2001/XMLSchema" xmlns:xs="http://www.w3.org/2001/XMLSchema" xmlns:p="http://schemas.microsoft.com/office/2006/metadata/properties" xmlns:ns2="48dda80c-c343-4711-b69e-7d69de0828cc" xmlns:ns3="bcdd6137-8291-476f-9b51-707004ed15b4" targetNamespace="http://schemas.microsoft.com/office/2006/metadata/properties" ma:root="true" ma:fieldsID="95ed8687db63e7be339c3e162bd90eac" ns2:_="" ns3:_="">
    <xsd:import namespace="48dda80c-c343-4711-b69e-7d69de0828cc"/>
    <xsd:import namespace="bcdd6137-8291-476f-9b51-707004ed15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dda80c-c343-4711-b69e-7d69de0828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e6689ef-ec6c-48c7-abc7-2160df37b9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d6137-8291-476f-9b51-707004ed15b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eb364d7-c31e-479d-8e4e-da140ad0b0b4}" ma:internalName="TaxCatchAll" ma:showField="CatchAllData" ma:web="bcdd6137-8291-476f-9b51-707004ed15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cdd6137-8291-476f-9b51-707004ed15b4" xsi:nil="true"/>
    <lcf76f155ced4ddcb4097134ff3c332f xmlns="48dda80c-c343-4711-b69e-7d69de0828c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511B91-371B-4BF1-AB95-BA8338F3A3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A750AF-EEFF-442D-9F7B-5AB9CB6D07AB}">
  <ds:schemaRefs>
    <ds:schemaRef ds:uri="48dda80c-c343-4711-b69e-7d69de0828cc"/>
    <ds:schemaRef ds:uri="bcdd6137-8291-476f-9b51-707004ed15b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6CCEB9C-7CA1-4158-B4EC-C59890DDF099}">
  <ds:schemaRefs>
    <ds:schemaRef ds:uri="http://purl.org/dc/dcmitype/"/>
    <ds:schemaRef ds:uri="http://www.w3.org/XML/1998/namespace"/>
    <ds:schemaRef ds:uri="bcdd6137-8291-476f-9b51-707004ed15b4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48dda80c-c343-4711-b69e-7d69de0828cc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77274858-3b1d-4431-8679-d878f40e28fd}" enabled="1" method="Privileged" siteId="{bda528f7-fca9-432f-bc98-bd7e90d409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396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Roboto Light</vt:lpstr>
      <vt:lpstr>Roboto-Black</vt:lpstr>
      <vt:lpstr>Roboto-Light</vt:lpstr>
      <vt:lpstr>Office Theme</vt:lpstr>
      <vt:lpstr>1_Office Theme</vt:lpstr>
      <vt:lpstr>Activating Identities and Futures (AIF)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Activating Identities and Futures (AIF)</dc:title>
  <dc:creator>Maddern, Natalie (SACE)</dc:creator>
  <cp:lastModifiedBy>Markey, Lucy (SACE)</cp:lastModifiedBy>
  <cp:revision>1</cp:revision>
  <cp:lastPrinted>2024-05-07T23:49:34Z</cp:lastPrinted>
  <dcterms:created xsi:type="dcterms:W3CDTF">2024-02-09T03:53:19Z</dcterms:created>
  <dcterms:modified xsi:type="dcterms:W3CDTF">2024-05-08T04:01:33Z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0x010100748BF16F15D7B045AECF25EA271AAEEB</vt:lpwstr>
  </property>
  <property fmtid="{D5CDD505-2E9C-101B-9397-08002B2CF9AE}" pid="3" name="MediaServiceImageTags">
    <vt:lpwstr/>
  </property>
</Properties>
</file>